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</p:sldMasterIdLst>
  <p:notesMasterIdLst>
    <p:notesMasterId r:id="rId15"/>
  </p:notesMasterIdLst>
  <p:handoutMasterIdLst>
    <p:handoutMasterId r:id="rId16"/>
  </p:handoutMasterIdLst>
  <p:sldIdLst>
    <p:sldId id="479" r:id="rId2"/>
    <p:sldId id="480" r:id="rId3"/>
    <p:sldId id="549" r:id="rId4"/>
    <p:sldId id="554" r:id="rId5"/>
    <p:sldId id="560" r:id="rId6"/>
    <p:sldId id="561" r:id="rId7"/>
    <p:sldId id="563" r:id="rId8"/>
    <p:sldId id="564" r:id="rId9"/>
    <p:sldId id="566" r:id="rId10"/>
    <p:sldId id="567" r:id="rId11"/>
    <p:sldId id="568" r:id="rId12"/>
    <p:sldId id="552" r:id="rId13"/>
    <p:sldId id="489" r:id="rId14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20" userDrawn="1">
          <p15:clr>
            <a:srgbClr val="A4A3A4"/>
          </p15:clr>
        </p15:guide>
        <p15:guide id="4" pos="2841">
          <p15:clr>
            <a:srgbClr val="A4A3A4"/>
          </p15:clr>
        </p15:guide>
        <p15:guide id="5" orient="horz" pos="3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Caselli" initials="MC" lastIdx="1" clrIdx="0">
    <p:extLst>
      <p:ext uri="{19B8F6BF-5375-455C-9EA6-DF929625EA0E}">
        <p15:presenceInfo xmlns:p15="http://schemas.microsoft.com/office/powerpoint/2012/main" userId="S-1-5-21-1891352118-3108315850-3374051441-6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4E9"/>
    <a:srgbClr val="DDE2E6"/>
    <a:srgbClr val="DDE2E8"/>
    <a:srgbClr val="1EBCE8"/>
    <a:srgbClr val="E95F22"/>
    <a:srgbClr val="ACB3B8"/>
    <a:srgbClr val="FF970F"/>
    <a:srgbClr val="1A2944"/>
    <a:srgbClr val="D9D9D9"/>
    <a:srgbClr val="C46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6759" autoAdjust="0"/>
  </p:normalViewPr>
  <p:slideViewPr>
    <p:cSldViewPr snapToGrid="0" showGuides="1">
      <p:cViewPr varScale="1">
        <p:scale>
          <a:sx n="112" d="100"/>
          <a:sy n="112" d="100"/>
        </p:scale>
        <p:origin x="774" y="96"/>
      </p:cViewPr>
      <p:guideLst>
        <p:guide orient="horz" pos="2160"/>
        <p:guide pos="2880"/>
        <p:guide orient="horz" pos="120"/>
        <p:guide pos="2841"/>
        <p:guide orient="horz" pos="3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6D957-1871-4DF9-B904-398400C93D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7B114F-0A20-43C3-A113-7FF44A00A562}">
      <dgm:prSet phldrT="[Text]"/>
      <dgm:spPr/>
      <dgm:t>
        <a:bodyPr/>
        <a:lstStyle/>
        <a:p>
          <a:r>
            <a:rPr lang="en-US" dirty="0" smtClean="0"/>
            <a:t>CLEAR VISION OF WANTING TO HAVE A CAREER IN OIL AND GAS</a:t>
          </a:r>
          <a:endParaRPr lang="en-US" dirty="0"/>
        </a:p>
      </dgm:t>
    </dgm:pt>
    <dgm:pt modelId="{D6BDE51A-7D57-48DD-93CA-8F561D0734C7}" type="parTrans" cxnId="{3799EBF7-5217-420D-8CF4-02E24AC684DB}">
      <dgm:prSet/>
      <dgm:spPr/>
      <dgm:t>
        <a:bodyPr/>
        <a:lstStyle/>
        <a:p>
          <a:endParaRPr lang="en-US"/>
        </a:p>
      </dgm:t>
    </dgm:pt>
    <dgm:pt modelId="{1BDC4DAC-7A55-47FA-A7BE-13178DD66F6E}" type="sibTrans" cxnId="{3799EBF7-5217-420D-8CF4-02E24AC684DB}">
      <dgm:prSet/>
      <dgm:spPr/>
      <dgm:t>
        <a:bodyPr/>
        <a:lstStyle/>
        <a:p>
          <a:endParaRPr lang="en-US"/>
        </a:p>
      </dgm:t>
    </dgm:pt>
    <dgm:pt modelId="{736AA6C8-E982-45DD-A074-9AE98405C870}">
      <dgm:prSet phldrT="[Text]"/>
      <dgm:spPr/>
      <dgm:t>
        <a:bodyPr/>
        <a:lstStyle/>
        <a:p>
          <a:r>
            <a:rPr lang="en-US" dirty="0" smtClean="0"/>
            <a:t>TECHNICAL LEARNING </a:t>
          </a:r>
          <a:endParaRPr lang="en-US" dirty="0"/>
        </a:p>
      </dgm:t>
    </dgm:pt>
    <dgm:pt modelId="{03E24DCA-AC8E-4BE5-B301-839D43C32670}" type="parTrans" cxnId="{4A68102C-E51D-4005-868E-5836D2BE9C03}">
      <dgm:prSet/>
      <dgm:spPr/>
      <dgm:t>
        <a:bodyPr/>
        <a:lstStyle/>
        <a:p>
          <a:endParaRPr lang="en-US"/>
        </a:p>
      </dgm:t>
    </dgm:pt>
    <dgm:pt modelId="{7FF6BD3C-61C0-4493-85FD-AA7612C0A11F}" type="sibTrans" cxnId="{4A68102C-E51D-4005-868E-5836D2BE9C03}">
      <dgm:prSet/>
      <dgm:spPr/>
      <dgm:t>
        <a:bodyPr/>
        <a:lstStyle/>
        <a:p>
          <a:endParaRPr lang="en-US"/>
        </a:p>
      </dgm:t>
    </dgm:pt>
    <dgm:pt modelId="{DFC3D539-94AC-4B6F-BD58-4232C7FC9D72}">
      <dgm:prSet phldrT="[Text]"/>
      <dgm:spPr/>
      <dgm:t>
        <a:bodyPr/>
        <a:lstStyle/>
        <a:p>
          <a:r>
            <a:rPr lang="en-US" dirty="0" smtClean="0"/>
            <a:t>GENERAL BUSINESS EXPERIENCE</a:t>
          </a:r>
          <a:endParaRPr lang="en-US" dirty="0"/>
        </a:p>
      </dgm:t>
    </dgm:pt>
    <dgm:pt modelId="{C1FDFD04-37CF-4C69-A64E-9006FE070015}" type="parTrans" cxnId="{0714A69A-DDBC-4E62-965D-EC7F42C47891}">
      <dgm:prSet/>
      <dgm:spPr/>
      <dgm:t>
        <a:bodyPr/>
        <a:lstStyle/>
        <a:p>
          <a:endParaRPr lang="en-US"/>
        </a:p>
      </dgm:t>
    </dgm:pt>
    <dgm:pt modelId="{9C3DB90B-0FD2-467C-A37F-406DB57517A5}" type="sibTrans" cxnId="{0714A69A-DDBC-4E62-965D-EC7F42C47891}">
      <dgm:prSet/>
      <dgm:spPr/>
      <dgm:t>
        <a:bodyPr/>
        <a:lstStyle/>
        <a:p>
          <a:endParaRPr lang="en-US"/>
        </a:p>
      </dgm:t>
    </dgm:pt>
    <dgm:pt modelId="{AE8EA16E-027A-4C2E-8D1A-4AFE291A94B8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F1541ECB-3F65-4132-B3B3-7B4C0A10CB1B}" type="parTrans" cxnId="{0D5D377F-7661-4191-924C-4CF7BE521663}">
      <dgm:prSet/>
      <dgm:spPr/>
      <dgm:t>
        <a:bodyPr/>
        <a:lstStyle/>
        <a:p>
          <a:endParaRPr lang="en-US"/>
        </a:p>
      </dgm:t>
    </dgm:pt>
    <dgm:pt modelId="{DFF2EF1E-DC1F-456D-90B4-2609E87323C6}" type="sibTrans" cxnId="{0D5D377F-7661-4191-924C-4CF7BE521663}">
      <dgm:prSet/>
      <dgm:spPr/>
      <dgm:t>
        <a:bodyPr/>
        <a:lstStyle/>
        <a:p>
          <a:endParaRPr lang="en-US"/>
        </a:p>
      </dgm:t>
    </dgm:pt>
    <dgm:pt modelId="{9E3B53EF-AFD4-4B02-BF4D-13215C052BC7}">
      <dgm:prSet phldrT="[Text]"/>
      <dgm:spPr/>
      <dgm:t>
        <a:bodyPr/>
        <a:lstStyle/>
        <a:p>
          <a:r>
            <a:rPr lang="en-US" dirty="0" smtClean="0"/>
            <a:t>ENERGY-SPECIFIC EXPERIENCE</a:t>
          </a:r>
          <a:endParaRPr lang="en-US" dirty="0"/>
        </a:p>
      </dgm:t>
    </dgm:pt>
    <dgm:pt modelId="{1CE927E6-1EC4-4F98-94CA-9911A807BA01}" type="parTrans" cxnId="{37C6ECD1-C06E-4720-A8CD-0A80A51E9B5C}">
      <dgm:prSet/>
      <dgm:spPr/>
      <dgm:t>
        <a:bodyPr/>
        <a:lstStyle/>
        <a:p>
          <a:endParaRPr lang="en-US"/>
        </a:p>
      </dgm:t>
    </dgm:pt>
    <dgm:pt modelId="{19C81F2B-4B45-435D-814C-6AF74CCEDB6C}" type="sibTrans" cxnId="{37C6ECD1-C06E-4720-A8CD-0A80A51E9B5C}">
      <dgm:prSet/>
      <dgm:spPr/>
      <dgm:t>
        <a:bodyPr/>
        <a:lstStyle/>
        <a:p>
          <a:endParaRPr lang="en-US"/>
        </a:p>
      </dgm:t>
    </dgm:pt>
    <dgm:pt modelId="{B3788C1C-8FFC-476C-BE4B-633AB283286D}">
      <dgm:prSet phldrT="[Text]"/>
      <dgm:spPr/>
      <dgm:t>
        <a:bodyPr/>
        <a:lstStyle/>
        <a:p>
          <a:r>
            <a:rPr lang="en-US" dirty="0" smtClean="0"/>
            <a:t>ADVISORY EXPERIENCE</a:t>
          </a:r>
          <a:endParaRPr lang="en-US" dirty="0"/>
        </a:p>
      </dgm:t>
    </dgm:pt>
    <dgm:pt modelId="{B000606B-EDD1-40B4-8350-B3B65D8A8193}" type="parTrans" cxnId="{5BADD182-09BF-4482-A0DF-C713BCCF64EB}">
      <dgm:prSet/>
      <dgm:spPr/>
      <dgm:t>
        <a:bodyPr/>
        <a:lstStyle/>
        <a:p>
          <a:endParaRPr lang="en-US"/>
        </a:p>
      </dgm:t>
    </dgm:pt>
    <dgm:pt modelId="{3B664867-4350-4C4B-8A43-C1F3484591E2}" type="sibTrans" cxnId="{5BADD182-09BF-4482-A0DF-C713BCCF64EB}">
      <dgm:prSet/>
      <dgm:spPr/>
      <dgm:t>
        <a:bodyPr/>
        <a:lstStyle/>
        <a:p>
          <a:endParaRPr lang="en-US"/>
        </a:p>
      </dgm:t>
    </dgm:pt>
    <dgm:pt modelId="{2D9BBA53-EB60-4403-86F3-4C04FF80F294}" type="pres">
      <dgm:prSet presAssocID="{D3C6D957-1871-4DF9-B904-398400C93DD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EB1CF-E860-4A27-93DA-38D1436020C1}" type="pres">
      <dgm:prSet presAssocID="{D3C6D957-1871-4DF9-B904-398400C93DD0}" presName="arrow" presStyleLbl="bgShp" presStyleIdx="0" presStyleCnt="1"/>
      <dgm:spPr/>
    </dgm:pt>
    <dgm:pt modelId="{AB0860D9-E568-412E-B759-1B4474DD268A}" type="pres">
      <dgm:prSet presAssocID="{D3C6D957-1871-4DF9-B904-398400C93DD0}" presName="linearProcess" presStyleCnt="0"/>
      <dgm:spPr/>
    </dgm:pt>
    <dgm:pt modelId="{DF4059B2-2385-4C0E-94B7-1C7EFE0861D6}" type="pres">
      <dgm:prSet presAssocID="{117B114F-0A20-43C3-A113-7FF44A00A562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A260A-27AD-4008-8509-879D1A0916C5}" type="pres">
      <dgm:prSet presAssocID="{1BDC4DAC-7A55-47FA-A7BE-13178DD66F6E}" presName="sibTrans" presStyleCnt="0"/>
      <dgm:spPr/>
    </dgm:pt>
    <dgm:pt modelId="{B8AAB20F-C836-48C2-A465-21C42BE3A535}" type="pres">
      <dgm:prSet presAssocID="{736AA6C8-E982-45DD-A074-9AE98405C870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A1A44-34F7-4329-80CE-244098D1E09C}" type="pres">
      <dgm:prSet presAssocID="{7FF6BD3C-61C0-4493-85FD-AA7612C0A11F}" presName="sibTrans" presStyleCnt="0"/>
      <dgm:spPr/>
    </dgm:pt>
    <dgm:pt modelId="{3EAE50FD-B488-44D6-BA69-20D75DA56C18}" type="pres">
      <dgm:prSet presAssocID="{DFC3D539-94AC-4B6F-BD58-4232C7FC9D72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12F1B-B8EF-4050-B5B8-ABBE3EB0C9CA}" type="pres">
      <dgm:prSet presAssocID="{9C3DB90B-0FD2-467C-A37F-406DB57517A5}" presName="sibTrans" presStyleCnt="0"/>
      <dgm:spPr/>
    </dgm:pt>
    <dgm:pt modelId="{8B637809-821A-488B-BBAA-49823ACE38D4}" type="pres">
      <dgm:prSet presAssocID="{AE8EA16E-027A-4C2E-8D1A-4AFE291A94B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6B361-47FA-47CC-A2E9-F62CDAD8205B}" type="pres">
      <dgm:prSet presAssocID="{DFF2EF1E-DC1F-456D-90B4-2609E87323C6}" presName="sibTrans" presStyleCnt="0"/>
      <dgm:spPr/>
    </dgm:pt>
    <dgm:pt modelId="{05D2CE6F-6933-4962-A93F-005B5E746FA2}" type="pres">
      <dgm:prSet presAssocID="{9E3B53EF-AFD4-4B02-BF4D-13215C052BC7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99274-06C4-46AA-828E-0DDB7FD57AD7}" type="pres">
      <dgm:prSet presAssocID="{19C81F2B-4B45-435D-814C-6AF74CCEDB6C}" presName="sibTrans" presStyleCnt="0"/>
      <dgm:spPr/>
    </dgm:pt>
    <dgm:pt modelId="{D04DDF65-64F6-45B8-AE7F-E24732B87FD4}" type="pres">
      <dgm:prSet presAssocID="{B3788C1C-8FFC-476C-BE4B-633AB283286D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4A69A-DDBC-4E62-965D-EC7F42C47891}" srcId="{D3C6D957-1871-4DF9-B904-398400C93DD0}" destId="{DFC3D539-94AC-4B6F-BD58-4232C7FC9D72}" srcOrd="2" destOrd="0" parTransId="{C1FDFD04-37CF-4C69-A64E-9006FE070015}" sibTransId="{9C3DB90B-0FD2-467C-A37F-406DB57517A5}"/>
    <dgm:cxn modelId="{00B64F44-4309-417D-A782-A9E086F6A46C}" type="presOf" srcId="{B3788C1C-8FFC-476C-BE4B-633AB283286D}" destId="{D04DDF65-64F6-45B8-AE7F-E24732B87FD4}" srcOrd="0" destOrd="0" presId="urn:microsoft.com/office/officeart/2005/8/layout/hProcess9"/>
    <dgm:cxn modelId="{ECB128B7-05B4-487C-8C9C-61543F3E8FEF}" type="presOf" srcId="{9E3B53EF-AFD4-4B02-BF4D-13215C052BC7}" destId="{05D2CE6F-6933-4962-A93F-005B5E746FA2}" srcOrd="0" destOrd="0" presId="urn:microsoft.com/office/officeart/2005/8/layout/hProcess9"/>
    <dgm:cxn modelId="{3799EBF7-5217-420D-8CF4-02E24AC684DB}" srcId="{D3C6D957-1871-4DF9-B904-398400C93DD0}" destId="{117B114F-0A20-43C3-A113-7FF44A00A562}" srcOrd="0" destOrd="0" parTransId="{D6BDE51A-7D57-48DD-93CA-8F561D0734C7}" sibTransId="{1BDC4DAC-7A55-47FA-A7BE-13178DD66F6E}"/>
    <dgm:cxn modelId="{4A68102C-E51D-4005-868E-5836D2BE9C03}" srcId="{D3C6D957-1871-4DF9-B904-398400C93DD0}" destId="{736AA6C8-E982-45DD-A074-9AE98405C870}" srcOrd="1" destOrd="0" parTransId="{03E24DCA-AC8E-4BE5-B301-839D43C32670}" sibTransId="{7FF6BD3C-61C0-4493-85FD-AA7612C0A11F}"/>
    <dgm:cxn modelId="{CEE066C4-7071-47C4-AF5A-39E4A1A1EAC4}" type="presOf" srcId="{AE8EA16E-027A-4C2E-8D1A-4AFE291A94B8}" destId="{8B637809-821A-488B-BBAA-49823ACE38D4}" srcOrd="0" destOrd="0" presId="urn:microsoft.com/office/officeart/2005/8/layout/hProcess9"/>
    <dgm:cxn modelId="{B4C1EB70-038D-42BD-A785-7813C72AEE1F}" type="presOf" srcId="{117B114F-0A20-43C3-A113-7FF44A00A562}" destId="{DF4059B2-2385-4C0E-94B7-1C7EFE0861D6}" srcOrd="0" destOrd="0" presId="urn:microsoft.com/office/officeart/2005/8/layout/hProcess9"/>
    <dgm:cxn modelId="{0D5D377F-7661-4191-924C-4CF7BE521663}" srcId="{D3C6D957-1871-4DF9-B904-398400C93DD0}" destId="{AE8EA16E-027A-4C2E-8D1A-4AFE291A94B8}" srcOrd="3" destOrd="0" parTransId="{F1541ECB-3F65-4132-B3B3-7B4C0A10CB1B}" sibTransId="{DFF2EF1E-DC1F-456D-90B4-2609E87323C6}"/>
    <dgm:cxn modelId="{E43EFAE0-2762-4218-B71D-B6FAB3F8D8B8}" type="presOf" srcId="{D3C6D957-1871-4DF9-B904-398400C93DD0}" destId="{2D9BBA53-EB60-4403-86F3-4C04FF80F294}" srcOrd="0" destOrd="0" presId="urn:microsoft.com/office/officeart/2005/8/layout/hProcess9"/>
    <dgm:cxn modelId="{5BADD182-09BF-4482-A0DF-C713BCCF64EB}" srcId="{D3C6D957-1871-4DF9-B904-398400C93DD0}" destId="{B3788C1C-8FFC-476C-BE4B-633AB283286D}" srcOrd="5" destOrd="0" parTransId="{B000606B-EDD1-40B4-8350-B3B65D8A8193}" sibTransId="{3B664867-4350-4C4B-8A43-C1F3484591E2}"/>
    <dgm:cxn modelId="{E2E9B9F5-F48D-4D7B-9466-8400CCE2133B}" type="presOf" srcId="{DFC3D539-94AC-4B6F-BD58-4232C7FC9D72}" destId="{3EAE50FD-B488-44D6-BA69-20D75DA56C18}" srcOrd="0" destOrd="0" presId="urn:microsoft.com/office/officeart/2005/8/layout/hProcess9"/>
    <dgm:cxn modelId="{2B1D39BD-0432-4C84-B4B8-0718248A247E}" type="presOf" srcId="{736AA6C8-E982-45DD-A074-9AE98405C870}" destId="{B8AAB20F-C836-48C2-A465-21C42BE3A535}" srcOrd="0" destOrd="0" presId="urn:microsoft.com/office/officeart/2005/8/layout/hProcess9"/>
    <dgm:cxn modelId="{37C6ECD1-C06E-4720-A8CD-0A80A51E9B5C}" srcId="{D3C6D957-1871-4DF9-B904-398400C93DD0}" destId="{9E3B53EF-AFD4-4B02-BF4D-13215C052BC7}" srcOrd="4" destOrd="0" parTransId="{1CE927E6-1EC4-4F98-94CA-9911A807BA01}" sibTransId="{19C81F2B-4B45-435D-814C-6AF74CCEDB6C}"/>
    <dgm:cxn modelId="{1AD794B9-DDB4-46DB-9DD7-4F5B2AFBD280}" type="presParOf" srcId="{2D9BBA53-EB60-4403-86F3-4C04FF80F294}" destId="{8F7EB1CF-E860-4A27-93DA-38D1436020C1}" srcOrd="0" destOrd="0" presId="urn:microsoft.com/office/officeart/2005/8/layout/hProcess9"/>
    <dgm:cxn modelId="{A2DDD103-019D-4C8A-BDDA-852304EECCC8}" type="presParOf" srcId="{2D9BBA53-EB60-4403-86F3-4C04FF80F294}" destId="{AB0860D9-E568-412E-B759-1B4474DD268A}" srcOrd="1" destOrd="0" presId="urn:microsoft.com/office/officeart/2005/8/layout/hProcess9"/>
    <dgm:cxn modelId="{83E7EECA-E354-41A0-98CC-69BF8719F121}" type="presParOf" srcId="{AB0860D9-E568-412E-B759-1B4474DD268A}" destId="{DF4059B2-2385-4C0E-94B7-1C7EFE0861D6}" srcOrd="0" destOrd="0" presId="urn:microsoft.com/office/officeart/2005/8/layout/hProcess9"/>
    <dgm:cxn modelId="{8E6BCDD4-C55F-48AA-AC94-8F55EB383C11}" type="presParOf" srcId="{AB0860D9-E568-412E-B759-1B4474DD268A}" destId="{C00A260A-27AD-4008-8509-879D1A0916C5}" srcOrd="1" destOrd="0" presId="urn:microsoft.com/office/officeart/2005/8/layout/hProcess9"/>
    <dgm:cxn modelId="{423B4DFA-96DE-4890-BA5E-260FF3D16CC5}" type="presParOf" srcId="{AB0860D9-E568-412E-B759-1B4474DD268A}" destId="{B8AAB20F-C836-48C2-A465-21C42BE3A535}" srcOrd="2" destOrd="0" presId="urn:microsoft.com/office/officeart/2005/8/layout/hProcess9"/>
    <dgm:cxn modelId="{527CA594-CD4C-4601-B7C8-089F25F3B308}" type="presParOf" srcId="{AB0860D9-E568-412E-B759-1B4474DD268A}" destId="{6CFA1A44-34F7-4329-80CE-244098D1E09C}" srcOrd="3" destOrd="0" presId="urn:microsoft.com/office/officeart/2005/8/layout/hProcess9"/>
    <dgm:cxn modelId="{7A697738-561E-480F-A0C4-5B515DB343CE}" type="presParOf" srcId="{AB0860D9-E568-412E-B759-1B4474DD268A}" destId="{3EAE50FD-B488-44D6-BA69-20D75DA56C18}" srcOrd="4" destOrd="0" presId="urn:microsoft.com/office/officeart/2005/8/layout/hProcess9"/>
    <dgm:cxn modelId="{CE518A50-D3CE-47D9-9F25-D686049492DA}" type="presParOf" srcId="{AB0860D9-E568-412E-B759-1B4474DD268A}" destId="{7FD12F1B-B8EF-4050-B5B8-ABBE3EB0C9CA}" srcOrd="5" destOrd="0" presId="urn:microsoft.com/office/officeart/2005/8/layout/hProcess9"/>
    <dgm:cxn modelId="{35BEB99C-07E2-4B90-B298-513870B6158B}" type="presParOf" srcId="{AB0860D9-E568-412E-B759-1B4474DD268A}" destId="{8B637809-821A-488B-BBAA-49823ACE38D4}" srcOrd="6" destOrd="0" presId="urn:microsoft.com/office/officeart/2005/8/layout/hProcess9"/>
    <dgm:cxn modelId="{7630C45A-D795-482A-938C-4A1BD2F89558}" type="presParOf" srcId="{AB0860D9-E568-412E-B759-1B4474DD268A}" destId="{0666B361-47FA-47CC-A2E9-F62CDAD8205B}" srcOrd="7" destOrd="0" presId="urn:microsoft.com/office/officeart/2005/8/layout/hProcess9"/>
    <dgm:cxn modelId="{B52EC420-C5CC-4563-97C9-E88EC6D11D84}" type="presParOf" srcId="{AB0860D9-E568-412E-B759-1B4474DD268A}" destId="{05D2CE6F-6933-4962-A93F-005B5E746FA2}" srcOrd="8" destOrd="0" presId="urn:microsoft.com/office/officeart/2005/8/layout/hProcess9"/>
    <dgm:cxn modelId="{8A92F94D-26B2-4C2C-83DC-45891E387A00}" type="presParOf" srcId="{AB0860D9-E568-412E-B759-1B4474DD268A}" destId="{8D599274-06C4-46AA-828E-0DDB7FD57AD7}" srcOrd="9" destOrd="0" presId="urn:microsoft.com/office/officeart/2005/8/layout/hProcess9"/>
    <dgm:cxn modelId="{21083B56-571F-411D-AE56-98C4A6BE0B40}" type="presParOf" srcId="{AB0860D9-E568-412E-B759-1B4474DD268A}" destId="{D04DDF65-64F6-45B8-AE7F-E24732B87FD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6D957-1871-4DF9-B904-398400C93DD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D6377-9F43-4DE4-B0B7-D848459154CD}">
      <dgm:prSet phldrT="[Text]"/>
      <dgm:spPr/>
      <dgm:t>
        <a:bodyPr/>
        <a:lstStyle/>
        <a:p>
          <a:r>
            <a:rPr lang="en-US" dirty="0" smtClean="0"/>
            <a:t>Prepare for client calls</a:t>
          </a:r>
          <a:endParaRPr lang="en-US" dirty="0"/>
        </a:p>
      </dgm:t>
    </dgm:pt>
    <dgm:pt modelId="{AF114959-D6D0-4A9A-9ABC-B665BF22B9B3}" type="parTrans" cxnId="{BBD9D8EC-CB2D-42CD-B27C-02D345638B12}">
      <dgm:prSet/>
      <dgm:spPr/>
      <dgm:t>
        <a:bodyPr/>
        <a:lstStyle/>
        <a:p>
          <a:endParaRPr lang="en-US"/>
        </a:p>
      </dgm:t>
    </dgm:pt>
    <dgm:pt modelId="{298987AD-A936-4D83-8072-9940AADE6520}" type="sibTrans" cxnId="{BBD9D8EC-CB2D-42CD-B27C-02D345638B12}">
      <dgm:prSet/>
      <dgm:spPr/>
      <dgm:t>
        <a:bodyPr/>
        <a:lstStyle/>
        <a:p>
          <a:endParaRPr lang="en-US"/>
        </a:p>
      </dgm:t>
    </dgm:pt>
    <dgm:pt modelId="{853C1DA7-0474-4699-A867-3376832A2B71}">
      <dgm:prSet phldrT="[Text]"/>
      <dgm:spPr/>
      <dgm:t>
        <a:bodyPr/>
        <a:lstStyle/>
        <a:p>
          <a:r>
            <a:rPr lang="en-US" dirty="0" smtClean="0"/>
            <a:t>Client calls</a:t>
          </a:r>
          <a:endParaRPr lang="en-US" dirty="0"/>
        </a:p>
      </dgm:t>
    </dgm:pt>
    <dgm:pt modelId="{36B45590-60F5-480E-BDA9-9B1B9A84C6BA}" type="parTrans" cxnId="{12C2F7FA-D4FA-4B32-B755-45995072AE8E}">
      <dgm:prSet/>
      <dgm:spPr/>
      <dgm:t>
        <a:bodyPr/>
        <a:lstStyle/>
        <a:p>
          <a:endParaRPr lang="en-US"/>
        </a:p>
      </dgm:t>
    </dgm:pt>
    <dgm:pt modelId="{84583090-16D4-454E-9637-73C44414BE27}" type="sibTrans" cxnId="{12C2F7FA-D4FA-4B32-B755-45995072AE8E}">
      <dgm:prSet/>
      <dgm:spPr/>
      <dgm:t>
        <a:bodyPr/>
        <a:lstStyle/>
        <a:p>
          <a:endParaRPr lang="en-US"/>
        </a:p>
      </dgm:t>
    </dgm:pt>
    <dgm:pt modelId="{A6505A3F-1F6B-4467-9262-FC4130166187}">
      <dgm:prSet phldrT="[Text]"/>
      <dgm:spPr/>
      <dgm:t>
        <a:bodyPr/>
        <a:lstStyle/>
        <a:p>
          <a:r>
            <a:rPr lang="en-US" dirty="0" smtClean="0"/>
            <a:t>Plan or deliver work at client</a:t>
          </a:r>
          <a:endParaRPr lang="en-US" dirty="0"/>
        </a:p>
      </dgm:t>
    </dgm:pt>
    <dgm:pt modelId="{54767842-AA48-487B-8C1E-DADD22D15017}" type="parTrans" cxnId="{E760C8C7-E97C-4719-A5A2-F1F24CBEFD6E}">
      <dgm:prSet/>
      <dgm:spPr/>
      <dgm:t>
        <a:bodyPr/>
        <a:lstStyle/>
        <a:p>
          <a:endParaRPr lang="en-US"/>
        </a:p>
      </dgm:t>
    </dgm:pt>
    <dgm:pt modelId="{743A8ECB-3875-4CFB-A467-BFA07C1D2858}" type="sibTrans" cxnId="{E760C8C7-E97C-4719-A5A2-F1F24CBEFD6E}">
      <dgm:prSet/>
      <dgm:spPr/>
      <dgm:t>
        <a:bodyPr/>
        <a:lstStyle/>
        <a:p>
          <a:endParaRPr lang="en-US"/>
        </a:p>
      </dgm:t>
    </dgm:pt>
    <dgm:pt modelId="{9272C73C-88FF-421D-9975-6D205DB8A1AE}">
      <dgm:prSet phldrT="[Text]"/>
      <dgm:spPr/>
      <dgm:t>
        <a:bodyPr/>
        <a:lstStyle/>
        <a:p>
          <a:r>
            <a:rPr lang="en-US" dirty="0" smtClean="0"/>
            <a:t>Implement work</a:t>
          </a:r>
          <a:endParaRPr lang="en-US" dirty="0"/>
        </a:p>
      </dgm:t>
    </dgm:pt>
    <dgm:pt modelId="{7A909AB7-9BCD-4330-BC7B-ED5005A2457A}" type="parTrans" cxnId="{410E3009-7309-435A-8088-A600216449BF}">
      <dgm:prSet/>
      <dgm:spPr/>
      <dgm:t>
        <a:bodyPr/>
        <a:lstStyle/>
        <a:p>
          <a:endParaRPr lang="en-US"/>
        </a:p>
      </dgm:t>
    </dgm:pt>
    <dgm:pt modelId="{8A7A26D3-01A7-4B8E-A6E1-7FB6ACF65777}" type="sibTrans" cxnId="{410E3009-7309-435A-8088-A600216449BF}">
      <dgm:prSet/>
      <dgm:spPr/>
      <dgm:t>
        <a:bodyPr/>
        <a:lstStyle/>
        <a:p>
          <a:endParaRPr lang="en-US"/>
        </a:p>
      </dgm:t>
    </dgm:pt>
    <dgm:pt modelId="{D08A1FEC-C394-4471-82BD-7476840270E8}">
      <dgm:prSet phldrT="[Text]"/>
      <dgm:spPr/>
      <dgm:t>
        <a:bodyPr/>
        <a:lstStyle/>
        <a:p>
          <a:r>
            <a:rPr lang="en-US" dirty="0" smtClean="0"/>
            <a:t>Schedule client calls and/or delivery meetings</a:t>
          </a:r>
          <a:endParaRPr lang="en-US" dirty="0"/>
        </a:p>
      </dgm:t>
    </dgm:pt>
    <dgm:pt modelId="{3B114AAC-0B37-415B-BA23-ADAB1459235D}" type="parTrans" cxnId="{EABBCDEA-284C-41EF-8841-CAD9AA02CF79}">
      <dgm:prSet/>
      <dgm:spPr/>
      <dgm:t>
        <a:bodyPr/>
        <a:lstStyle/>
        <a:p>
          <a:endParaRPr lang="en-US"/>
        </a:p>
      </dgm:t>
    </dgm:pt>
    <dgm:pt modelId="{4D8E98B3-C6D2-41E1-8AA4-A95ECA4FA482}" type="sibTrans" cxnId="{EABBCDEA-284C-41EF-8841-CAD9AA02CF79}">
      <dgm:prSet/>
      <dgm:spPr/>
      <dgm:t>
        <a:bodyPr/>
        <a:lstStyle/>
        <a:p>
          <a:endParaRPr lang="en-US"/>
        </a:p>
      </dgm:t>
    </dgm:pt>
    <dgm:pt modelId="{20CECFD2-234F-43C8-B944-35E02D9BB5F6}">
      <dgm:prSet phldrT="[Text]"/>
      <dgm:spPr/>
      <dgm:t>
        <a:bodyPr/>
        <a:lstStyle/>
        <a:p>
          <a:r>
            <a:rPr lang="en-US" dirty="0" smtClean="0"/>
            <a:t>Plan next-day work</a:t>
          </a:r>
          <a:endParaRPr lang="en-US" dirty="0"/>
        </a:p>
      </dgm:t>
    </dgm:pt>
    <dgm:pt modelId="{F6E607D8-C015-482A-8A98-23BF6595CB28}" type="parTrans" cxnId="{C1F708C3-C214-4B24-8DBF-28ACF864573C}">
      <dgm:prSet/>
      <dgm:spPr/>
      <dgm:t>
        <a:bodyPr/>
        <a:lstStyle/>
        <a:p>
          <a:endParaRPr lang="en-US"/>
        </a:p>
      </dgm:t>
    </dgm:pt>
    <dgm:pt modelId="{7D1ABE6F-DB34-47D1-8677-C2AA8EA91B57}" type="sibTrans" cxnId="{C1F708C3-C214-4B24-8DBF-28ACF864573C}">
      <dgm:prSet/>
      <dgm:spPr/>
      <dgm:t>
        <a:bodyPr/>
        <a:lstStyle/>
        <a:p>
          <a:endParaRPr lang="en-US"/>
        </a:p>
      </dgm:t>
    </dgm:pt>
    <dgm:pt modelId="{38A4DC98-F8C5-4945-A858-418521B1F21B}">
      <dgm:prSet phldrT="[Text]"/>
      <dgm:spPr/>
      <dgm:t>
        <a:bodyPr/>
        <a:lstStyle/>
        <a:p>
          <a:r>
            <a:rPr lang="en-US" dirty="0" smtClean="0"/>
            <a:t>Prepare delivery material and respond to emails</a:t>
          </a:r>
          <a:endParaRPr lang="en-US" dirty="0"/>
        </a:p>
      </dgm:t>
    </dgm:pt>
    <dgm:pt modelId="{70E863E6-D20B-41B9-8115-0532A3AEC148}" type="parTrans" cxnId="{11974D80-F804-4BAD-A684-E68E33D126A1}">
      <dgm:prSet/>
      <dgm:spPr/>
      <dgm:t>
        <a:bodyPr/>
        <a:lstStyle/>
        <a:p>
          <a:endParaRPr lang="en-US"/>
        </a:p>
      </dgm:t>
    </dgm:pt>
    <dgm:pt modelId="{F0DF36B4-72B6-49DF-8E66-3FD85A731809}" type="sibTrans" cxnId="{11974D80-F804-4BAD-A684-E68E33D126A1}">
      <dgm:prSet/>
      <dgm:spPr/>
      <dgm:t>
        <a:bodyPr/>
        <a:lstStyle/>
        <a:p>
          <a:endParaRPr lang="en-US"/>
        </a:p>
      </dgm:t>
    </dgm:pt>
    <dgm:pt modelId="{4E72F82C-509F-427C-BED9-A60F21EC74C8}">
      <dgm:prSet phldrT="[Text]"/>
      <dgm:spPr/>
      <dgm:t>
        <a:bodyPr/>
        <a:lstStyle/>
        <a:p>
          <a:r>
            <a:rPr lang="en-US" dirty="0" smtClean="0"/>
            <a:t>Research and/or read news and/or technical information</a:t>
          </a:r>
          <a:endParaRPr lang="en-US" dirty="0"/>
        </a:p>
      </dgm:t>
    </dgm:pt>
    <dgm:pt modelId="{0E84736F-0D9A-4DDE-B288-BA98B86CD73D}" type="parTrans" cxnId="{A93251F3-8924-45CE-9FDB-D430083B9493}">
      <dgm:prSet/>
      <dgm:spPr/>
      <dgm:t>
        <a:bodyPr/>
        <a:lstStyle/>
        <a:p>
          <a:endParaRPr lang="en-US"/>
        </a:p>
      </dgm:t>
    </dgm:pt>
    <dgm:pt modelId="{415A3CD6-7BF8-4371-8B45-9AF1772C956E}" type="sibTrans" cxnId="{A93251F3-8924-45CE-9FDB-D430083B9493}">
      <dgm:prSet/>
      <dgm:spPr/>
      <dgm:t>
        <a:bodyPr/>
        <a:lstStyle/>
        <a:p>
          <a:endParaRPr lang="en-US"/>
        </a:p>
      </dgm:t>
    </dgm:pt>
    <dgm:pt modelId="{491721D8-F452-49F1-9155-70CC4C7C7A09}">
      <dgm:prSet phldrT="[Text]"/>
      <dgm:spPr/>
      <dgm:t>
        <a:bodyPr/>
        <a:lstStyle/>
        <a:p>
          <a:r>
            <a:rPr lang="en-US" dirty="0" smtClean="0"/>
            <a:t>Sometimes calls with Europe </a:t>
          </a:r>
        </a:p>
        <a:p>
          <a:r>
            <a:rPr lang="en-US" dirty="0" smtClean="0"/>
            <a:t>(afternoon their time)</a:t>
          </a:r>
          <a:endParaRPr lang="en-US" dirty="0"/>
        </a:p>
      </dgm:t>
    </dgm:pt>
    <dgm:pt modelId="{CC81236C-22AB-4719-B484-44A184687C23}" type="parTrans" cxnId="{2C885C69-71BD-40D2-92E7-8CF896810352}">
      <dgm:prSet/>
      <dgm:spPr/>
      <dgm:t>
        <a:bodyPr/>
        <a:lstStyle/>
        <a:p>
          <a:endParaRPr lang="en-US"/>
        </a:p>
      </dgm:t>
    </dgm:pt>
    <dgm:pt modelId="{F2E916FD-9005-4001-B5F7-66896A708E32}" type="sibTrans" cxnId="{2C885C69-71BD-40D2-92E7-8CF896810352}">
      <dgm:prSet/>
      <dgm:spPr/>
      <dgm:t>
        <a:bodyPr/>
        <a:lstStyle/>
        <a:p>
          <a:endParaRPr lang="en-US"/>
        </a:p>
      </dgm:t>
    </dgm:pt>
    <dgm:pt modelId="{E697AE03-38CA-4AF8-BBC0-8BAFEFC48B03}">
      <dgm:prSet phldrT="[Text]"/>
      <dgm:spPr/>
      <dgm:t>
        <a:bodyPr/>
        <a:lstStyle/>
        <a:p>
          <a:r>
            <a:rPr lang="en-US" dirty="0" smtClean="0"/>
            <a:t>Sometime calls with Asia Pacific </a:t>
          </a:r>
        </a:p>
        <a:p>
          <a:r>
            <a:rPr lang="en-US" dirty="0" smtClean="0"/>
            <a:t>(morning their time)</a:t>
          </a:r>
          <a:endParaRPr lang="en-US" dirty="0"/>
        </a:p>
      </dgm:t>
    </dgm:pt>
    <dgm:pt modelId="{EF7313A1-17B3-44B5-8433-22C0136EE0C5}" type="parTrans" cxnId="{6FAA6E2A-CCC1-4829-B652-480D8469031A}">
      <dgm:prSet/>
      <dgm:spPr/>
      <dgm:t>
        <a:bodyPr/>
        <a:lstStyle/>
        <a:p>
          <a:endParaRPr lang="en-US"/>
        </a:p>
      </dgm:t>
    </dgm:pt>
    <dgm:pt modelId="{938FC83A-7241-4DD1-9580-A18419E9FE8C}" type="sibTrans" cxnId="{6FAA6E2A-CCC1-4829-B652-480D8469031A}">
      <dgm:prSet/>
      <dgm:spPr/>
      <dgm:t>
        <a:bodyPr/>
        <a:lstStyle/>
        <a:p>
          <a:endParaRPr lang="en-US"/>
        </a:p>
      </dgm:t>
    </dgm:pt>
    <dgm:pt modelId="{2D9BBA53-EB60-4403-86F3-4C04FF80F294}" type="pres">
      <dgm:prSet presAssocID="{D3C6D957-1871-4DF9-B904-398400C93DD0}" presName="CompostProcess" presStyleCnt="0">
        <dgm:presLayoutVars>
          <dgm:dir/>
          <dgm:resizeHandles val="exact"/>
        </dgm:presLayoutVars>
      </dgm:prSet>
      <dgm:spPr/>
    </dgm:pt>
    <dgm:pt modelId="{8F7EB1CF-E860-4A27-93DA-38D1436020C1}" type="pres">
      <dgm:prSet presAssocID="{D3C6D957-1871-4DF9-B904-398400C93DD0}" presName="arrow" presStyleLbl="bgShp" presStyleIdx="0" presStyleCnt="1"/>
      <dgm:spPr/>
    </dgm:pt>
    <dgm:pt modelId="{AB0860D9-E568-412E-B759-1B4474DD268A}" type="pres">
      <dgm:prSet presAssocID="{D3C6D957-1871-4DF9-B904-398400C93DD0}" presName="linearProcess" presStyleCnt="0"/>
      <dgm:spPr/>
    </dgm:pt>
    <dgm:pt modelId="{9E661785-668E-455F-A3DA-7CFC0B6D75D7}" type="pres">
      <dgm:prSet presAssocID="{491721D8-F452-49F1-9155-70CC4C7C7A09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C1DE1-0B8A-4EA5-BBF3-085FBED2B727}" type="pres">
      <dgm:prSet presAssocID="{F2E916FD-9005-4001-B5F7-66896A708E32}" presName="sibTrans" presStyleCnt="0"/>
      <dgm:spPr/>
    </dgm:pt>
    <dgm:pt modelId="{804D7440-8C07-47FB-9002-9B68CF9CE646}" type="pres">
      <dgm:prSet presAssocID="{5BCD6377-9F43-4DE4-B0B7-D848459154CD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52985-5332-46C9-BC91-BDEFCE81B051}" type="pres">
      <dgm:prSet presAssocID="{298987AD-A936-4D83-8072-9940AADE6520}" presName="sibTrans" presStyleCnt="0"/>
      <dgm:spPr/>
    </dgm:pt>
    <dgm:pt modelId="{4B1DEAAF-6DDB-45CC-8BCA-431CE642F79D}" type="pres">
      <dgm:prSet presAssocID="{853C1DA7-0474-4699-A867-3376832A2B71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166C7-CD2D-4CC1-AE68-CD77AA445614}" type="pres">
      <dgm:prSet presAssocID="{84583090-16D4-454E-9637-73C44414BE27}" presName="sibTrans" presStyleCnt="0"/>
      <dgm:spPr/>
    </dgm:pt>
    <dgm:pt modelId="{94C5A60D-7F2F-40CD-8A2E-97C538BFE65D}" type="pres">
      <dgm:prSet presAssocID="{A6505A3F-1F6B-4467-9262-FC4130166187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D4D48-E38A-40AF-8148-71A5F20EE4DF}" type="pres">
      <dgm:prSet presAssocID="{743A8ECB-3875-4CFB-A467-BFA07C1D2858}" presName="sibTrans" presStyleCnt="0"/>
      <dgm:spPr/>
    </dgm:pt>
    <dgm:pt modelId="{F6395DD9-03CF-4F15-89F2-F26377AE2449}" type="pres">
      <dgm:prSet presAssocID="{9272C73C-88FF-421D-9975-6D205DB8A1AE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AF9D1-0C8E-455A-AAAB-DF8C347C1FC8}" type="pres">
      <dgm:prSet presAssocID="{8A7A26D3-01A7-4B8E-A6E1-7FB6ACF65777}" presName="sibTrans" presStyleCnt="0"/>
      <dgm:spPr/>
    </dgm:pt>
    <dgm:pt modelId="{CE6BF2E7-23CD-4C77-B0D8-53B90A1EF3C7}" type="pres">
      <dgm:prSet presAssocID="{D08A1FEC-C394-4471-82BD-7476840270E8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9C028-B006-48A0-B0C7-1A1F0827F1BD}" type="pres">
      <dgm:prSet presAssocID="{4D8E98B3-C6D2-41E1-8AA4-A95ECA4FA482}" presName="sibTrans" presStyleCnt="0"/>
      <dgm:spPr/>
    </dgm:pt>
    <dgm:pt modelId="{B77B7021-7727-4AE2-9B02-A222FD6C5DC3}" type="pres">
      <dgm:prSet presAssocID="{20CECFD2-234F-43C8-B944-35E02D9BB5F6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FAC90-42B0-43AA-B542-C30F7BDBE6CF}" type="pres">
      <dgm:prSet presAssocID="{7D1ABE6F-DB34-47D1-8677-C2AA8EA91B57}" presName="sibTrans" presStyleCnt="0"/>
      <dgm:spPr/>
    </dgm:pt>
    <dgm:pt modelId="{1ABA7452-A8CD-4FC8-B5AE-42730AF6E9EB}" type="pres">
      <dgm:prSet presAssocID="{38A4DC98-F8C5-4945-A858-418521B1F21B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C083C-D03B-41EA-82E5-95F668D1463B}" type="pres">
      <dgm:prSet presAssocID="{F0DF36B4-72B6-49DF-8E66-3FD85A731809}" presName="sibTrans" presStyleCnt="0"/>
      <dgm:spPr/>
    </dgm:pt>
    <dgm:pt modelId="{29B07B93-D272-472E-A9AF-C2A8143D9389}" type="pres">
      <dgm:prSet presAssocID="{4E72F82C-509F-427C-BED9-A60F21EC74C8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E2D67-0946-479D-A633-5378505F82A0}" type="pres">
      <dgm:prSet presAssocID="{415A3CD6-7BF8-4371-8B45-9AF1772C956E}" presName="sibTrans" presStyleCnt="0"/>
      <dgm:spPr/>
    </dgm:pt>
    <dgm:pt modelId="{0F1F9BF9-C3EB-41BB-8873-15F8DB00358C}" type="pres">
      <dgm:prSet presAssocID="{E697AE03-38CA-4AF8-BBC0-8BAFEFC48B03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AA6E2A-CCC1-4829-B652-480D8469031A}" srcId="{D3C6D957-1871-4DF9-B904-398400C93DD0}" destId="{E697AE03-38CA-4AF8-BBC0-8BAFEFC48B03}" srcOrd="9" destOrd="0" parTransId="{EF7313A1-17B3-44B5-8433-22C0136EE0C5}" sibTransId="{938FC83A-7241-4DD1-9580-A18419E9FE8C}"/>
    <dgm:cxn modelId="{12C2F7FA-D4FA-4B32-B755-45995072AE8E}" srcId="{D3C6D957-1871-4DF9-B904-398400C93DD0}" destId="{853C1DA7-0474-4699-A867-3376832A2B71}" srcOrd="2" destOrd="0" parTransId="{36B45590-60F5-480E-BDA9-9B1B9A84C6BA}" sibTransId="{84583090-16D4-454E-9637-73C44414BE27}"/>
    <dgm:cxn modelId="{A93251F3-8924-45CE-9FDB-D430083B9493}" srcId="{D3C6D957-1871-4DF9-B904-398400C93DD0}" destId="{4E72F82C-509F-427C-BED9-A60F21EC74C8}" srcOrd="8" destOrd="0" parTransId="{0E84736F-0D9A-4DDE-B288-BA98B86CD73D}" sibTransId="{415A3CD6-7BF8-4371-8B45-9AF1772C956E}"/>
    <dgm:cxn modelId="{310350CA-310D-4D7D-A66B-3BA179D01DC3}" type="presOf" srcId="{20CECFD2-234F-43C8-B944-35E02D9BB5F6}" destId="{B77B7021-7727-4AE2-9B02-A222FD6C5DC3}" srcOrd="0" destOrd="0" presId="urn:microsoft.com/office/officeart/2005/8/layout/hProcess9"/>
    <dgm:cxn modelId="{96D4D50B-0727-489E-A768-EF169C48AD9B}" type="presOf" srcId="{E697AE03-38CA-4AF8-BBC0-8BAFEFC48B03}" destId="{0F1F9BF9-C3EB-41BB-8873-15F8DB00358C}" srcOrd="0" destOrd="0" presId="urn:microsoft.com/office/officeart/2005/8/layout/hProcess9"/>
    <dgm:cxn modelId="{410E3009-7309-435A-8088-A600216449BF}" srcId="{D3C6D957-1871-4DF9-B904-398400C93DD0}" destId="{9272C73C-88FF-421D-9975-6D205DB8A1AE}" srcOrd="4" destOrd="0" parTransId="{7A909AB7-9BCD-4330-BC7B-ED5005A2457A}" sibTransId="{8A7A26D3-01A7-4B8E-A6E1-7FB6ACF65777}"/>
    <dgm:cxn modelId="{C1F708C3-C214-4B24-8DBF-28ACF864573C}" srcId="{D3C6D957-1871-4DF9-B904-398400C93DD0}" destId="{20CECFD2-234F-43C8-B944-35E02D9BB5F6}" srcOrd="6" destOrd="0" parTransId="{F6E607D8-C015-482A-8A98-23BF6595CB28}" sibTransId="{7D1ABE6F-DB34-47D1-8677-C2AA8EA91B57}"/>
    <dgm:cxn modelId="{3D970B2D-7255-4735-AD36-64BCF4B47065}" type="presOf" srcId="{5BCD6377-9F43-4DE4-B0B7-D848459154CD}" destId="{804D7440-8C07-47FB-9002-9B68CF9CE646}" srcOrd="0" destOrd="0" presId="urn:microsoft.com/office/officeart/2005/8/layout/hProcess9"/>
    <dgm:cxn modelId="{11974D80-F804-4BAD-A684-E68E33D126A1}" srcId="{D3C6D957-1871-4DF9-B904-398400C93DD0}" destId="{38A4DC98-F8C5-4945-A858-418521B1F21B}" srcOrd="7" destOrd="0" parTransId="{70E863E6-D20B-41B9-8115-0532A3AEC148}" sibTransId="{F0DF36B4-72B6-49DF-8E66-3FD85A731809}"/>
    <dgm:cxn modelId="{E760C8C7-E97C-4719-A5A2-F1F24CBEFD6E}" srcId="{D3C6D957-1871-4DF9-B904-398400C93DD0}" destId="{A6505A3F-1F6B-4467-9262-FC4130166187}" srcOrd="3" destOrd="0" parTransId="{54767842-AA48-487B-8C1E-DADD22D15017}" sibTransId="{743A8ECB-3875-4CFB-A467-BFA07C1D2858}"/>
    <dgm:cxn modelId="{4A5D1FA6-5CC6-4331-B58E-56CD55A6398C}" type="presOf" srcId="{4E72F82C-509F-427C-BED9-A60F21EC74C8}" destId="{29B07B93-D272-472E-A9AF-C2A8143D9389}" srcOrd="0" destOrd="0" presId="urn:microsoft.com/office/officeart/2005/8/layout/hProcess9"/>
    <dgm:cxn modelId="{68FC0770-6D19-41D4-8281-B88E858F91FC}" type="presOf" srcId="{853C1DA7-0474-4699-A867-3376832A2B71}" destId="{4B1DEAAF-6DDB-45CC-8BCA-431CE642F79D}" srcOrd="0" destOrd="0" presId="urn:microsoft.com/office/officeart/2005/8/layout/hProcess9"/>
    <dgm:cxn modelId="{2C885C69-71BD-40D2-92E7-8CF896810352}" srcId="{D3C6D957-1871-4DF9-B904-398400C93DD0}" destId="{491721D8-F452-49F1-9155-70CC4C7C7A09}" srcOrd="0" destOrd="0" parTransId="{CC81236C-22AB-4719-B484-44A184687C23}" sibTransId="{F2E916FD-9005-4001-B5F7-66896A708E32}"/>
    <dgm:cxn modelId="{A1CE7700-816F-45A6-9325-50F78083D3CE}" type="presOf" srcId="{491721D8-F452-49F1-9155-70CC4C7C7A09}" destId="{9E661785-668E-455F-A3DA-7CFC0B6D75D7}" srcOrd="0" destOrd="0" presId="urn:microsoft.com/office/officeart/2005/8/layout/hProcess9"/>
    <dgm:cxn modelId="{A770F1F0-6924-4CC3-ADF6-6A6E55A46857}" type="presOf" srcId="{A6505A3F-1F6B-4467-9262-FC4130166187}" destId="{94C5A60D-7F2F-40CD-8A2E-97C538BFE65D}" srcOrd="0" destOrd="0" presId="urn:microsoft.com/office/officeart/2005/8/layout/hProcess9"/>
    <dgm:cxn modelId="{EABBCDEA-284C-41EF-8841-CAD9AA02CF79}" srcId="{D3C6D957-1871-4DF9-B904-398400C93DD0}" destId="{D08A1FEC-C394-4471-82BD-7476840270E8}" srcOrd="5" destOrd="0" parTransId="{3B114AAC-0B37-415B-BA23-ADAB1459235D}" sibTransId="{4D8E98B3-C6D2-41E1-8AA4-A95ECA4FA482}"/>
    <dgm:cxn modelId="{F03D4A0A-8F0B-4B2E-A657-730AB1E859F2}" type="presOf" srcId="{D08A1FEC-C394-4471-82BD-7476840270E8}" destId="{CE6BF2E7-23CD-4C77-B0D8-53B90A1EF3C7}" srcOrd="0" destOrd="0" presId="urn:microsoft.com/office/officeart/2005/8/layout/hProcess9"/>
    <dgm:cxn modelId="{BBD9D8EC-CB2D-42CD-B27C-02D345638B12}" srcId="{D3C6D957-1871-4DF9-B904-398400C93DD0}" destId="{5BCD6377-9F43-4DE4-B0B7-D848459154CD}" srcOrd="1" destOrd="0" parTransId="{AF114959-D6D0-4A9A-9ABC-B665BF22B9B3}" sibTransId="{298987AD-A936-4D83-8072-9940AADE6520}"/>
    <dgm:cxn modelId="{B56BEAC0-E041-42AD-AFDA-C55972F70313}" type="presOf" srcId="{9272C73C-88FF-421D-9975-6D205DB8A1AE}" destId="{F6395DD9-03CF-4F15-89F2-F26377AE2449}" srcOrd="0" destOrd="0" presId="urn:microsoft.com/office/officeart/2005/8/layout/hProcess9"/>
    <dgm:cxn modelId="{E43EFAE0-2762-4218-B71D-B6FAB3F8D8B8}" type="presOf" srcId="{D3C6D957-1871-4DF9-B904-398400C93DD0}" destId="{2D9BBA53-EB60-4403-86F3-4C04FF80F294}" srcOrd="0" destOrd="0" presId="urn:microsoft.com/office/officeart/2005/8/layout/hProcess9"/>
    <dgm:cxn modelId="{80C2D296-5D99-42A2-A2D2-3EE7338E4A70}" type="presOf" srcId="{38A4DC98-F8C5-4945-A858-418521B1F21B}" destId="{1ABA7452-A8CD-4FC8-B5AE-42730AF6E9EB}" srcOrd="0" destOrd="0" presId="urn:microsoft.com/office/officeart/2005/8/layout/hProcess9"/>
    <dgm:cxn modelId="{1AD794B9-DDB4-46DB-9DD7-4F5B2AFBD280}" type="presParOf" srcId="{2D9BBA53-EB60-4403-86F3-4C04FF80F294}" destId="{8F7EB1CF-E860-4A27-93DA-38D1436020C1}" srcOrd="0" destOrd="0" presId="urn:microsoft.com/office/officeart/2005/8/layout/hProcess9"/>
    <dgm:cxn modelId="{A2DDD103-019D-4C8A-BDDA-852304EECCC8}" type="presParOf" srcId="{2D9BBA53-EB60-4403-86F3-4C04FF80F294}" destId="{AB0860D9-E568-412E-B759-1B4474DD268A}" srcOrd="1" destOrd="0" presId="urn:microsoft.com/office/officeart/2005/8/layout/hProcess9"/>
    <dgm:cxn modelId="{AA5512D4-32C3-475E-9933-92793D89538D}" type="presParOf" srcId="{AB0860D9-E568-412E-B759-1B4474DD268A}" destId="{9E661785-668E-455F-A3DA-7CFC0B6D75D7}" srcOrd="0" destOrd="0" presId="urn:microsoft.com/office/officeart/2005/8/layout/hProcess9"/>
    <dgm:cxn modelId="{1E71F884-DDB2-4CFA-9DF5-A0AA95EC05E3}" type="presParOf" srcId="{AB0860D9-E568-412E-B759-1B4474DD268A}" destId="{244C1DE1-0B8A-4EA5-BBF3-085FBED2B727}" srcOrd="1" destOrd="0" presId="urn:microsoft.com/office/officeart/2005/8/layout/hProcess9"/>
    <dgm:cxn modelId="{DA15D9E0-4639-498D-8E49-541A491F7678}" type="presParOf" srcId="{AB0860D9-E568-412E-B759-1B4474DD268A}" destId="{804D7440-8C07-47FB-9002-9B68CF9CE646}" srcOrd="2" destOrd="0" presId="urn:microsoft.com/office/officeart/2005/8/layout/hProcess9"/>
    <dgm:cxn modelId="{B0B747A3-7A0A-429E-80CC-7B4B4BC265BB}" type="presParOf" srcId="{AB0860D9-E568-412E-B759-1B4474DD268A}" destId="{68152985-5332-46C9-BC91-BDEFCE81B051}" srcOrd="3" destOrd="0" presId="urn:microsoft.com/office/officeart/2005/8/layout/hProcess9"/>
    <dgm:cxn modelId="{9F0C0818-F0A7-4A90-A7C3-E6D16CC695BA}" type="presParOf" srcId="{AB0860D9-E568-412E-B759-1B4474DD268A}" destId="{4B1DEAAF-6DDB-45CC-8BCA-431CE642F79D}" srcOrd="4" destOrd="0" presId="urn:microsoft.com/office/officeart/2005/8/layout/hProcess9"/>
    <dgm:cxn modelId="{054EB47D-319E-4BB7-BD0C-B573B50BD013}" type="presParOf" srcId="{AB0860D9-E568-412E-B759-1B4474DD268A}" destId="{B41166C7-CD2D-4CC1-AE68-CD77AA445614}" srcOrd="5" destOrd="0" presId="urn:microsoft.com/office/officeart/2005/8/layout/hProcess9"/>
    <dgm:cxn modelId="{8C9D0366-D4FE-41A8-908C-97510C98A51C}" type="presParOf" srcId="{AB0860D9-E568-412E-B759-1B4474DD268A}" destId="{94C5A60D-7F2F-40CD-8A2E-97C538BFE65D}" srcOrd="6" destOrd="0" presId="urn:microsoft.com/office/officeart/2005/8/layout/hProcess9"/>
    <dgm:cxn modelId="{D7B30E49-6BEC-418B-96E6-F4D7B1A0DA55}" type="presParOf" srcId="{AB0860D9-E568-412E-B759-1B4474DD268A}" destId="{875D4D48-E38A-40AF-8148-71A5F20EE4DF}" srcOrd="7" destOrd="0" presId="urn:microsoft.com/office/officeart/2005/8/layout/hProcess9"/>
    <dgm:cxn modelId="{439DC002-9B48-4705-856F-C31398FACCDA}" type="presParOf" srcId="{AB0860D9-E568-412E-B759-1B4474DD268A}" destId="{F6395DD9-03CF-4F15-89F2-F26377AE2449}" srcOrd="8" destOrd="0" presId="urn:microsoft.com/office/officeart/2005/8/layout/hProcess9"/>
    <dgm:cxn modelId="{4B4F1616-C683-4C6E-80C8-D64A27DE2155}" type="presParOf" srcId="{AB0860D9-E568-412E-B759-1B4474DD268A}" destId="{356AF9D1-0C8E-455A-AAAB-DF8C347C1FC8}" srcOrd="9" destOrd="0" presId="urn:microsoft.com/office/officeart/2005/8/layout/hProcess9"/>
    <dgm:cxn modelId="{12743E9B-29C6-4483-8D0B-A5DBAC0A38DD}" type="presParOf" srcId="{AB0860D9-E568-412E-B759-1B4474DD268A}" destId="{CE6BF2E7-23CD-4C77-B0D8-53B90A1EF3C7}" srcOrd="10" destOrd="0" presId="urn:microsoft.com/office/officeart/2005/8/layout/hProcess9"/>
    <dgm:cxn modelId="{677747A2-B277-4234-B315-52DF1DE7E24B}" type="presParOf" srcId="{AB0860D9-E568-412E-B759-1B4474DD268A}" destId="{8AB9C028-B006-48A0-B0C7-1A1F0827F1BD}" srcOrd="11" destOrd="0" presId="urn:microsoft.com/office/officeart/2005/8/layout/hProcess9"/>
    <dgm:cxn modelId="{49F1CC08-0EDD-4183-8953-39A104940A96}" type="presParOf" srcId="{AB0860D9-E568-412E-B759-1B4474DD268A}" destId="{B77B7021-7727-4AE2-9B02-A222FD6C5DC3}" srcOrd="12" destOrd="0" presId="urn:microsoft.com/office/officeart/2005/8/layout/hProcess9"/>
    <dgm:cxn modelId="{DC504DB6-AE49-4713-A87C-0D339EB71DC2}" type="presParOf" srcId="{AB0860D9-E568-412E-B759-1B4474DD268A}" destId="{E45FAC90-42B0-43AA-B542-C30F7BDBE6CF}" srcOrd="13" destOrd="0" presId="urn:microsoft.com/office/officeart/2005/8/layout/hProcess9"/>
    <dgm:cxn modelId="{76FF59B3-B337-420F-BA67-8E4BD3FD749D}" type="presParOf" srcId="{AB0860D9-E568-412E-B759-1B4474DD268A}" destId="{1ABA7452-A8CD-4FC8-B5AE-42730AF6E9EB}" srcOrd="14" destOrd="0" presId="urn:microsoft.com/office/officeart/2005/8/layout/hProcess9"/>
    <dgm:cxn modelId="{E6881F32-318E-4F0F-AAD3-9091BCD7EB63}" type="presParOf" srcId="{AB0860D9-E568-412E-B759-1B4474DD268A}" destId="{2FCC083C-D03B-41EA-82E5-95F668D1463B}" srcOrd="15" destOrd="0" presId="urn:microsoft.com/office/officeart/2005/8/layout/hProcess9"/>
    <dgm:cxn modelId="{373D1FE8-7471-4043-AA6A-AFEDBC272A88}" type="presParOf" srcId="{AB0860D9-E568-412E-B759-1B4474DD268A}" destId="{29B07B93-D272-472E-A9AF-C2A8143D9389}" srcOrd="16" destOrd="0" presId="urn:microsoft.com/office/officeart/2005/8/layout/hProcess9"/>
    <dgm:cxn modelId="{5FB62C68-38E6-4C5E-82D8-50D586BAEB6F}" type="presParOf" srcId="{AB0860D9-E568-412E-B759-1B4474DD268A}" destId="{22CE2D67-0946-479D-A633-5378505F82A0}" srcOrd="17" destOrd="0" presId="urn:microsoft.com/office/officeart/2005/8/layout/hProcess9"/>
    <dgm:cxn modelId="{8D41F6E4-6BD8-45EC-9941-B8B6ECAEA752}" type="presParOf" srcId="{AB0860D9-E568-412E-B759-1B4474DD268A}" destId="{0F1F9BF9-C3EB-41BB-8873-15F8DB00358C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EB1CF-E860-4A27-93DA-38D1436020C1}">
      <dsp:nvSpPr>
        <dsp:cNvPr id="0" name=""/>
        <dsp:cNvSpPr/>
      </dsp:nvSpPr>
      <dsp:spPr>
        <a:xfrm>
          <a:off x="632175" y="0"/>
          <a:ext cx="7164651" cy="41703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059B2-2385-4C0E-94B7-1C7EFE0861D6}">
      <dsp:nvSpPr>
        <dsp:cNvPr id="0" name=""/>
        <dsp:cNvSpPr/>
      </dsp:nvSpPr>
      <dsp:spPr>
        <a:xfrm>
          <a:off x="2315" y="1251104"/>
          <a:ext cx="1347899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CLEAR VISION OF WANTING TO HAVE A CAREER IN OIL AND GAS</a:t>
          </a:r>
          <a:endParaRPr lang="en-US" sz="1600" kern="1200" dirty="0"/>
        </a:p>
      </dsp:txBody>
      <dsp:txXfrm>
        <a:off x="68114" y="1316903"/>
        <a:ext cx="1216301" cy="1536540"/>
      </dsp:txXfrm>
    </dsp:sp>
    <dsp:sp modelId="{B8AAB20F-C836-48C2-A465-21C42BE3A535}">
      <dsp:nvSpPr>
        <dsp:cNvPr id="0" name=""/>
        <dsp:cNvSpPr/>
      </dsp:nvSpPr>
      <dsp:spPr>
        <a:xfrm>
          <a:off x="1417609" y="1251104"/>
          <a:ext cx="1347899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TECHNICAL LEARNING </a:t>
          </a:r>
          <a:endParaRPr lang="en-US" sz="1600" kern="1200" dirty="0"/>
        </a:p>
      </dsp:txBody>
      <dsp:txXfrm>
        <a:off x="1483408" y="1316903"/>
        <a:ext cx="1216301" cy="1536540"/>
      </dsp:txXfrm>
    </dsp:sp>
    <dsp:sp modelId="{3EAE50FD-B488-44D6-BA69-20D75DA56C18}">
      <dsp:nvSpPr>
        <dsp:cNvPr id="0" name=""/>
        <dsp:cNvSpPr/>
      </dsp:nvSpPr>
      <dsp:spPr>
        <a:xfrm>
          <a:off x="2832904" y="1251104"/>
          <a:ext cx="1347899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GENERAL BUSINESS EXPERIENCE</a:t>
          </a:r>
          <a:endParaRPr lang="en-US" sz="1600" kern="1200" dirty="0"/>
        </a:p>
      </dsp:txBody>
      <dsp:txXfrm>
        <a:off x="2898703" y="1316903"/>
        <a:ext cx="1216301" cy="1536540"/>
      </dsp:txXfrm>
    </dsp:sp>
    <dsp:sp modelId="{8B637809-821A-488B-BBAA-49823ACE38D4}">
      <dsp:nvSpPr>
        <dsp:cNvPr id="0" name=""/>
        <dsp:cNvSpPr/>
      </dsp:nvSpPr>
      <dsp:spPr>
        <a:xfrm>
          <a:off x="4248198" y="1251104"/>
          <a:ext cx="1347899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EDUCATION</a:t>
          </a:r>
          <a:endParaRPr lang="en-US" sz="1600" kern="1200" dirty="0"/>
        </a:p>
      </dsp:txBody>
      <dsp:txXfrm>
        <a:off x="4313997" y="1316903"/>
        <a:ext cx="1216301" cy="1536540"/>
      </dsp:txXfrm>
    </dsp:sp>
    <dsp:sp modelId="{05D2CE6F-6933-4962-A93F-005B5E746FA2}">
      <dsp:nvSpPr>
        <dsp:cNvPr id="0" name=""/>
        <dsp:cNvSpPr/>
      </dsp:nvSpPr>
      <dsp:spPr>
        <a:xfrm>
          <a:off x="5663492" y="1251104"/>
          <a:ext cx="1347899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ENERGY-SPECIFIC EXPERIENCE</a:t>
          </a:r>
          <a:endParaRPr lang="en-US" sz="1600" kern="1200" dirty="0"/>
        </a:p>
      </dsp:txBody>
      <dsp:txXfrm>
        <a:off x="5729291" y="1316903"/>
        <a:ext cx="1216301" cy="1536540"/>
      </dsp:txXfrm>
    </dsp:sp>
    <dsp:sp modelId="{D04DDF65-64F6-45B8-AE7F-E24732B87FD4}">
      <dsp:nvSpPr>
        <dsp:cNvPr id="0" name=""/>
        <dsp:cNvSpPr/>
      </dsp:nvSpPr>
      <dsp:spPr>
        <a:xfrm>
          <a:off x="7078787" y="1251104"/>
          <a:ext cx="1347899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ADVISORY EXPERIENCE</a:t>
          </a:r>
          <a:endParaRPr lang="en-US" sz="1600" kern="1200" dirty="0"/>
        </a:p>
      </dsp:txBody>
      <dsp:txXfrm>
        <a:off x="7144586" y="1316903"/>
        <a:ext cx="1216301" cy="1536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EB1CF-E860-4A27-93DA-38D1436020C1}">
      <dsp:nvSpPr>
        <dsp:cNvPr id="0" name=""/>
        <dsp:cNvSpPr/>
      </dsp:nvSpPr>
      <dsp:spPr>
        <a:xfrm>
          <a:off x="632175" y="0"/>
          <a:ext cx="7164651" cy="41703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61785-668E-455F-A3DA-7CFC0B6D75D7}">
      <dsp:nvSpPr>
        <dsp:cNvPr id="0" name=""/>
        <dsp:cNvSpPr/>
      </dsp:nvSpPr>
      <dsp:spPr>
        <a:xfrm>
          <a:off x="4964" y="1251104"/>
          <a:ext cx="805652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Sometimes calls with Europe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(afternoon their time)</a:t>
          </a:r>
          <a:endParaRPr lang="en-US" sz="1000" kern="1200" dirty="0"/>
        </a:p>
      </dsp:txBody>
      <dsp:txXfrm>
        <a:off x="44293" y="1290433"/>
        <a:ext cx="726994" cy="1589480"/>
      </dsp:txXfrm>
    </dsp:sp>
    <dsp:sp modelId="{804D7440-8C07-47FB-9002-9B68CF9CE646}">
      <dsp:nvSpPr>
        <dsp:cNvPr id="0" name=""/>
        <dsp:cNvSpPr/>
      </dsp:nvSpPr>
      <dsp:spPr>
        <a:xfrm>
          <a:off x="850900" y="1251104"/>
          <a:ext cx="805652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for client calls</a:t>
          </a:r>
          <a:endParaRPr lang="en-US" sz="1000" kern="1200" dirty="0"/>
        </a:p>
      </dsp:txBody>
      <dsp:txXfrm>
        <a:off x="890229" y="1290433"/>
        <a:ext cx="726994" cy="1589480"/>
      </dsp:txXfrm>
    </dsp:sp>
    <dsp:sp modelId="{4B1DEAAF-6DDB-45CC-8BCA-431CE642F79D}">
      <dsp:nvSpPr>
        <dsp:cNvPr id="0" name=""/>
        <dsp:cNvSpPr/>
      </dsp:nvSpPr>
      <dsp:spPr>
        <a:xfrm>
          <a:off x="1696835" y="1251104"/>
          <a:ext cx="805652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Client calls</a:t>
          </a:r>
          <a:endParaRPr lang="en-US" sz="1000" kern="1200" dirty="0"/>
        </a:p>
      </dsp:txBody>
      <dsp:txXfrm>
        <a:off x="1736164" y="1290433"/>
        <a:ext cx="726994" cy="1589480"/>
      </dsp:txXfrm>
    </dsp:sp>
    <dsp:sp modelId="{94C5A60D-7F2F-40CD-8A2E-97C538BFE65D}">
      <dsp:nvSpPr>
        <dsp:cNvPr id="0" name=""/>
        <dsp:cNvSpPr/>
      </dsp:nvSpPr>
      <dsp:spPr>
        <a:xfrm>
          <a:off x="2542771" y="1251104"/>
          <a:ext cx="805652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 or deliver work at client</a:t>
          </a:r>
          <a:endParaRPr lang="en-US" sz="1000" kern="1200" dirty="0"/>
        </a:p>
      </dsp:txBody>
      <dsp:txXfrm>
        <a:off x="2582100" y="1290433"/>
        <a:ext cx="726994" cy="1589480"/>
      </dsp:txXfrm>
    </dsp:sp>
    <dsp:sp modelId="{F6395DD9-03CF-4F15-89F2-F26377AE2449}">
      <dsp:nvSpPr>
        <dsp:cNvPr id="0" name=""/>
        <dsp:cNvSpPr/>
      </dsp:nvSpPr>
      <dsp:spPr>
        <a:xfrm>
          <a:off x="3388706" y="1251104"/>
          <a:ext cx="805652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Implement work</a:t>
          </a:r>
          <a:endParaRPr lang="en-US" sz="1000" kern="1200" dirty="0"/>
        </a:p>
      </dsp:txBody>
      <dsp:txXfrm>
        <a:off x="3428035" y="1290433"/>
        <a:ext cx="726994" cy="1589480"/>
      </dsp:txXfrm>
    </dsp:sp>
    <dsp:sp modelId="{CE6BF2E7-23CD-4C77-B0D8-53B90A1EF3C7}">
      <dsp:nvSpPr>
        <dsp:cNvPr id="0" name=""/>
        <dsp:cNvSpPr/>
      </dsp:nvSpPr>
      <dsp:spPr>
        <a:xfrm>
          <a:off x="4234642" y="1251104"/>
          <a:ext cx="805652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Schedule client calls and/or delivery meetings</a:t>
          </a:r>
          <a:endParaRPr lang="en-US" sz="1000" kern="1200" dirty="0"/>
        </a:p>
      </dsp:txBody>
      <dsp:txXfrm>
        <a:off x="4273971" y="1290433"/>
        <a:ext cx="726994" cy="1589480"/>
      </dsp:txXfrm>
    </dsp:sp>
    <dsp:sp modelId="{B77B7021-7727-4AE2-9B02-A222FD6C5DC3}">
      <dsp:nvSpPr>
        <dsp:cNvPr id="0" name=""/>
        <dsp:cNvSpPr/>
      </dsp:nvSpPr>
      <dsp:spPr>
        <a:xfrm>
          <a:off x="5080577" y="1251104"/>
          <a:ext cx="805652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 next-day work</a:t>
          </a:r>
          <a:endParaRPr lang="en-US" sz="1000" kern="1200" dirty="0"/>
        </a:p>
      </dsp:txBody>
      <dsp:txXfrm>
        <a:off x="5119906" y="1290433"/>
        <a:ext cx="726994" cy="1589480"/>
      </dsp:txXfrm>
    </dsp:sp>
    <dsp:sp modelId="{1ABA7452-A8CD-4FC8-B5AE-42730AF6E9EB}">
      <dsp:nvSpPr>
        <dsp:cNvPr id="0" name=""/>
        <dsp:cNvSpPr/>
      </dsp:nvSpPr>
      <dsp:spPr>
        <a:xfrm>
          <a:off x="5926513" y="1251104"/>
          <a:ext cx="805652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Prepare delivery material and respond to emails</a:t>
          </a:r>
          <a:endParaRPr lang="en-US" sz="1000" kern="1200" dirty="0"/>
        </a:p>
      </dsp:txBody>
      <dsp:txXfrm>
        <a:off x="5965842" y="1290433"/>
        <a:ext cx="726994" cy="1589480"/>
      </dsp:txXfrm>
    </dsp:sp>
    <dsp:sp modelId="{29B07B93-D272-472E-A9AF-C2A8143D9389}">
      <dsp:nvSpPr>
        <dsp:cNvPr id="0" name=""/>
        <dsp:cNvSpPr/>
      </dsp:nvSpPr>
      <dsp:spPr>
        <a:xfrm>
          <a:off x="6772448" y="1251104"/>
          <a:ext cx="805652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Research and/or read news and/or technical information</a:t>
          </a:r>
          <a:endParaRPr lang="en-US" sz="1000" kern="1200" dirty="0"/>
        </a:p>
      </dsp:txBody>
      <dsp:txXfrm>
        <a:off x="6811777" y="1290433"/>
        <a:ext cx="726994" cy="1589480"/>
      </dsp:txXfrm>
    </dsp:sp>
    <dsp:sp modelId="{0F1F9BF9-C3EB-41BB-8873-15F8DB00358C}">
      <dsp:nvSpPr>
        <dsp:cNvPr id="0" name=""/>
        <dsp:cNvSpPr/>
      </dsp:nvSpPr>
      <dsp:spPr>
        <a:xfrm>
          <a:off x="7618384" y="1251104"/>
          <a:ext cx="805652" cy="1668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Sometime calls with Asia Pacific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(morning their time)</a:t>
          </a:r>
          <a:endParaRPr lang="en-US" sz="1000" kern="1200" dirty="0"/>
        </a:p>
      </dsp:txBody>
      <dsp:txXfrm>
        <a:off x="7657713" y="1290433"/>
        <a:ext cx="726994" cy="1589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719" cy="467231"/>
          </a:xfrm>
          <a:prstGeom prst="rect">
            <a:avLst/>
          </a:prstGeom>
        </p:spPr>
        <p:txBody>
          <a:bodyPr vert="horz" lIns="93345" tIns="46672" rIns="93345" bIns="466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046"/>
            <a:ext cx="3044719" cy="467230"/>
          </a:xfrm>
          <a:prstGeom prst="rect">
            <a:avLst/>
          </a:prstGeom>
        </p:spPr>
        <p:txBody>
          <a:bodyPr vert="horz" lIns="93345" tIns="46672" rIns="93345" bIns="466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1" y="8845046"/>
            <a:ext cx="3044719" cy="467230"/>
          </a:xfrm>
          <a:prstGeom prst="rect">
            <a:avLst/>
          </a:prstGeom>
        </p:spPr>
        <p:txBody>
          <a:bodyPr vert="horz" lIns="93345" tIns="46672" rIns="93345" bIns="46672" rtlCol="0" anchor="b"/>
          <a:lstStyle>
            <a:lvl1pPr algn="r">
              <a:defRPr sz="1200"/>
            </a:lvl1pPr>
          </a:lstStyle>
          <a:p>
            <a:fld id="{7C3C7240-1EFD-468D-84F4-91C5E68F24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8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719" cy="467231"/>
          </a:xfrm>
          <a:prstGeom prst="rect">
            <a:avLst/>
          </a:prstGeom>
        </p:spPr>
        <p:txBody>
          <a:bodyPr vert="horz" lIns="93345" tIns="46672" rIns="93345" bIns="466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45" tIns="46672" rIns="93345" bIns="46672" rtlCol="0"/>
          <a:lstStyle>
            <a:lvl1pPr algn="r">
              <a:defRPr sz="1200"/>
            </a:lvl1pPr>
          </a:lstStyle>
          <a:p>
            <a:fld id="{BAF89B27-1866-4F10-9547-65F672A80E17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5" tIns="46672" rIns="93345" bIns="466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45" tIns="46672" rIns="93345" bIns="4667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6"/>
            <a:ext cx="3044719" cy="467230"/>
          </a:xfrm>
          <a:prstGeom prst="rect">
            <a:avLst/>
          </a:prstGeom>
        </p:spPr>
        <p:txBody>
          <a:bodyPr vert="horz" lIns="93345" tIns="46672" rIns="93345" bIns="466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6"/>
            <a:ext cx="3044719" cy="467230"/>
          </a:xfrm>
          <a:prstGeom prst="rect">
            <a:avLst/>
          </a:prstGeom>
        </p:spPr>
        <p:txBody>
          <a:bodyPr vert="horz" lIns="93345" tIns="46672" rIns="93345" bIns="46672" rtlCol="0" anchor="b"/>
          <a:lstStyle>
            <a:lvl1pPr algn="r">
              <a:defRPr sz="1200"/>
            </a:lvl1pPr>
          </a:lstStyle>
          <a:p>
            <a:fld id="{78F01F8D-9837-4DDD-ABA4-4BFC7B888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23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Gcovers_170104_P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244198" y="41746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99430" y="5778255"/>
            <a:ext cx="2438400" cy="304699"/>
          </a:xfrm>
          <a:prstGeom prst="rect">
            <a:avLst/>
          </a:prstGeom>
        </p:spPr>
        <p:txBody>
          <a:bodyPr tIns="0" bIns="0" anchor="ctr">
            <a:spAutoFit/>
          </a:bodyPr>
          <a:lstStyle>
            <a:lvl1pPr marL="0" indent="0" algn="ctr">
              <a:buNone/>
              <a:defRPr sz="220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356225" y="5064169"/>
            <a:ext cx="1665856" cy="235215"/>
          </a:xfrm>
          <a:prstGeom prst="rect">
            <a:avLst/>
          </a:prstGeom>
        </p:spPr>
        <p:txBody>
          <a:bodyPr wrap="square" tIns="0" bIns="0" anchor="ctr">
            <a:spAutoFit/>
          </a:bodyPr>
          <a:lstStyle>
            <a:lvl1pPr marL="0" indent="0" algn="ctr">
              <a:buNone/>
              <a:defRPr sz="1100" cap="all" baseline="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7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274903" y="1019397"/>
            <a:ext cx="2056289" cy="5397521"/>
          </a:xfrm>
          <a:prstGeom prst="roundRect">
            <a:avLst>
              <a:gd name="adj" fmla="val 41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2422331" y="1024796"/>
            <a:ext cx="2056289" cy="5397521"/>
          </a:xfrm>
          <a:prstGeom prst="roundRect">
            <a:avLst>
              <a:gd name="adj" fmla="val 41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658971" y="1022330"/>
            <a:ext cx="2056289" cy="5397521"/>
          </a:xfrm>
          <a:prstGeom prst="roundRect">
            <a:avLst>
              <a:gd name="adj" fmla="val 41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6816855" y="1019397"/>
            <a:ext cx="2056289" cy="5397521"/>
          </a:xfrm>
          <a:prstGeom prst="roundRect">
            <a:avLst>
              <a:gd name="adj" fmla="val 41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54563" y="1125122"/>
            <a:ext cx="1191824" cy="1191660"/>
          </a:xfrm>
          <a:prstGeom prst="ellipse">
            <a:avLst/>
          </a:prstGeo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087883" y="1125122"/>
            <a:ext cx="1191824" cy="1191660"/>
          </a:xfrm>
          <a:prstGeom prst="ellipse">
            <a:avLst/>
          </a:prstGeo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241885" y="1125122"/>
            <a:ext cx="1191824" cy="1191660"/>
          </a:xfrm>
          <a:prstGeom prst="ellipse">
            <a:avLst/>
          </a:prstGeo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3882" y="1125122"/>
            <a:ext cx="1191824" cy="1191660"/>
          </a:xfrm>
          <a:prstGeom prst="ellipse">
            <a:avLst/>
          </a:prstGeo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334973" y="2928619"/>
            <a:ext cx="1966223" cy="34403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21" name="Picture 20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480926" y="2394106"/>
            <a:ext cx="1637736" cy="1588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rgbClr val="FF9900"/>
                </a:solidFill>
                <a:latin typeface="+mn-lt"/>
              </a:defRPr>
            </a:lvl1pPr>
            <a:lvl2pPr marL="227013" indent="0">
              <a:buNone/>
              <a:defRPr sz="1000" b="1">
                <a:solidFill>
                  <a:srgbClr val="FF9900"/>
                </a:solidFill>
              </a:defRPr>
            </a:lvl2pPr>
            <a:lvl3pPr marL="461963" indent="0">
              <a:buNone/>
              <a:defRPr sz="1000" b="1">
                <a:solidFill>
                  <a:srgbClr val="FF9900"/>
                </a:solidFill>
              </a:defRPr>
            </a:lvl3pPr>
            <a:lvl4pPr marL="687387" indent="0">
              <a:buNone/>
              <a:defRPr sz="1000" b="1">
                <a:solidFill>
                  <a:srgbClr val="FF9900"/>
                </a:solidFill>
              </a:defRPr>
            </a:lvl4pPr>
            <a:lvl5pPr marL="914400" indent="0">
              <a:buNone/>
              <a:defRPr sz="1000" b="1">
                <a:solidFill>
                  <a:srgbClr val="FF9900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4864927" y="2398111"/>
            <a:ext cx="1637736" cy="158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rgbClr val="FF9900"/>
                </a:solidFill>
                <a:latin typeface="+mn-lt"/>
              </a:defRPr>
            </a:lvl1pPr>
            <a:lvl2pPr marL="227013" indent="0">
              <a:buNone/>
              <a:defRPr sz="1000" b="1">
                <a:solidFill>
                  <a:srgbClr val="FF9900"/>
                </a:solidFill>
              </a:defRPr>
            </a:lvl2pPr>
            <a:lvl3pPr marL="461963" indent="0">
              <a:buNone/>
              <a:defRPr sz="1000" b="1">
                <a:solidFill>
                  <a:srgbClr val="FF9900"/>
                </a:solidFill>
              </a:defRPr>
            </a:lvl3pPr>
            <a:lvl4pPr marL="687387" indent="0">
              <a:buNone/>
              <a:defRPr sz="1000" b="1">
                <a:solidFill>
                  <a:srgbClr val="FF9900"/>
                </a:solidFill>
              </a:defRPr>
            </a:lvl4pPr>
            <a:lvl5pPr marL="914400" indent="0">
              <a:buNone/>
              <a:defRPr sz="1000" b="1">
                <a:solidFill>
                  <a:srgbClr val="FF9900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  <a:endParaRPr lang="en-US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7026131" y="2398111"/>
            <a:ext cx="1637736" cy="158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rgbClr val="FF9900"/>
                </a:solidFill>
                <a:latin typeface="+mn-lt"/>
              </a:defRPr>
            </a:lvl1pPr>
            <a:lvl2pPr marL="227013" indent="0">
              <a:buNone/>
              <a:defRPr sz="1000" b="1">
                <a:solidFill>
                  <a:srgbClr val="FF9900"/>
                </a:solidFill>
              </a:defRPr>
            </a:lvl2pPr>
            <a:lvl3pPr marL="461963" indent="0">
              <a:buNone/>
              <a:defRPr sz="1000" b="1">
                <a:solidFill>
                  <a:srgbClr val="FF9900"/>
                </a:solidFill>
              </a:defRPr>
            </a:lvl3pPr>
            <a:lvl4pPr marL="687387" indent="0">
              <a:buNone/>
              <a:defRPr sz="1000" b="1">
                <a:solidFill>
                  <a:srgbClr val="FF9900"/>
                </a:solidFill>
              </a:defRPr>
            </a:lvl4pPr>
            <a:lvl5pPr marL="914400" indent="0">
              <a:buNone/>
              <a:defRPr sz="1000" b="1">
                <a:solidFill>
                  <a:srgbClr val="FF9900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2629485" y="2399523"/>
            <a:ext cx="1637736" cy="1588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00" b="1">
                <a:solidFill>
                  <a:srgbClr val="FF9900"/>
                </a:solidFill>
                <a:latin typeface="+mn-lt"/>
              </a:defRPr>
            </a:lvl1pPr>
            <a:lvl2pPr marL="227013" indent="0">
              <a:buNone/>
              <a:defRPr sz="1000" b="1">
                <a:solidFill>
                  <a:srgbClr val="FF9900"/>
                </a:solidFill>
              </a:defRPr>
            </a:lvl2pPr>
            <a:lvl3pPr marL="461963" indent="0">
              <a:buNone/>
              <a:defRPr sz="1000" b="1">
                <a:solidFill>
                  <a:srgbClr val="FF9900"/>
                </a:solidFill>
              </a:defRPr>
            </a:lvl3pPr>
            <a:lvl4pPr marL="687387" indent="0">
              <a:buNone/>
              <a:defRPr sz="1000" b="1">
                <a:solidFill>
                  <a:srgbClr val="FF9900"/>
                </a:solidFill>
              </a:defRPr>
            </a:lvl4pPr>
            <a:lvl5pPr marL="914400" indent="0">
              <a:buNone/>
              <a:defRPr sz="1000" b="1">
                <a:solidFill>
                  <a:srgbClr val="FF9900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2469751" y="2928616"/>
            <a:ext cx="1966223" cy="34403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4700683" y="2928617"/>
            <a:ext cx="1966223" cy="34403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6861887" y="2928618"/>
            <a:ext cx="1966223" cy="34403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480926" y="2552700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bg1">
                    <a:lumMod val="10000"/>
                  </a:schemeClr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480926" y="2704904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email@thinkbrg.com</a:t>
            </a:r>
            <a:endParaRPr lang="en-US" dirty="0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0" hasCustomPrompt="1"/>
          </p:nvPr>
        </p:nvSpPr>
        <p:spPr>
          <a:xfrm>
            <a:off x="2629485" y="2571913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bg1">
                    <a:lumMod val="10000"/>
                  </a:schemeClr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31" hasCustomPrompt="1"/>
          </p:nvPr>
        </p:nvSpPr>
        <p:spPr>
          <a:xfrm>
            <a:off x="2629485" y="2724117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email@thinkbrg.com</a:t>
            </a:r>
            <a:endParaRPr lang="en-US" dirty="0"/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32" hasCustomPrompt="1"/>
          </p:nvPr>
        </p:nvSpPr>
        <p:spPr>
          <a:xfrm>
            <a:off x="4869930" y="2579006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bg1">
                    <a:lumMod val="10000"/>
                  </a:schemeClr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6" name="Text Placeholder 30"/>
          <p:cNvSpPr>
            <a:spLocks noGrp="1"/>
          </p:cNvSpPr>
          <p:nvPr>
            <p:ph type="body" sz="quarter" idx="33" hasCustomPrompt="1"/>
          </p:nvPr>
        </p:nvSpPr>
        <p:spPr>
          <a:xfrm>
            <a:off x="4869930" y="2731210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email@thinkbrg.com</a:t>
            </a:r>
            <a:endParaRPr lang="en-US" dirty="0"/>
          </a:p>
        </p:txBody>
      </p:sp>
      <p:sp>
        <p:nvSpPr>
          <p:cNvPr id="37" name="Text Placeholder 30"/>
          <p:cNvSpPr>
            <a:spLocks noGrp="1"/>
          </p:cNvSpPr>
          <p:nvPr>
            <p:ph type="body" sz="quarter" idx="34" hasCustomPrompt="1"/>
          </p:nvPr>
        </p:nvSpPr>
        <p:spPr>
          <a:xfrm>
            <a:off x="7026131" y="2571913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bg1">
                    <a:lumMod val="10000"/>
                  </a:schemeClr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8" name="Text Placeholder 30"/>
          <p:cNvSpPr>
            <a:spLocks noGrp="1"/>
          </p:cNvSpPr>
          <p:nvPr>
            <p:ph type="body" sz="quarter" idx="35" hasCustomPrompt="1"/>
          </p:nvPr>
        </p:nvSpPr>
        <p:spPr>
          <a:xfrm>
            <a:off x="7026131" y="2724117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email@thinkbrg.com</a:t>
            </a:r>
            <a:endParaRPr lang="en-US" dirty="0"/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-816" y="237216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503155"/>
            <a:ext cx="3666308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171450" indent="-171450"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sub-title – 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919332" y="1019397"/>
            <a:ext cx="2056289" cy="5397521"/>
          </a:xfrm>
          <a:prstGeom prst="roundRect">
            <a:avLst>
              <a:gd name="adj" fmla="val 41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>
            <a:off x="3545739" y="1024796"/>
            <a:ext cx="2056289" cy="5397521"/>
          </a:xfrm>
          <a:prstGeom prst="roundRect">
            <a:avLst>
              <a:gd name="adj" fmla="val 41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6174275" y="1022330"/>
            <a:ext cx="2056289" cy="5397521"/>
          </a:xfrm>
          <a:prstGeom prst="roundRect">
            <a:avLst>
              <a:gd name="adj" fmla="val 41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n-lt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977971" y="1125122"/>
            <a:ext cx="1191824" cy="1191660"/>
          </a:xfrm>
          <a:prstGeom prst="ellipse">
            <a:avLst/>
          </a:prstGeo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603187" y="1125122"/>
            <a:ext cx="1191824" cy="1191660"/>
          </a:xfrm>
          <a:prstGeom prst="ellipse">
            <a:avLst/>
          </a:prstGeo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48311" y="1125122"/>
            <a:ext cx="1191824" cy="1191660"/>
          </a:xfrm>
          <a:prstGeom prst="ellipse">
            <a:avLst/>
          </a:prstGeo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28335" y="2911203"/>
            <a:ext cx="1957723" cy="3457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967376" y="2911203"/>
            <a:ext cx="1944327" cy="3457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3601356" y="2911203"/>
            <a:ext cx="1951583" cy="34578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">
                <a:latin typeface="+mn-lt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21" name="Picture 20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22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1127544" y="2357872"/>
            <a:ext cx="1637736" cy="1588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rgbClr val="FF9900"/>
                </a:solidFill>
                <a:latin typeface="+mn-lt"/>
              </a:defRPr>
            </a:lvl1pPr>
            <a:lvl2pPr marL="227013" indent="0">
              <a:buNone/>
              <a:defRPr sz="1000" b="1">
                <a:solidFill>
                  <a:srgbClr val="FF9900"/>
                </a:solidFill>
              </a:defRPr>
            </a:lvl2pPr>
            <a:lvl3pPr marL="461963" indent="0">
              <a:buNone/>
              <a:defRPr sz="1000" b="1">
                <a:solidFill>
                  <a:srgbClr val="FF9900"/>
                </a:solidFill>
              </a:defRPr>
            </a:lvl3pPr>
            <a:lvl4pPr marL="687387" indent="0">
              <a:buNone/>
              <a:defRPr sz="1000" b="1">
                <a:solidFill>
                  <a:srgbClr val="FF9900"/>
                </a:solidFill>
              </a:defRPr>
            </a:lvl4pPr>
            <a:lvl5pPr marL="914400" indent="0">
              <a:buNone/>
              <a:defRPr sz="1000" b="1">
                <a:solidFill>
                  <a:srgbClr val="FF9900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  <a:endParaRPr lang="en-US" dirty="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1127544" y="2516466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bg1">
                    <a:lumMod val="10000"/>
                  </a:schemeClr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1127544" y="2668670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email@thinkbrg.com</a:t>
            </a:r>
            <a:endParaRPr lang="en-US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6452835" y="2357872"/>
            <a:ext cx="1637736" cy="1588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rgbClr val="FF9900"/>
                </a:solidFill>
                <a:latin typeface="+mn-lt"/>
              </a:defRPr>
            </a:lvl1pPr>
            <a:lvl2pPr marL="227013" indent="0">
              <a:buNone/>
              <a:defRPr sz="1000" b="1">
                <a:solidFill>
                  <a:srgbClr val="FF9900"/>
                </a:solidFill>
              </a:defRPr>
            </a:lvl2pPr>
            <a:lvl3pPr marL="461963" indent="0">
              <a:buNone/>
              <a:defRPr sz="1000" b="1">
                <a:solidFill>
                  <a:srgbClr val="FF9900"/>
                </a:solidFill>
              </a:defRPr>
            </a:lvl3pPr>
            <a:lvl4pPr marL="687387" indent="0">
              <a:buNone/>
              <a:defRPr sz="1000" b="1">
                <a:solidFill>
                  <a:srgbClr val="FF9900"/>
                </a:solidFill>
              </a:defRPr>
            </a:lvl4pPr>
            <a:lvl5pPr marL="914400" indent="0">
              <a:buNone/>
              <a:defRPr sz="1000" b="1">
                <a:solidFill>
                  <a:srgbClr val="FF9900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31" hasCustomPrompt="1"/>
          </p:nvPr>
        </p:nvSpPr>
        <p:spPr>
          <a:xfrm>
            <a:off x="6452835" y="2516466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bg1">
                    <a:lumMod val="10000"/>
                  </a:schemeClr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32" hasCustomPrompt="1"/>
          </p:nvPr>
        </p:nvSpPr>
        <p:spPr>
          <a:xfrm>
            <a:off x="6452835" y="2672013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email@thinkbrg.com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3758197" y="2357872"/>
            <a:ext cx="1637736" cy="1588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" b="1">
                <a:solidFill>
                  <a:srgbClr val="FF9900"/>
                </a:solidFill>
                <a:latin typeface="+mn-lt"/>
              </a:defRPr>
            </a:lvl1pPr>
            <a:lvl2pPr marL="227013" indent="0">
              <a:buNone/>
              <a:defRPr sz="1000" b="1">
                <a:solidFill>
                  <a:srgbClr val="FF9900"/>
                </a:solidFill>
              </a:defRPr>
            </a:lvl2pPr>
            <a:lvl3pPr marL="461963" indent="0">
              <a:buNone/>
              <a:defRPr sz="1000" b="1">
                <a:solidFill>
                  <a:srgbClr val="FF9900"/>
                </a:solidFill>
              </a:defRPr>
            </a:lvl3pPr>
            <a:lvl4pPr marL="687387" indent="0">
              <a:buNone/>
              <a:defRPr sz="1000" b="1">
                <a:solidFill>
                  <a:srgbClr val="FF9900"/>
                </a:solidFill>
              </a:defRPr>
            </a:lvl4pPr>
            <a:lvl5pPr marL="914400" indent="0">
              <a:buNone/>
              <a:defRPr sz="1000" b="1">
                <a:solidFill>
                  <a:srgbClr val="FF9900"/>
                </a:solidFill>
              </a:defRPr>
            </a:lvl5pPr>
          </a:lstStyle>
          <a:p>
            <a:pPr lvl="0"/>
            <a:r>
              <a:rPr lang="en-US" dirty="0" smtClean="0"/>
              <a:t>Click to edit name</a:t>
            </a:r>
            <a:endParaRPr lang="en-US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34" hasCustomPrompt="1"/>
          </p:nvPr>
        </p:nvSpPr>
        <p:spPr>
          <a:xfrm>
            <a:off x="3758197" y="2516466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bg1">
                    <a:lumMod val="10000"/>
                  </a:schemeClr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35" hasCustomPrompt="1"/>
          </p:nvPr>
        </p:nvSpPr>
        <p:spPr>
          <a:xfrm>
            <a:off x="3758197" y="2668670"/>
            <a:ext cx="1637736" cy="1397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900" b="1">
                <a:solidFill>
                  <a:schemeClr val="accent1"/>
                </a:solidFill>
                <a:latin typeface="+mn-lt"/>
              </a:defRPr>
            </a:lvl1pPr>
            <a:lvl2pPr marL="22701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2pPr>
            <a:lvl3pPr marL="461963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3pPr>
            <a:lvl4pPr marL="687387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4pPr>
            <a:lvl5pPr marL="914400" indent="0">
              <a:buNone/>
              <a:defRPr sz="900" b="1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email@thinkbrg.com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93123"/>
            <a:ext cx="2765280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228600" indent="-228600"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Deep Industry Expertise</a:t>
            </a:r>
            <a:endParaRPr lang="en-US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0" y="228730"/>
            <a:ext cx="2765280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smtClean="0"/>
              <a:t>OUR DEDICATED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4642"/>
            <a:ext cx="4038600" cy="487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SzPct val="80000"/>
              <a:defRPr lang="en-US" sz="1600" smtClean="0"/>
            </a:lvl1pPr>
            <a:lvl2pPr>
              <a:defRPr lang="en-US" sz="1400" smtClean="0"/>
            </a:lvl2pPr>
            <a:lvl3pPr>
              <a:defRPr lang="en-US" sz="1200" smtClean="0"/>
            </a:lvl3pPr>
            <a:lvl4pPr>
              <a:defRPr lang="en-US" sz="1100" smtClean="0"/>
            </a:lvl4pPr>
            <a:lvl5pPr>
              <a:defRPr lang="en-US" sz="1100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61963" lvl="1" indent="-234950"/>
            <a:r>
              <a:rPr lang="en-US" dirty="0" smtClean="0"/>
              <a:t>Second level</a:t>
            </a:r>
          </a:p>
          <a:p>
            <a:pPr marL="687388" lvl="2" indent="-225425"/>
            <a:r>
              <a:rPr lang="en-US" dirty="0" smtClean="0"/>
              <a:t>Third level</a:t>
            </a:r>
          </a:p>
          <a:p>
            <a:pPr marL="914400" lvl="3" indent="-227013"/>
            <a:r>
              <a:rPr lang="en-US" dirty="0" smtClean="0"/>
              <a:t>Fourth level</a:t>
            </a:r>
          </a:p>
          <a:p>
            <a:pPr marL="1141413" lvl="4" indent="-227013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4642"/>
            <a:ext cx="4038600" cy="487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400" smtClean="0"/>
            </a:lvl2pPr>
            <a:lvl3pPr>
              <a:defRPr lang="en-US" sz="1200" smtClean="0"/>
            </a:lvl3pPr>
            <a:lvl4pPr>
              <a:defRPr lang="en-US" sz="1100" smtClean="0"/>
            </a:lvl4pPr>
            <a:lvl5pPr>
              <a:defRPr lang="en-US" sz="1100" dirty="0"/>
            </a:lvl5pPr>
          </a:lstStyle>
          <a:p>
            <a:pPr lvl="0">
              <a:buSzPct val="80000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5913" y="6356350"/>
            <a:ext cx="2173287" cy="365125"/>
          </a:xfrm>
          <a:prstGeom prst="rect">
            <a:avLst/>
          </a:prstGeom>
        </p:spPr>
        <p:txBody>
          <a:bodyPr anchor="ctr"/>
          <a:lstStyle>
            <a:lvl1pPr algn="r">
              <a:defRPr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9" name="Picture 8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816" y="228507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94446"/>
            <a:ext cx="3666308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171450" indent="-171450"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sub-title – 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0848"/>
            <a:ext cx="4040188" cy="3139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 b="1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5920"/>
            <a:ext cx="4040188" cy="4480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400" smtClean="0"/>
            </a:lvl2pPr>
            <a:lvl3pPr>
              <a:defRPr lang="en-US" sz="1200" smtClean="0"/>
            </a:lvl3pPr>
            <a:lvl4pPr>
              <a:defRPr lang="en-US" sz="1100" smtClean="0"/>
            </a:lvl4pPr>
            <a:lvl5pPr>
              <a:defRPr lang="en-US" sz="1100" dirty="0"/>
            </a:lvl5pPr>
          </a:lstStyle>
          <a:p>
            <a:pPr lvl="0">
              <a:buSzPct val="80000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45920"/>
            <a:ext cx="4041775" cy="4480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400" smtClean="0"/>
            </a:lvl2pPr>
            <a:lvl3pPr>
              <a:defRPr lang="en-US" sz="1200" smtClean="0"/>
            </a:lvl3pPr>
            <a:lvl4pPr>
              <a:defRPr lang="en-US" sz="1100" smtClean="0"/>
            </a:lvl4pPr>
            <a:lvl5pPr>
              <a:defRPr lang="en-US" sz="1100" dirty="0"/>
            </a:lvl5pPr>
          </a:lstStyle>
          <a:p>
            <a:pPr lvl="0">
              <a:buSzPct val="80000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46612" y="1217219"/>
            <a:ext cx="4040188" cy="3139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 b="1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5913" y="6356350"/>
            <a:ext cx="2173287" cy="365125"/>
          </a:xfrm>
          <a:prstGeom prst="rect">
            <a:avLst/>
          </a:prstGeom>
        </p:spPr>
        <p:txBody>
          <a:bodyPr anchor="ctr"/>
          <a:lstStyle>
            <a:lvl1pPr algn="r">
              <a:defRPr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9" name="Picture 8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816" y="228507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" y="494446"/>
            <a:ext cx="3666308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171450" indent="-171450"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sub-title – 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105"/>
            <a:ext cx="4040188" cy="2632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/>
            </a:lvl1pPr>
            <a:lvl2pPr>
              <a:defRPr lang="en-US" sz="1200" dirty="0" smtClean="0"/>
            </a:lvl2pPr>
            <a:lvl3pPr>
              <a:defRPr lang="en-US" sz="1100" dirty="0" smtClean="0"/>
            </a:lvl3pPr>
            <a:lvl4pPr>
              <a:defRPr lang="en-US" sz="1050" dirty="0" smtClean="0"/>
            </a:lvl4pPr>
          </a:lstStyle>
          <a:p>
            <a:pPr lvl="0">
              <a:buSzPct val="80000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4336865"/>
            <a:ext cx="8229600" cy="1580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/>
            </a:lvl1pPr>
            <a:lvl2pPr>
              <a:defRPr lang="en-US" sz="1200" dirty="0" smtClean="0"/>
            </a:lvl2pPr>
            <a:lvl3pPr>
              <a:defRPr lang="en-US" sz="1100" dirty="0" smtClean="0"/>
            </a:lvl3pPr>
            <a:lvl4pPr>
              <a:defRPr lang="en-US" sz="1050" dirty="0" smtClean="0"/>
            </a:lvl4pPr>
          </a:lstStyle>
          <a:p>
            <a:pPr lvl="0">
              <a:buSzPct val="80000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6612" y="1600105"/>
            <a:ext cx="4040188" cy="2632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400" dirty="0" smtClean="0"/>
            </a:lvl1pPr>
            <a:lvl2pPr>
              <a:defRPr lang="en-US" sz="1200" dirty="0" smtClean="0"/>
            </a:lvl2pPr>
            <a:lvl3pPr>
              <a:defRPr lang="en-US" sz="1100" dirty="0" smtClean="0"/>
            </a:lvl3pPr>
            <a:lvl4pPr>
              <a:defRPr lang="en-US" sz="1050" dirty="0" smtClean="0"/>
            </a:lvl4pPr>
          </a:lstStyle>
          <a:p>
            <a:pPr lvl="0">
              <a:buSzPct val="80000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5913" y="6356350"/>
            <a:ext cx="2173287" cy="365125"/>
          </a:xfrm>
          <a:prstGeom prst="rect">
            <a:avLst/>
          </a:prstGeom>
        </p:spPr>
        <p:txBody>
          <a:bodyPr anchor="ctr"/>
          <a:lstStyle>
            <a:lvl1pPr algn="r">
              <a:defRPr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10" name="Picture 9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0848"/>
            <a:ext cx="4040188" cy="3139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 b="1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2"/>
          </p:nvPr>
        </p:nvSpPr>
        <p:spPr>
          <a:xfrm>
            <a:off x="4646612" y="1217219"/>
            <a:ext cx="4040188" cy="31393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 b="1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816" y="228507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94446"/>
            <a:ext cx="3666308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171450" indent="-171450"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sub-title – 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8" name="Picture 7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4963" y="1612900"/>
            <a:ext cx="1638300" cy="45593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 sz="1400"/>
            </a:lvl1pPr>
            <a:lvl2pPr marL="227013" indent="0">
              <a:buNone/>
              <a:defRPr sz="1400"/>
            </a:lvl2pPr>
            <a:lvl3pPr marL="461963" indent="0">
              <a:buNone/>
              <a:defRPr sz="1400"/>
            </a:lvl3pPr>
            <a:lvl4pPr marL="687387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13000" y="1612900"/>
            <a:ext cx="3086100" cy="2451100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949700" y="2476500"/>
            <a:ext cx="3086100" cy="2451100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9100" y="3340100"/>
            <a:ext cx="3086100" cy="2451100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816" y="228507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94446"/>
            <a:ext cx="3666308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171450" indent="-171450"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sub-title – 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8" name="Picture 7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52500" y="1612900"/>
            <a:ext cx="3086100" cy="2451100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076302" y="2540000"/>
            <a:ext cx="3086100" cy="2451100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81600" y="3454400"/>
            <a:ext cx="3086100" cy="2451100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730500" y="1203168"/>
            <a:ext cx="1308100" cy="397032"/>
          </a:xfrm>
          <a:prstGeom prst="rect">
            <a:avLst/>
          </a:prstGeom>
        </p:spPr>
        <p:txBody>
          <a:bodyPr vert="horz" wrap="square" lIns="45720" tIns="45720" rIns="45720" bIns="45720" rtlCol="0" anchor="ctr" anchorCtr="0">
            <a:spAutoFit/>
          </a:bodyPr>
          <a:lstStyle>
            <a:lvl1pPr marL="0" indent="0">
              <a:buNone/>
              <a:defRPr lang="en-US" sz="11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222250" indent="0">
              <a:buNone/>
              <a:defRPr lang="en-US" smtClean="0">
                <a:solidFill>
                  <a:schemeClr val="tx1"/>
                </a:solidFill>
              </a:defRPr>
            </a:lvl2pPr>
            <a:lvl3pPr marL="688975" indent="0">
              <a:buNone/>
              <a:defRPr lang="en-US" sz="1800" smtClean="0">
                <a:solidFill>
                  <a:schemeClr val="tx1"/>
                </a:solidFill>
              </a:defRPr>
            </a:lvl3pPr>
            <a:lvl4pPr marL="1144587" indent="0">
              <a:buNone/>
              <a:defRPr lang="en-US" sz="1800" smtClean="0">
                <a:solidFill>
                  <a:schemeClr val="tx1"/>
                </a:solidFill>
              </a:defRPr>
            </a:lvl4pPr>
            <a:lvl5pPr marL="1601787" indent="0">
              <a:buNone/>
              <a:defRPr lang="en-US" sz="1800">
                <a:solidFill>
                  <a:schemeClr val="tx1"/>
                </a:solidFill>
              </a:defRPr>
            </a:lvl5pPr>
          </a:lstStyle>
          <a:p>
            <a:pPr marL="0" lvl="0" algn="r" defTabSz="45720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854302" y="2130268"/>
            <a:ext cx="1308100" cy="397032"/>
          </a:xfrm>
          <a:prstGeom prst="rect">
            <a:avLst/>
          </a:prstGeom>
        </p:spPr>
        <p:txBody>
          <a:bodyPr vert="horz" wrap="square" lIns="45720" tIns="45720" rIns="45720" bIns="45720" rtlCol="0" anchor="ctr" anchorCtr="0">
            <a:spAutoFit/>
          </a:bodyPr>
          <a:lstStyle>
            <a:lvl1pPr marL="0" indent="0">
              <a:buNone/>
              <a:defRPr lang="en-US" sz="11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222250" indent="0">
              <a:buNone/>
              <a:defRPr lang="en-US" smtClean="0">
                <a:solidFill>
                  <a:schemeClr val="tx1"/>
                </a:solidFill>
              </a:defRPr>
            </a:lvl2pPr>
            <a:lvl3pPr marL="688975" indent="0">
              <a:buNone/>
              <a:defRPr lang="en-US" sz="1800" smtClean="0">
                <a:solidFill>
                  <a:schemeClr val="tx1"/>
                </a:solidFill>
              </a:defRPr>
            </a:lvl3pPr>
            <a:lvl4pPr marL="1144587" indent="0">
              <a:buNone/>
              <a:defRPr lang="en-US" sz="1800" smtClean="0">
                <a:solidFill>
                  <a:schemeClr val="tx1"/>
                </a:solidFill>
              </a:defRPr>
            </a:lvl4pPr>
            <a:lvl5pPr marL="1601787" indent="0">
              <a:buNone/>
              <a:defRPr lang="en-US" sz="1800">
                <a:solidFill>
                  <a:schemeClr val="tx1"/>
                </a:solidFill>
              </a:defRPr>
            </a:lvl5pPr>
          </a:lstStyle>
          <a:p>
            <a:pPr marL="0" lvl="0" algn="r" defTabSz="45720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59600" y="3031968"/>
            <a:ext cx="1308100" cy="397032"/>
          </a:xfrm>
          <a:prstGeom prst="rect">
            <a:avLst/>
          </a:prstGeom>
        </p:spPr>
        <p:txBody>
          <a:bodyPr vert="horz" wrap="square" lIns="45720" tIns="45720" rIns="45720" bIns="45720" rtlCol="0" anchor="ctr" anchorCtr="0">
            <a:spAutoFit/>
          </a:bodyPr>
          <a:lstStyle>
            <a:lvl1pPr marL="0" indent="0">
              <a:buNone/>
              <a:defRPr lang="en-US" sz="11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lvl1pPr>
            <a:lvl2pPr marL="222250" indent="0">
              <a:buNone/>
              <a:defRPr lang="en-US" smtClean="0">
                <a:solidFill>
                  <a:schemeClr val="tx1"/>
                </a:solidFill>
              </a:defRPr>
            </a:lvl2pPr>
            <a:lvl3pPr marL="688975" indent="0">
              <a:buNone/>
              <a:defRPr lang="en-US" sz="1800" smtClean="0">
                <a:solidFill>
                  <a:schemeClr val="tx1"/>
                </a:solidFill>
              </a:defRPr>
            </a:lvl3pPr>
            <a:lvl4pPr marL="1144587" indent="0">
              <a:buNone/>
              <a:defRPr lang="en-US" sz="1800" smtClean="0">
                <a:solidFill>
                  <a:schemeClr val="tx1"/>
                </a:solidFill>
              </a:defRPr>
            </a:lvl4pPr>
            <a:lvl5pPr marL="1601787" indent="0">
              <a:buNone/>
              <a:defRPr lang="en-US" sz="1800">
                <a:solidFill>
                  <a:schemeClr val="tx1"/>
                </a:solidFill>
              </a:defRPr>
            </a:lvl5pPr>
          </a:lstStyle>
          <a:p>
            <a:pPr marL="0" lvl="0" algn="r" defTabSz="457200"/>
            <a:r>
              <a:rPr lang="en-US" dirty="0" smtClean="0"/>
              <a:t>Click to edit Master text styles</a:t>
            </a:r>
          </a:p>
        </p:txBody>
      </p:sp>
      <p:cxnSp>
        <p:nvCxnSpPr>
          <p:cNvPr id="15" name="Elbow Connector 14"/>
          <p:cNvCxnSpPr>
            <a:stCxn id="5" idx="3"/>
            <a:endCxn id="13" idx="0"/>
          </p:cNvCxnSpPr>
          <p:nvPr userDrawn="1"/>
        </p:nvCxnSpPr>
        <p:spPr>
          <a:xfrm>
            <a:off x="4038600" y="1401684"/>
            <a:ext cx="1469752" cy="728584"/>
          </a:xfrm>
          <a:prstGeom prst="bentConnector2">
            <a:avLst/>
          </a:prstGeom>
          <a:ln w="127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3"/>
            <a:endCxn id="14" idx="0"/>
          </p:cNvCxnSpPr>
          <p:nvPr userDrawn="1"/>
        </p:nvCxnSpPr>
        <p:spPr>
          <a:xfrm>
            <a:off x="6162402" y="2328784"/>
            <a:ext cx="1451248" cy="703184"/>
          </a:xfrm>
          <a:prstGeom prst="bentConnector2">
            <a:avLst/>
          </a:prstGeom>
          <a:ln w="127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816" y="228507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94446"/>
            <a:ext cx="3666308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171450" indent="-171450"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sub-title – 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8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020"/>
            <a:ext cx="82296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en-US" sz="1100" dirty="0"/>
            </a:lvl5pPr>
          </a:lstStyle>
          <a:p>
            <a:pPr lvl="0">
              <a:buSzPct val="80000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5500469"/>
            <a:ext cx="8229600" cy="70348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5913" y="6356350"/>
            <a:ext cx="2173287" cy="365125"/>
          </a:xfrm>
          <a:prstGeom prst="rect">
            <a:avLst/>
          </a:prstGeom>
        </p:spPr>
        <p:txBody>
          <a:bodyPr anchor="ctr"/>
          <a:lstStyle>
            <a:lvl1pPr algn="r">
              <a:defRPr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10" name="Picture 9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816" y="228507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94446"/>
            <a:ext cx="3666308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171450" indent="-171450"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sub-title – 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020"/>
            <a:ext cx="40386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400" smtClean="0"/>
            </a:lvl2pPr>
            <a:lvl3pPr>
              <a:defRPr lang="en-US" sz="1200" smtClean="0"/>
            </a:lvl3pPr>
            <a:lvl4pPr>
              <a:defRPr lang="en-US" sz="1100" smtClean="0"/>
            </a:lvl4pPr>
            <a:lvl5pPr>
              <a:defRPr lang="en-US" sz="1100" dirty="0"/>
            </a:lvl5pPr>
          </a:lstStyle>
          <a:p>
            <a:pPr lvl="0">
              <a:buSzPct val="80000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020"/>
            <a:ext cx="4038600" cy="4114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400" smtClean="0"/>
            </a:lvl2pPr>
            <a:lvl3pPr>
              <a:defRPr lang="en-US" sz="1200" smtClean="0"/>
            </a:lvl3pPr>
            <a:lvl4pPr>
              <a:defRPr lang="en-US" sz="1100" smtClean="0"/>
            </a:lvl4pPr>
            <a:lvl5pPr>
              <a:defRPr lang="en-US" sz="1100" dirty="0"/>
            </a:lvl5pPr>
          </a:lstStyle>
          <a:p>
            <a:pPr lvl="0">
              <a:buSzPct val="80000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5500469"/>
            <a:ext cx="8229600" cy="703482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anchor="ctr">
            <a:normAutofit/>
          </a:bodyPr>
          <a:lstStyle>
            <a:lvl1pPr>
              <a:defRPr lang="en-US" sz="1600" b="1" smtClean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5913" y="6356350"/>
            <a:ext cx="2173287" cy="365125"/>
          </a:xfrm>
          <a:prstGeom prst="rect">
            <a:avLst/>
          </a:prstGeom>
        </p:spPr>
        <p:txBody>
          <a:bodyPr anchor="ctr"/>
          <a:lstStyle>
            <a:lvl1pPr algn="r">
              <a:defRPr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11" name="Picture 10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816" y="228507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94446"/>
            <a:ext cx="3666308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171450" indent="-171450"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sub-title – 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46" y="1294228"/>
            <a:ext cx="6377354" cy="483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</a:lstStyle>
          <a:p>
            <a:pPr lvl="0">
              <a:buSzPct val="80000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4228"/>
            <a:ext cx="1835150" cy="4831935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0">
                <a:solidFill>
                  <a:schemeClr val="bg1">
                    <a:lumMod val="1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5913" y="6356350"/>
            <a:ext cx="2173287" cy="365125"/>
          </a:xfrm>
          <a:prstGeom prst="rect">
            <a:avLst/>
          </a:prstGeom>
        </p:spPr>
        <p:txBody>
          <a:bodyPr anchor="ctr"/>
          <a:lstStyle>
            <a:lvl1pPr algn="r">
              <a:defRPr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7" name="Picture 6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816" y="228507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494446"/>
            <a:ext cx="3666308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171450" indent="-171450"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sub-title – 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93175" y="2366127"/>
            <a:ext cx="4572000" cy="21605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cap="all" baseline="0"/>
            </a:lvl1pPr>
            <a:lvl2pPr marL="227013" indent="0" algn="ctr">
              <a:buNone/>
              <a:defRPr/>
            </a:lvl2pPr>
            <a:lvl3pPr marL="461963" indent="0" algn="ctr">
              <a:buNone/>
              <a:defRPr/>
            </a:lvl3pPr>
            <a:lvl4pPr marL="687387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6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920448" y="6291943"/>
            <a:ext cx="1854200" cy="4487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kern="100" spc="12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WWW.THINKBRG.COM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912207" y="6184846"/>
            <a:ext cx="1854200" cy="4487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kern="100" spc="12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WWW.THINKBRG.COM</a:t>
            </a:r>
          </a:p>
        </p:txBody>
      </p:sp>
    </p:spTree>
    <p:extLst>
      <p:ext uri="{BB962C8B-B14F-4D97-AF65-F5344CB8AC3E}">
        <p14:creationId xmlns:p14="http://schemas.microsoft.com/office/powerpoint/2010/main" val="25720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1" y="1271588"/>
            <a:ext cx="8228012" cy="4304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 pitchFamily="34" charset="0"/>
              <a:defRPr lang="en-CA" sz="2000" b="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 pitchFamily="34" charset="0"/>
              <a:defRPr lang="en-CA" sz="2000" b="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 pitchFamily="34" charset="0"/>
              <a:defRPr lang="en-CA" sz="2000" b="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 pitchFamily="34" charset="0"/>
              <a:defRPr lang="en-CA" sz="2000" b="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 pitchFamily="34" charset="0"/>
              <a:defRPr lang="en-CA" sz="2000" b="0" kern="12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44698" y="6562940"/>
            <a:ext cx="5364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100000"/>
              </a:lnSpc>
            </a:pPr>
            <a:fld id="{597A8DCA-8F96-49CD-B4D5-7AC92F955860}" type="slidenum">
              <a:rPr lang="en-CA" sz="9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r">
                <a:lnSpc>
                  <a:spcPct val="100000"/>
                </a:lnSpc>
              </a:pPr>
              <a:t>‹#›</a:t>
            </a:fld>
            <a:endParaRPr lang="en-CA" sz="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994" y="1162050"/>
            <a:ext cx="86860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1035" y="94344"/>
            <a:ext cx="8205261" cy="100897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694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1EBCE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5A1A3E6-8DA4-4049-9631-074744D633DE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ADB2B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885EFBE-D023-7C4E-8910-C1BCD3465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07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64313" cy="6238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D98B8CD-7630-4B4E-AF06-B3B1ACB3BAF0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ADB2B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BE16475-593C-A74F-8935-85B36799B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4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1AC55-706C-634C-9573-CB15D1AA35D0}" type="datetimeFigureOut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25D2-D874-CC48-80AD-3270DBDEED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6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8" name="Picture 7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37212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8" name="Picture 7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-816" y="237216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 marL="0" indent="0">
              <a:buNone/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503155"/>
            <a:ext cx="3666308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sub-title – 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37212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8" name="Picture 7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67360" y="1123179"/>
            <a:ext cx="8221345" cy="50688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SzPct val="80000"/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37212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8" name="Picture 7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67360" y="1123179"/>
            <a:ext cx="8221345" cy="50688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SzPct val="80000"/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503155"/>
            <a:ext cx="3666308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0" indent="0" defTabSz="457200">
              <a:spcBef>
                <a:spcPts val="600"/>
              </a:spcBef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sub-title – 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37212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>
            <a:lvl1pPr marL="0" indent="0">
              <a:buNone/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8" name="Picture 7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67360" y="1602377"/>
            <a:ext cx="8221345" cy="458968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SzPct val="80000"/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68859" y="697457"/>
            <a:ext cx="8818387" cy="55721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/>
            </a:lvl1pPr>
            <a:lvl2pPr marL="227013" indent="0">
              <a:buNone/>
              <a:defRPr/>
            </a:lvl2pPr>
            <a:lvl3pPr marL="461963" indent="0">
              <a:buNone/>
              <a:defRPr/>
            </a:lvl3pPr>
            <a:lvl4pPr marL="687387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text (storyboard)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37212"/>
            <a:ext cx="3667125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>
            <a:lvl1pPr marL="0" indent="0">
              <a:buNone/>
              <a:defRPr lang="en-US" sz="1200" b="1" spc="300" dirty="0">
                <a:solidFill>
                  <a:schemeClr val="bg1"/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8" name="Picture 7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67360" y="1602377"/>
            <a:ext cx="8221345" cy="458968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SzPct val="80000"/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100"/>
            </a:lvl4pPr>
            <a:lvl5pPr>
              <a:lnSpc>
                <a:spcPct val="100000"/>
              </a:lnSpc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" y="503155"/>
            <a:ext cx="3666308" cy="30008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noAutofit/>
          </a:bodyPr>
          <a:lstStyle>
            <a:lvl1pPr marL="0" indent="0" defTabSz="457200">
              <a:spcBef>
                <a:spcPts val="600"/>
              </a:spcBef>
              <a:buFont typeface="Arial" panose="020B0604020202020204" pitchFamily="34" charset="0"/>
              <a:buNone/>
              <a:defRPr lang="en-US" sz="1100" b="0" spc="-40" baseline="0" dirty="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marL="0" lvl="0" indent="0" defTabSz="457200">
              <a:spcBef>
                <a:spcPts val="600"/>
              </a:spcBef>
            </a:pPr>
            <a:r>
              <a:rPr lang="en-US" dirty="0" smtClean="0"/>
              <a:t>Click to edit sub-title – two lines max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68859" y="967431"/>
            <a:ext cx="8818387" cy="55721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/>
            </a:lvl1pPr>
            <a:lvl2pPr marL="227013" indent="0">
              <a:buNone/>
              <a:defRPr/>
            </a:lvl2pPr>
            <a:lvl3pPr marL="461963" indent="0">
              <a:buNone/>
              <a:defRPr/>
            </a:lvl3pPr>
            <a:lvl4pPr marL="687387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text (storyboard)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2434" y="6430742"/>
            <a:ext cx="1420582" cy="2308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900" b="1" i="0" dirty="0" smtClean="0">
                <a:solidFill>
                  <a:schemeClr val="bg1">
                    <a:lumMod val="10000"/>
                  </a:schemeClr>
                </a:solidFill>
                <a:latin typeface="+mn-lt"/>
                <a:ea typeface="Lato" charset="0"/>
                <a:cs typeface="Lato" charset="0"/>
              </a:rPr>
              <a:t>Berkeley Research Group </a:t>
            </a:r>
            <a:endParaRPr lang="en-US" sz="900" b="1" dirty="0">
              <a:solidFill>
                <a:schemeClr val="bg1">
                  <a:lumMod val="10000"/>
                </a:schemeClr>
              </a:solidFill>
              <a:latin typeface="+mn-lt"/>
              <a:ea typeface="Lato Light" charset="0"/>
              <a:cs typeface="Lato Light" charset="0"/>
            </a:endParaRPr>
          </a:p>
        </p:txBody>
      </p:sp>
      <p:pic>
        <p:nvPicPr>
          <p:cNvPr id="8" name="Picture 7" descr="BRG_mark_arrow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" y="6410960"/>
            <a:ext cx="264160" cy="264160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1588549"/>
              </p:ext>
            </p:extLst>
          </p:nvPr>
        </p:nvGraphicFramePr>
        <p:xfrm>
          <a:off x="0" y="1506582"/>
          <a:ext cx="9144000" cy="4606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17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17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17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7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23130" y="1533429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>
                    <a:lumMod val="10000"/>
                  </a:schemeClr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28"/>
          <p:cNvSpPr>
            <a:spLocks noGrp="1"/>
          </p:cNvSpPr>
          <p:nvPr>
            <p:ph type="body" sz="quarter" idx="13"/>
          </p:nvPr>
        </p:nvSpPr>
        <p:spPr>
          <a:xfrm>
            <a:off x="23130" y="3844829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100" b="1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2309130" y="5000529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100" b="1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3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2309130" y="2693847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100" b="1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95130" y="3832129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100" b="1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6885121" y="5000529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100" b="1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28"/>
          <p:cNvSpPr>
            <a:spLocks noGrp="1"/>
          </p:cNvSpPr>
          <p:nvPr>
            <p:ph type="body" sz="quarter" idx="18"/>
          </p:nvPr>
        </p:nvSpPr>
        <p:spPr>
          <a:xfrm>
            <a:off x="6897821" y="2689129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100" b="1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4603098" y="1543949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100" b="1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20"/>
          </p:nvPr>
        </p:nvSpPr>
        <p:spPr>
          <a:xfrm>
            <a:off x="27478" y="2696016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21"/>
          </p:nvPr>
        </p:nvSpPr>
        <p:spPr>
          <a:xfrm>
            <a:off x="31829" y="4999447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4599493" y="5003796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28"/>
          <p:cNvSpPr>
            <a:spLocks noGrp="1"/>
          </p:cNvSpPr>
          <p:nvPr>
            <p:ph type="body" sz="quarter" idx="23"/>
          </p:nvPr>
        </p:nvSpPr>
        <p:spPr>
          <a:xfrm>
            <a:off x="6885493" y="3841192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8"/>
          <p:cNvSpPr>
            <a:spLocks noGrp="1"/>
          </p:cNvSpPr>
          <p:nvPr>
            <p:ph type="body" sz="quarter" idx="24"/>
          </p:nvPr>
        </p:nvSpPr>
        <p:spPr>
          <a:xfrm>
            <a:off x="2309121" y="3845545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25"/>
          </p:nvPr>
        </p:nvSpPr>
        <p:spPr>
          <a:xfrm>
            <a:off x="2313470" y="1542120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28"/>
          <p:cNvSpPr>
            <a:spLocks noGrp="1"/>
          </p:cNvSpPr>
          <p:nvPr>
            <p:ph type="body" sz="quarter" idx="26"/>
          </p:nvPr>
        </p:nvSpPr>
        <p:spPr>
          <a:xfrm>
            <a:off x="4590775" y="2696011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6902902" y="1542118"/>
            <a:ext cx="2210637" cy="3302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27479" y="1903542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000" b="0">
                <a:solidFill>
                  <a:schemeClr val="bg1">
                    <a:lumMod val="10000"/>
                  </a:schemeClr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27479" y="4214942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000" b="0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2313479" y="5370642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000" b="0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8"/>
          <p:cNvSpPr>
            <a:spLocks noGrp="1"/>
          </p:cNvSpPr>
          <p:nvPr>
            <p:ph type="body" sz="quarter" idx="31"/>
          </p:nvPr>
        </p:nvSpPr>
        <p:spPr>
          <a:xfrm>
            <a:off x="2313479" y="3063960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000" b="0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8"/>
          <p:cNvSpPr>
            <a:spLocks noGrp="1"/>
          </p:cNvSpPr>
          <p:nvPr>
            <p:ph type="body" sz="quarter" idx="32"/>
          </p:nvPr>
        </p:nvSpPr>
        <p:spPr>
          <a:xfrm>
            <a:off x="4599479" y="4202242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000" b="0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33"/>
          </p:nvPr>
        </p:nvSpPr>
        <p:spPr>
          <a:xfrm>
            <a:off x="6889470" y="5370642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000" b="0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4"/>
          </p:nvPr>
        </p:nvSpPr>
        <p:spPr>
          <a:xfrm>
            <a:off x="6902170" y="3059242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000" b="0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4607447" y="1914062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228600" indent="-228600">
              <a:buNone/>
              <a:defRPr lang="en-US" sz="1000" b="0" dirty="0" smtClean="0"/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8"/>
          <p:cNvSpPr>
            <a:spLocks noGrp="1"/>
          </p:cNvSpPr>
          <p:nvPr>
            <p:ph type="body" sz="quarter" idx="36"/>
          </p:nvPr>
        </p:nvSpPr>
        <p:spPr>
          <a:xfrm>
            <a:off x="31827" y="3066129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37"/>
          </p:nvPr>
        </p:nvSpPr>
        <p:spPr>
          <a:xfrm>
            <a:off x="36178" y="5369560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38"/>
          </p:nvPr>
        </p:nvSpPr>
        <p:spPr>
          <a:xfrm>
            <a:off x="4603842" y="5373909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8"/>
          <p:cNvSpPr>
            <a:spLocks noGrp="1"/>
          </p:cNvSpPr>
          <p:nvPr>
            <p:ph type="body" sz="quarter" idx="39"/>
          </p:nvPr>
        </p:nvSpPr>
        <p:spPr>
          <a:xfrm>
            <a:off x="6889842" y="4211305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40"/>
          </p:nvPr>
        </p:nvSpPr>
        <p:spPr>
          <a:xfrm>
            <a:off x="2313470" y="4215658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8"/>
          <p:cNvSpPr>
            <a:spLocks noGrp="1"/>
          </p:cNvSpPr>
          <p:nvPr>
            <p:ph type="body" sz="quarter" idx="41"/>
          </p:nvPr>
        </p:nvSpPr>
        <p:spPr>
          <a:xfrm>
            <a:off x="2317819" y="1912233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8"/>
          <p:cNvSpPr>
            <a:spLocks noGrp="1"/>
          </p:cNvSpPr>
          <p:nvPr>
            <p:ph type="body" sz="quarter" idx="42"/>
          </p:nvPr>
        </p:nvSpPr>
        <p:spPr>
          <a:xfrm>
            <a:off x="4595124" y="3066124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8"/>
          <p:cNvSpPr>
            <a:spLocks noGrp="1"/>
          </p:cNvSpPr>
          <p:nvPr>
            <p:ph type="body" sz="quarter" idx="43"/>
          </p:nvPr>
        </p:nvSpPr>
        <p:spPr>
          <a:xfrm>
            <a:off x="6907251" y="1912231"/>
            <a:ext cx="2210637" cy="70033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000" b="0">
                <a:solidFill>
                  <a:schemeClr val="bg2"/>
                </a:solidFill>
              </a:defRPr>
            </a:lvl1pPr>
            <a:lvl2pPr marL="227013" indent="0">
              <a:buNone/>
              <a:defRPr sz="1100"/>
            </a:lvl2pPr>
            <a:lvl3pPr marL="461963" indent="0">
              <a:buNone/>
              <a:defRPr sz="1100"/>
            </a:lvl3pPr>
            <a:lvl4pPr marL="687387" indent="0">
              <a:buNone/>
              <a:defRPr sz="11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Box 56"/>
          <p:cNvSpPr txBox="1"/>
          <p:nvPr userDrawn="1"/>
        </p:nvSpPr>
        <p:spPr>
          <a:xfrm>
            <a:off x="-1" y="231459"/>
            <a:ext cx="3309257" cy="258532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spAutoFit/>
          </a:bodyPr>
          <a:lstStyle>
            <a:lvl1pPr lvl="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1" spc="300">
                <a:solidFill>
                  <a:schemeClr val="bg1"/>
                </a:solidFill>
              </a:defRPr>
            </a:lvl1pPr>
            <a:lvl2pPr marL="461963" indent="-234950" defTabSz="9144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2pPr>
            <a:lvl3pPr marL="687388" indent="-225425" defTabSz="914400">
              <a:lnSpc>
                <a:spcPct val="90000"/>
              </a:lnSpc>
              <a:spcBef>
                <a:spcPts val="500"/>
              </a:spcBef>
              <a:buFont typeface="Open Sans Light" panose="020B0306030504020204" pitchFamily="34" charset="0"/>
              <a:buChar char="−"/>
              <a:defRPr sz="1600">
                <a:solidFill>
                  <a:schemeClr val="lt1"/>
                </a:solidFill>
              </a:defRPr>
            </a:lvl3pPr>
            <a:lvl4pPr marL="914400" indent="-227013" defTabSz="914400">
              <a:lnSpc>
                <a:spcPct val="90000"/>
              </a:lnSpc>
              <a:spcBef>
                <a:spcPts val="500"/>
              </a:spcBef>
              <a:buSzPct val="65000"/>
              <a:buFont typeface="Courier New" panose="02070309020205020404" pitchFamily="49" charset="0"/>
              <a:buChar char="o"/>
              <a:defRPr sz="1400">
                <a:solidFill>
                  <a:schemeClr val="lt1"/>
                </a:solidFill>
              </a:defRPr>
            </a:lvl4pPr>
            <a:lvl5pPr marL="1141413" indent="-227013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lt1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 dirty="0" smtClean="0"/>
              <a:t>SELECT RECENT ENGAGEMENTS</a:t>
            </a:r>
          </a:p>
        </p:txBody>
      </p:sp>
    </p:spTree>
    <p:extLst>
      <p:ext uri="{BB962C8B-B14F-4D97-AF65-F5344CB8AC3E}">
        <p14:creationId xmlns:p14="http://schemas.microsoft.com/office/powerpoint/2010/main" val="15675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5913" y="6356350"/>
            <a:ext cx="2173287" cy="365125"/>
          </a:xfrm>
          <a:prstGeom prst="rect">
            <a:avLst/>
          </a:prstGeom>
        </p:spPr>
        <p:txBody>
          <a:bodyPr anchor="ctr"/>
          <a:lstStyle>
            <a:lvl1pPr algn="r">
              <a:defRPr sz="80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8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45" r:id="rId2"/>
    <p:sldLayoutId id="2147483846" r:id="rId3"/>
    <p:sldLayoutId id="2147483847" r:id="rId4"/>
    <p:sldLayoutId id="2147483861" r:id="rId5"/>
    <p:sldLayoutId id="2147483872" r:id="rId6"/>
    <p:sldLayoutId id="2147483873" r:id="rId7"/>
    <p:sldLayoutId id="2147483874" r:id="rId8"/>
    <p:sldLayoutId id="2147483849" r:id="rId9"/>
    <p:sldLayoutId id="2147483842" r:id="rId10"/>
    <p:sldLayoutId id="2147483843" r:id="rId11"/>
    <p:sldLayoutId id="2147483863" r:id="rId12"/>
    <p:sldLayoutId id="2147483867" r:id="rId13"/>
    <p:sldLayoutId id="2147483868" r:id="rId14"/>
    <p:sldLayoutId id="2147483870" r:id="rId15"/>
    <p:sldLayoutId id="2147483871" r:id="rId16"/>
    <p:sldLayoutId id="2147483864" r:id="rId17"/>
    <p:sldLayoutId id="2147483865" r:id="rId18"/>
    <p:sldLayoutId id="2147483869" r:id="rId19"/>
    <p:sldLayoutId id="2147483841" r:id="rId20"/>
    <p:sldLayoutId id="2147483876" r:id="rId21"/>
    <p:sldLayoutId id="2147483877" r:id="rId22"/>
    <p:sldLayoutId id="2147483878" r:id="rId23"/>
    <p:sldLayoutId id="2147483880" r:id="rId2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1200" b="1" kern="1200" spc="300" dirty="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461963" indent="-23495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687388" indent="-225425" algn="l" defTabSz="914400" rtl="0" eaLnBrk="1" latinLnBrk="0" hangingPunct="1">
        <a:lnSpc>
          <a:spcPct val="90000"/>
        </a:lnSpc>
        <a:spcBef>
          <a:spcPts val="500"/>
        </a:spcBef>
        <a:buFont typeface="Open Sans Light" panose="020B0306030504020204" pitchFamily="34" charset="0"/>
        <a:buChar char="−"/>
        <a:defRPr sz="16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90000"/>
        </a:lnSpc>
        <a:spcBef>
          <a:spcPts val="500"/>
        </a:spcBef>
        <a:buSzPct val="65000"/>
        <a:buFont typeface="Courier New" panose="02070309020205020404" pitchFamily="49" charset="0"/>
        <a:buChar char="o"/>
        <a:defRPr sz="1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4056" userDrawn="1">
          <p15:clr>
            <a:srgbClr val="F26B43"/>
          </p15:clr>
        </p15:guide>
        <p15:guide id="5" orient="horz" pos="936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 descr="BRGcovers_170104_round3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751667" y="2937931"/>
              <a:ext cx="3623733" cy="905933"/>
            </a:xfrm>
            <a:prstGeom prst="rect">
              <a:avLst/>
            </a:prstGeom>
            <a:gradFill flip="none" rotWithShape="1">
              <a:gsLst>
                <a:gs pos="0">
                  <a:srgbClr val="DDE2E6"/>
                </a:gs>
                <a:gs pos="100000">
                  <a:srgbClr val="E1E4E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BRGcovers_170104_round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44074" r="52129" b="45432"/>
            <a:stretch/>
          </p:blipFill>
          <p:spPr>
            <a:xfrm>
              <a:off x="3556000" y="2935515"/>
              <a:ext cx="2032000" cy="98697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924404" y="4393163"/>
            <a:ext cx="2601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NOVEMBER 2017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9196" y="5823072"/>
            <a:ext cx="3035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YOUTH BUSINESS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ALLIANCE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8713"/>
            <a:ext cx="6467168" cy="31089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OPERATIONAL AND DIGITAL TRANSFORMATION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0" y="409845"/>
            <a:ext cx="6467167" cy="300082"/>
          </a:xfrm>
        </p:spPr>
        <p:txBody>
          <a:bodyPr/>
          <a:lstStyle/>
          <a:p>
            <a:r>
              <a:rPr lang="en-US" sz="1600" dirty="0"/>
              <a:t>Leading Global Refining and Chemical Company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661" y="2366010"/>
            <a:ext cx="5546319" cy="1976949"/>
          </a:xfrm>
          <a:prstGeom prst="rect">
            <a:avLst/>
          </a:prstGeom>
        </p:spPr>
      </p:pic>
      <p:sp>
        <p:nvSpPr>
          <p:cNvPr id="15" name="Isosceles Triangle 14"/>
          <p:cNvSpPr/>
          <p:nvPr/>
        </p:nvSpPr>
        <p:spPr>
          <a:xfrm rot="10800000">
            <a:off x="3437660" y="4606942"/>
            <a:ext cx="5546319" cy="331470"/>
          </a:xfrm>
          <a:prstGeom prst="triangle">
            <a:avLst/>
          </a:prstGeom>
          <a:solidFill>
            <a:srgbClr val="408FCD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kern="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6363" y="5513662"/>
            <a:ext cx="274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2944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= $ 650 to $700 million/year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A2944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30" y="2366010"/>
            <a:ext cx="2746061" cy="1916400"/>
          </a:xfrm>
          <a:prstGeom prst="rect">
            <a:avLst/>
          </a:prstGeom>
        </p:spPr>
      </p:pic>
      <p:sp>
        <p:nvSpPr>
          <p:cNvPr id="20" name="Isosceles Triangle 19"/>
          <p:cNvSpPr/>
          <p:nvPr/>
        </p:nvSpPr>
        <p:spPr>
          <a:xfrm rot="5400000">
            <a:off x="2232333" y="3287487"/>
            <a:ext cx="1904085" cy="206861"/>
          </a:xfrm>
          <a:prstGeom prst="triangle">
            <a:avLst/>
          </a:prstGeom>
          <a:solidFill>
            <a:srgbClr val="408FCD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kern="0" dirty="0">
              <a:solidFill>
                <a:srgbClr val="000000"/>
              </a:solidFill>
            </a:endParaRPr>
          </a:p>
        </p:txBody>
      </p:sp>
      <p:sp>
        <p:nvSpPr>
          <p:cNvPr id="21" name="Text Placeholder 7"/>
          <p:cNvSpPr txBox="1">
            <a:spLocks/>
          </p:cNvSpPr>
          <p:nvPr/>
        </p:nvSpPr>
        <p:spPr bwMode="auto">
          <a:xfrm>
            <a:off x="4579916" y="1602655"/>
            <a:ext cx="3752170" cy="111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EBCE8"/>
              </a:buClr>
              <a:buSzTx/>
              <a:buFont typeface="Arial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2944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Engineering Data Management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1A2944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649486" y="5133416"/>
            <a:ext cx="3406877" cy="116060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kern="0" cap="all" spc="230" dirty="0">
                <a:solidFill>
                  <a:schemeClr val="bg2"/>
                </a:solidFill>
                <a:cs typeface="Calibri Light"/>
              </a:rPr>
              <a:t>Benefits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Program has been established with each member project having an expected return of more than 50%</a:t>
            </a:r>
          </a:p>
        </p:txBody>
      </p:sp>
    </p:spTree>
    <p:extLst>
      <p:ext uri="{BB962C8B-B14F-4D97-AF65-F5344CB8AC3E}">
        <p14:creationId xmlns:p14="http://schemas.microsoft.com/office/powerpoint/2010/main" val="38290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" y="97195"/>
            <a:ext cx="6949440" cy="31393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VISIONING DIGITAL FOR FUTURE OF MANUFACTURING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1" y="409845"/>
            <a:ext cx="6949438" cy="300082"/>
          </a:xfrm>
        </p:spPr>
        <p:txBody>
          <a:bodyPr/>
          <a:lstStyle/>
          <a:p>
            <a:r>
              <a:rPr lang="en-US" sz="1600" dirty="0" smtClean="0"/>
              <a:t>Large </a:t>
            </a:r>
            <a:r>
              <a:rPr lang="en-US" sz="1600" dirty="0"/>
              <a:t>Integrated Oil Company - Manufacturing Future State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965" y="821281"/>
            <a:ext cx="2241770" cy="3415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cap="all" spc="230" dirty="0" smtClean="0">
                <a:solidFill>
                  <a:schemeClr val="bg2"/>
                </a:solidFill>
                <a:cs typeface="Calibri Light"/>
              </a:rPr>
              <a:t>THE GOAL</a:t>
            </a:r>
            <a:endParaRPr lang="en-US" b="1" kern="0" cap="all" spc="230" dirty="0">
              <a:solidFill>
                <a:schemeClr val="bg2"/>
              </a:solidFill>
              <a:cs typeface="Calibr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965" y="1162874"/>
            <a:ext cx="2241770" cy="49673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Real-time access to consolidated information on the field and at the office, together with a global collaboration platform, will empower high-graded manufacturing personnel and enable centralized technical, engineering, and operations support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8204" y="821281"/>
            <a:ext cx="6351944" cy="3415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cap="all" spc="230" dirty="0" smtClean="0">
                <a:solidFill>
                  <a:schemeClr val="bg2"/>
                </a:solidFill>
                <a:cs typeface="Calibri Light"/>
              </a:rPr>
              <a:t>The VISION</a:t>
            </a:r>
            <a:endParaRPr lang="en-US" b="1" kern="0" cap="all" spc="230" dirty="0">
              <a:solidFill>
                <a:schemeClr val="bg2"/>
              </a:solidFill>
              <a:cs typeface="Calibri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8204" y="1162874"/>
            <a:ext cx="6351944" cy="49673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Common portal aggregates information from multiple systems/data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sources</a:t>
            </a:r>
          </a:p>
          <a:p>
            <a:pPr marL="631825" lvl="1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Centralized functional support centers leverage enhanced access to information to increase efficiency and </a:t>
            </a:r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effectiveness</a:t>
            </a:r>
            <a:endParaRPr lang="en-US" sz="1400" dirty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631825" lvl="1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Regional support centers for </a:t>
            </a:r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Operations 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provide monitoring and offload the control centers</a:t>
            </a:r>
          </a:p>
          <a:p>
            <a:pPr marL="631825" lvl="1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Global center provides </a:t>
            </a:r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back-office Engineering </a:t>
            </a:r>
            <a:r>
              <a:rPr lang="en-US" sz="1400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support and development </a:t>
            </a:r>
            <a:endParaRPr lang="en-US" sz="1400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Common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mobile platform for Operations, Maintenance, Engineering, enabled by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full-plant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WiFi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deployment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Deployment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of a Universal Field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device:</a:t>
            </a:r>
            <a:endParaRPr lang="en-US" dirty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631825" lvl="1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Simplified interface for data entry </a:t>
            </a:r>
          </a:p>
          <a:p>
            <a:pPr marL="631825" lvl="1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Access to work schedule and critical </a:t>
            </a:r>
            <a:r>
              <a:rPr lang="en-US" sz="1400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procedures/drawings/documents</a:t>
            </a:r>
          </a:p>
          <a:p>
            <a:pPr marL="631825" lvl="1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Ability to focus on operator-driven diagnostics and troubleshooting, allowing for rich diagnostic/as-found info capture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Global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platform for information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and knowledge preservation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Console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operators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and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planners high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graded </a:t>
            </a: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One-stop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shop for reporting and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stewardship</a:t>
            </a:r>
            <a:endParaRPr lang="en-US" dirty="0">
              <a:solidFill>
                <a:schemeClr val="bg1">
                  <a:lumMod val="10000"/>
                </a:schemeClr>
              </a:solidFill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007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343" y="6374139"/>
            <a:ext cx="2601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WWW.THINKBRG.COM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 descr="BRGcovers_170104_round3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751667" y="2937931"/>
              <a:ext cx="3623733" cy="905933"/>
            </a:xfrm>
            <a:prstGeom prst="rect">
              <a:avLst/>
            </a:prstGeom>
            <a:gradFill flip="none" rotWithShape="1">
              <a:gsLst>
                <a:gs pos="0">
                  <a:srgbClr val="DDE2E6"/>
                </a:gs>
                <a:gs pos="100000">
                  <a:srgbClr val="E1E4E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BRGcovers_170104_round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67" t="44074" r="52129" b="45432"/>
            <a:stretch/>
          </p:blipFill>
          <p:spPr>
            <a:xfrm>
              <a:off x="3928533" y="3116460"/>
              <a:ext cx="1286934" cy="62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8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Gcovers_170104_round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470" y="698000"/>
            <a:ext cx="47081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 Light"/>
                <a:cs typeface="Calibri Light"/>
              </a:rPr>
              <a:t>Agenda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470" y="1581575"/>
            <a:ext cx="70736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/>
                <a:cs typeface="Calibri Light"/>
              </a:rPr>
              <a:t>Backstory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/>
                <a:cs typeface="Calibri Light"/>
              </a:rPr>
              <a:t>Career Summary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/>
                <a:cs typeface="Calibri Light"/>
              </a:rPr>
              <a:t>Career </a:t>
            </a:r>
            <a:r>
              <a:rPr lang="en-US" sz="2000" dirty="0">
                <a:latin typeface="Calibri Light"/>
                <a:cs typeface="Calibri Light"/>
              </a:rPr>
              <a:t>Journey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/>
                <a:cs typeface="Calibri Light"/>
              </a:rPr>
              <a:t>Typical Day for 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/>
                <a:cs typeface="Calibri Light"/>
              </a:rPr>
              <a:t>Examples of Work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/>
                <a:cs typeface="Calibri Light"/>
              </a:rPr>
              <a:t>Q&amp;A</a:t>
            </a:r>
          </a:p>
          <a:p>
            <a:pPr>
              <a:spcBef>
                <a:spcPts val="600"/>
              </a:spcBef>
            </a:pPr>
            <a:endParaRPr lang="en-US" sz="2000" dirty="0" smtClean="0">
              <a:latin typeface="Calibri Light"/>
              <a:cs typeface="Calibri Light"/>
            </a:endParaRPr>
          </a:p>
          <a:p>
            <a:pPr>
              <a:spcBef>
                <a:spcPts val="600"/>
              </a:spcBef>
            </a:pPr>
            <a:endParaRPr lang="en-US" sz="2000" dirty="0">
              <a:latin typeface="Calibri Light" panose="020F0302020204030204" pitchFamily="34" charset="0"/>
              <a:cs typeface="Calibri"/>
            </a:endParaRPr>
          </a:p>
          <a:p>
            <a:pPr>
              <a:spcBef>
                <a:spcPts val="600"/>
              </a:spcBef>
            </a:pPr>
            <a:endParaRPr lang="en-US" sz="2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3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16475-593C-A74F-8935-85B36799BD7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BACKSTORY – WALTER PESENTI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33" y="691537"/>
            <a:ext cx="8658225" cy="362902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341410" y="3127759"/>
            <a:ext cx="137160" cy="137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7819408" y="1264773"/>
            <a:ext cx="137160" cy="137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3187582" y="3033757"/>
            <a:ext cx="137160" cy="137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1870108" y="1733364"/>
            <a:ext cx="137160" cy="137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1843046" y="2039589"/>
            <a:ext cx="137160" cy="137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743482" y="1803157"/>
            <a:ext cx="137160" cy="137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21" name="Oval 20"/>
          <p:cNvSpPr/>
          <p:nvPr/>
        </p:nvSpPr>
        <p:spPr>
          <a:xfrm>
            <a:off x="639088" y="4458573"/>
            <a:ext cx="137160" cy="137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2" name="Oval 21"/>
          <p:cNvSpPr/>
          <p:nvPr/>
        </p:nvSpPr>
        <p:spPr>
          <a:xfrm>
            <a:off x="639088" y="4694840"/>
            <a:ext cx="137160" cy="137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3" name="Oval 22"/>
          <p:cNvSpPr/>
          <p:nvPr/>
        </p:nvSpPr>
        <p:spPr>
          <a:xfrm>
            <a:off x="639088" y="4931107"/>
            <a:ext cx="137160" cy="137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639088" y="5167374"/>
            <a:ext cx="137160" cy="137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639088" y="5403641"/>
            <a:ext cx="137160" cy="137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639088" y="5639910"/>
            <a:ext cx="137160" cy="13716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6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880642" y="4405783"/>
            <a:ext cx="7725398" cy="16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Punto Fijo, Venezuela </a:t>
            </a:r>
            <a:r>
              <a:rPr lang="en-US" sz="12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Born from Italian parents</a:t>
            </a:r>
            <a:endParaRPr lang="en-US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0642" y="4637748"/>
            <a:ext cx="7725398" cy="16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Rome, Italy 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Travel with aunt until the age of 8</a:t>
            </a:r>
            <a:endParaRPr lang="en-US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642" y="4869713"/>
            <a:ext cx="7725398" cy="16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Punto Fijo, Venezuela 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School, petroleum technical school </a:t>
            </a:r>
            <a:endParaRPr lang="en-US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0642" y="5101678"/>
            <a:ext cx="7725398" cy="16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Norman, Oklahoma 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Arrived in 1980 to learn English and study</a:t>
            </a:r>
            <a:endParaRPr lang="en-US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0642" y="5333643"/>
            <a:ext cx="7725398" cy="16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Austin, Texas 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Opened two Italian restaurants at the age of 22</a:t>
            </a:r>
            <a:endParaRPr lang="en-US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0642" y="5565610"/>
            <a:ext cx="7725398" cy="16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Los Angeles, California </a:t>
            </a:r>
            <a:r>
              <a:rPr lang="en-US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Arrived in 1985. Worked, attended school, married Rosa in 1989 (retired executive from XEROX and currently Executive Board director at Boys and Girls Club), and had </a:t>
            </a:r>
            <a:r>
              <a:rPr lang="en-US" sz="1200" dirty="0" smtClean="0">
                <a:solidFill>
                  <a:schemeClr val="tx2"/>
                </a:solidFill>
                <a:sym typeface="Wingdings" panose="05000000000000000000" pitchFamily="2" charset="2"/>
              </a:rPr>
              <a:t>Alex in 1995 (graduating from Cal-Poly Pomona this year with BS in agricultural science).</a:t>
            </a:r>
            <a:endParaRPr lang="en-US" sz="120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4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to of Walter  Pesenti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1897" r="41686" b="32544"/>
          <a:stretch/>
        </p:blipFill>
        <p:spPr bwMode="auto">
          <a:xfrm>
            <a:off x="462388" y="1087473"/>
            <a:ext cx="1476906" cy="15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20240" y="1084733"/>
            <a:ext cx="6766560" cy="49330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Content Placeholder 10"/>
          <p:cNvSpPr txBox="1">
            <a:spLocks/>
          </p:cNvSpPr>
          <p:nvPr/>
        </p:nvSpPr>
        <p:spPr bwMode="auto">
          <a:xfrm>
            <a:off x="2084796" y="1219200"/>
            <a:ext cx="6273799" cy="467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A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30-year record of successful business management and manufacturing experience with strengths in management consultancy,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strategy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, operational excellence, finance, performance improvement, operations, asset management, engineering and capital projects at oil,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gas,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and chemicals facilities worldwide.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Root-cause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analysis and corrective action implementation for many end-to-end transformations, which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have resulted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in reducing risk exposure and savings ranging from $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50 million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per year up to $1,400 million per year.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First-hand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experience in management and budgetary responsibility for projects to include capital projects, turnarounds, operations, and maintenance in excess of $2,300 million.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Experience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developing,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implementing,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and managing Operations Integrity Management System and Global Reliability System at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two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global integrated oil companies. </a:t>
            </a:r>
            <a:endParaRPr lang="en-US" sz="1200" dirty="0" smtClean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EDUCATION</a:t>
            </a:r>
            <a:endParaRPr lang="en-US" sz="12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Executive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MBA and BS,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Business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Administration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, Pepperdine University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BS,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Industrial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Engineering, University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of California, Los </a:t>
            </a: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Angeles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1200" dirty="0">
              <a:solidFill>
                <a:schemeClr val="bg1">
                  <a:lumMod val="10000"/>
                </a:schemeClr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LANGUAGES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Italian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Spanish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English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B409B4-3105-A04E-9E66-773A32A4785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-816" y="237216"/>
            <a:ext cx="4051523" cy="258532"/>
          </a:xfrm>
        </p:spPr>
        <p:txBody>
          <a:bodyPr/>
          <a:lstStyle/>
          <a:p>
            <a:r>
              <a:rPr lang="en-US" dirty="0" smtClean="0"/>
              <a:t>CAREER SUMMARY – WALTER PESENTI</a:t>
            </a:r>
            <a:endParaRPr lang="en-US" dirty="0"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57200" y="2644928"/>
            <a:ext cx="1463040" cy="3372884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lIns="45720" r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200" b="1" kern="1200" spc="3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MANAGING DIRECTOR/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PARTNER</a:t>
            </a:r>
          </a:p>
          <a:p>
            <a:endParaRPr lang="en-US" sz="1000" b="0" spc="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1000" b="0" spc="0" dirty="0" smtClean="0">
                <a:solidFill>
                  <a:schemeClr val="bg1">
                    <a:lumMod val="10000"/>
                  </a:schemeClr>
                </a:solidFill>
              </a:rPr>
              <a:t>OIL, GAS, AND PETROCHEMICALS</a:t>
            </a:r>
          </a:p>
          <a:p>
            <a:endParaRPr lang="en-US" sz="1000" b="0" spc="0" dirty="0" smtClean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1000" b="0" spc="0" dirty="0" smtClean="0">
                <a:solidFill>
                  <a:schemeClr val="bg1">
                    <a:lumMod val="10000"/>
                  </a:schemeClr>
                </a:solidFill>
              </a:rPr>
              <a:t>CAPITAL PROJECTS AND OPERATIONAL EXCELLENCE GLOBAL LEAD</a:t>
            </a:r>
          </a:p>
          <a:p>
            <a:endParaRPr lang="en-US" sz="1000" b="0" spc="0" dirty="0">
              <a:solidFill>
                <a:schemeClr val="bg1">
                  <a:lumMod val="10000"/>
                </a:schemeClr>
              </a:solidFill>
            </a:endParaRPr>
          </a:p>
          <a:p>
            <a:endParaRPr lang="en-US" sz="1000" b="0" spc="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869683055"/>
              </p:ext>
            </p:extLst>
          </p:nvPr>
        </p:nvGraphicFramePr>
        <p:xfrm>
          <a:off x="410196" y="1149410"/>
          <a:ext cx="8429002" cy="417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816" y="154116"/>
            <a:ext cx="4401900" cy="424732"/>
          </a:xfrm>
        </p:spPr>
        <p:txBody>
          <a:bodyPr/>
          <a:lstStyle/>
          <a:p>
            <a:r>
              <a:rPr lang="en-US" dirty="0" smtClean="0"/>
              <a:t> CAREER JOURNEY – WALTER PESENTI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4381" y="5306938"/>
            <a:ext cx="8297967" cy="256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16338" y="554612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050" b="1" dirty="0" smtClean="0">
                <a:solidFill>
                  <a:schemeClr val="tx2"/>
                </a:solidFill>
              </a:rPr>
              <a:t>TIME</a:t>
            </a:r>
            <a:endParaRPr lang="en-US" sz="1050" b="1" kern="1200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5148" y="533257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Now</a:t>
            </a:r>
            <a:endParaRPr lang="en-US" sz="105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529" y="533257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16–17 years-old</a:t>
            </a:r>
            <a:endParaRPr lang="en-US" sz="105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28267" y="236157"/>
            <a:ext cx="2973301" cy="11109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KEY LEARNINGS</a:t>
            </a:r>
          </a:p>
          <a:p>
            <a:pPr algn="ctr"/>
            <a:r>
              <a:rPr lang="en-US" sz="1200" b="1" dirty="0" smtClean="0"/>
              <a:t>  </a:t>
            </a:r>
          </a:p>
          <a:p>
            <a:pPr algn="ctr"/>
            <a:r>
              <a:rPr lang="en-US" sz="1200" dirty="0" smtClean="0"/>
              <a:t>IT IS ALL ABOUT EFFECTIVELY AND EFFICIENTLY DELIVERING VALUE (MONETARY AND NON-MONETARY) TO CLIENTS</a:t>
            </a:r>
            <a:endParaRPr lang="en-US" sz="1200" dirty="0"/>
          </a:p>
        </p:txBody>
      </p:sp>
      <p:sp>
        <p:nvSpPr>
          <p:cNvPr id="16" name="Up Arrow 15"/>
          <p:cNvSpPr/>
          <p:nvPr/>
        </p:nvSpPr>
        <p:spPr>
          <a:xfrm>
            <a:off x="6580262" y="137025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7903436" y="136979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TYPICAL DAY – WALTER PESENTI 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2812469"/>
              </p:ext>
            </p:extLst>
          </p:nvPr>
        </p:nvGraphicFramePr>
        <p:xfrm>
          <a:off x="410198" y="854579"/>
          <a:ext cx="8429002" cy="417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16338" y="554612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050" b="1" dirty="0" smtClean="0">
                <a:solidFill>
                  <a:schemeClr val="tx2"/>
                </a:solidFill>
              </a:rPr>
              <a:t>TIME</a:t>
            </a:r>
            <a:endParaRPr lang="en-US" sz="1050" b="1" kern="1200" dirty="0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5148" y="5306938"/>
            <a:ext cx="943519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9:00–</a:t>
            </a:r>
            <a:br>
              <a:rPr lang="en-US" sz="1050" dirty="0" smtClean="0">
                <a:solidFill>
                  <a:schemeClr val="tx2"/>
                </a:solidFill>
              </a:rPr>
            </a:br>
            <a:r>
              <a:rPr lang="en-US" sz="1050" dirty="0" smtClean="0">
                <a:solidFill>
                  <a:schemeClr val="tx2"/>
                </a:solidFill>
              </a:rPr>
              <a:t>11:00 p.m.</a:t>
            </a:r>
            <a:endParaRPr lang="en-US" sz="105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529" y="530693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5:00–</a:t>
            </a:r>
            <a:br>
              <a:rPr lang="en-US" sz="1050" dirty="0" smtClean="0">
                <a:solidFill>
                  <a:schemeClr val="tx2"/>
                </a:solidFill>
              </a:rPr>
            </a:br>
            <a:r>
              <a:rPr lang="en-US" sz="1050" dirty="0" smtClean="0">
                <a:solidFill>
                  <a:schemeClr val="tx2"/>
                </a:solidFill>
              </a:rPr>
              <a:t>6:00 a.m.</a:t>
            </a:r>
            <a:endParaRPr lang="en-US" sz="105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4381" y="5306938"/>
            <a:ext cx="8297967" cy="256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61928" y="530693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6:00–</a:t>
            </a:r>
            <a:br>
              <a:rPr lang="en-US" sz="1050" dirty="0" smtClean="0">
                <a:solidFill>
                  <a:schemeClr val="tx2"/>
                </a:solidFill>
              </a:rPr>
            </a:br>
            <a:r>
              <a:rPr lang="en-US" sz="1050" dirty="0" smtClean="0">
                <a:solidFill>
                  <a:schemeClr val="tx2"/>
                </a:solidFill>
              </a:rPr>
              <a:t>7:00 a.m.</a:t>
            </a:r>
            <a:endParaRPr lang="en-US" sz="105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70748" y="530693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8:00–</a:t>
            </a:r>
            <a:br>
              <a:rPr lang="en-US" sz="1050" dirty="0" smtClean="0">
                <a:solidFill>
                  <a:schemeClr val="tx2"/>
                </a:solidFill>
              </a:rPr>
            </a:br>
            <a:r>
              <a:rPr lang="en-US" sz="1050" dirty="0" smtClean="0">
                <a:solidFill>
                  <a:schemeClr val="tx2"/>
                </a:solidFill>
              </a:rPr>
              <a:t>9:00 p.m.</a:t>
            </a:r>
            <a:endParaRPr lang="en-US" sz="105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4494162" y="2766821"/>
            <a:ext cx="198403" cy="64691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67499" y="611301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Typical day</a:t>
            </a:r>
            <a:endParaRPr lang="en-US" sz="105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9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8713"/>
            <a:ext cx="6467168" cy="31089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OPERATIONS AND DIGITAL TRANSFORMATION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0" y="409845"/>
            <a:ext cx="6467167" cy="300082"/>
          </a:xfrm>
        </p:spPr>
        <p:txBody>
          <a:bodyPr/>
          <a:lstStyle/>
          <a:p>
            <a:r>
              <a:rPr lang="en-US" sz="1600" dirty="0"/>
              <a:t>A Major Integrated Energy Company in North America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965" y="821281"/>
            <a:ext cx="1828800" cy="3415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cap="all" spc="230" dirty="0" smtClean="0">
                <a:solidFill>
                  <a:schemeClr val="bg2"/>
                </a:solidFill>
                <a:cs typeface="Calibri Light"/>
              </a:rPr>
              <a:t>THE SETTING</a:t>
            </a:r>
            <a:endParaRPr lang="en-US" b="1" kern="0" cap="all" spc="230" dirty="0">
              <a:solidFill>
                <a:schemeClr val="bg2"/>
              </a:solidFill>
              <a:cs typeface="Calibr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965" y="1162874"/>
            <a:ext cx="1828800" cy="49673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Multiyear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enterprise transformation program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operations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, maintenance, supply chain, finance, human resources, and information management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Operating model redesign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Process alignment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Technology integration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186156" y="821281"/>
            <a:ext cx="2899028" cy="3415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cap="all" spc="230" dirty="0" smtClean="0">
                <a:solidFill>
                  <a:schemeClr val="bg2"/>
                </a:solidFill>
                <a:cs typeface="Calibri Light"/>
              </a:rPr>
              <a:t>KEY GOALS</a:t>
            </a:r>
            <a:endParaRPr lang="en-US" b="1" kern="0" cap="all" spc="230" dirty="0">
              <a:solidFill>
                <a:schemeClr val="bg2"/>
              </a:solidFill>
              <a:cs typeface="Calibri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6156" y="1162874"/>
            <a:ext cx="2899028" cy="49673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Stakeholder engagement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Solution development through assessment and analysis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Alignment on priorities and gaps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Leverage BPM library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Change management as integral component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Extensive coaching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Clear metrics and framework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Benefits captured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Sustainability reviews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10000"/>
                </a:schemeClr>
              </a:solidFill>
              <a:cs typeface="Open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5574" y="821281"/>
            <a:ext cx="3701143" cy="3415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cap="all" spc="230" dirty="0" smtClean="0">
                <a:solidFill>
                  <a:schemeClr val="bg2"/>
                </a:solidFill>
                <a:cs typeface="Calibri Light"/>
              </a:rPr>
              <a:t>KEY Successes</a:t>
            </a:r>
            <a:endParaRPr lang="en-US" b="1" kern="0" cap="all" spc="230" dirty="0">
              <a:solidFill>
                <a:schemeClr val="bg2"/>
              </a:solidFill>
              <a:cs typeface="Calibri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5574" y="1162874"/>
            <a:ext cx="3701143" cy="384048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Simplified master data integration and more accurate master data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Process accountabilities with defined cadence 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Improved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reliability (~5 point increase in utilization) through more effective planned maintenance,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reliability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analysis, and equipment strategy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execution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Effective controls through improved management to enhance security and minimize schedule and cost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overruns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>
              <a:spcAft>
                <a:spcPts val="400"/>
              </a:spcAft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10000"/>
                </a:schemeClr>
              </a:solidFill>
              <a:cs typeface="Open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5575" y="5122506"/>
            <a:ext cx="3701143" cy="100770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cap="all" spc="230" dirty="0" smtClean="0">
                <a:solidFill>
                  <a:schemeClr val="bg2"/>
                </a:solidFill>
                <a:cs typeface="Calibri Light"/>
              </a:rPr>
              <a:t>OUTCOME</a:t>
            </a:r>
          </a:p>
          <a:p>
            <a:pPr lvl="0" algn="ctr"/>
            <a:r>
              <a:rPr lang="en-US" altLang="en-US" b="1" dirty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Stable maintenance execution at lower cost (~30% reduction in OPEX</a:t>
            </a:r>
            <a:r>
              <a:rPr lang="en-US" altLang="en-US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)</a:t>
            </a:r>
            <a:endParaRPr lang="en-US" altLang="en-US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7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1795"/>
            <a:ext cx="7086600" cy="310896"/>
          </a:xfrm>
        </p:spPr>
        <p:txBody>
          <a:bodyPr/>
          <a:lstStyle/>
          <a:p>
            <a:r>
              <a:rPr lang="en-US" sz="1600" dirty="0" smtClean="0"/>
              <a:t>OPERATIONS AND DIGITAL TRANSFORMATION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" y="2643309"/>
            <a:ext cx="8058850" cy="118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660A1F"/>
                  </a:outerShdw>
                </a:effectLst>
              </a14:hiddenEffects>
            </a:ext>
          </a:extLst>
        </p:spPr>
      </p:pic>
      <p:sp>
        <p:nvSpPr>
          <p:cNvPr id="6" name="Isosceles Triangle 5"/>
          <p:cNvSpPr/>
          <p:nvPr/>
        </p:nvSpPr>
        <p:spPr>
          <a:xfrm rot="10800000">
            <a:off x="973453" y="4169032"/>
            <a:ext cx="7349491" cy="331470"/>
          </a:xfrm>
          <a:prstGeom prst="triangle">
            <a:avLst/>
          </a:prstGeom>
          <a:solidFill>
            <a:srgbClr val="408FCD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700" kern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23419" y="4886238"/>
            <a:ext cx="3008671" cy="116060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kern="0" cap="all" spc="230" dirty="0">
                <a:solidFill>
                  <a:schemeClr val="bg2"/>
                </a:solidFill>
                <a:cs typeface="Calibri Light"/>
              </a:rPr>
              <a:t>Benefits</a:t>
            </a:r>
          </a:p>
          <a:p>
            <a:pPr algn="ctr"/>
            <a:r>
              <a:rPr lang="en-US" altLang="en-US" b="1" dirty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Stable maintenance execution at lower cost (~30% reduction in OPEX)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8616" y="5228371"/>
            <a:ext cx="251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1A2944"/>
                </a:solidFill>
                <a:latin typeface="Arial" charset="0"/>
                <a:ea typeface="ＭＳ Ｐゴシック" charset="0"/>
              </a:rPr>
              <a:t>= $ 1.2 to $1.4 billion/year </a:t>
            </a:r>
            <a:endParaRPr lang="en-US" sz="2000" dirty="0">
              <a:solidFill>
                <a:srgbClr val="1A294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0" y="371654"/>
            <a:ext cx="7086600" cy="3000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1963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388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Open Sans Light" panose="020B0306030504020204" pitchFamily="34" charset="0"/>
              <a:buChar char="−"/>
              <a:defRPr sz="16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5000"/>
              <a:buFont typeface="Courier New" panose="02070309020205020404" pitchFamily="49" charset="0"/>
              <a:buChar char="o"/>
              <a:defRPr sz="14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14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A Major Integrated Energy Company in North America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32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7BCEC-80DC-8F47-A735-1BA09A344CF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8713"/>
            <a:ext cx="6467168" cy="31089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OPERATIONAL AND DIGITAL TRANSFORMATION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0" y="409845"/>
            <a:ext cx="6467167" cy="300082"/>
          </a:xfrm>
        </p:spPr>
        <p:txBody>
          <a:bodyPr/>
          <a:lstStyle/>
          <a:p>
            <a:r>
              <a:rPr lang="en-US" sz="1600" dirty="0"/>
              <a:t>Leading Global Refining and Chemical Company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965" y="821281"/>
            <a:ext cx="2249144" cy="3415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cap="all" spc="230" dirty="0" smtClean="0">
                <a:solidFill>
                  <a:schemeClr val="bg2"/>
                </a:solidFill>
                <a:cs typeface="Calibri Light"/>
              </a:rPr>
              <a:t>THE SETTING</a:t>
            </a:r>
            <a:endParaRPr lang="en-US" b="1" kern="0" cap="all" spc="230" dirty="0">
              <a:solidFill>
                <a:schemeClr val="bg2"/>
              </a:solidFill>
              <a:cs typeface="Calibr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964" y="1162874"/>
            <a:ext cx="2249145" cy="49673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Need for a globally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consistent operating model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to leverage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a shared service model </a:t>
            </a: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Project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included operating model definition, business process optimization, and pilot activities across supply chain, product lifecycle management, engineering data management, and maintenance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8954" y="821281"/>
            <a:ext cx="2386230" cy="3415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cap="all" spc="230" dirty="0" smtClean="0">
                <a:solidFill>
                  <a:schemeClr val="bg2"/>
                </a:solidFill>
                <a:cs typeface="Calibri Light"/>
              </a:rPr>
              <a:t>KEY GOALS</a:t>
            </a:r>
            <a:endParaRPr lang="en-US" b="1" kern="0" cap="all" spc="230" dirty="0">
              <a:solidFill>
                <a:schemeClr val="bg2"/>
              </a:solidFill>
              <a:cs typeface="Calibri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8954" y="1162874"/>
            <a:ext cx="2386230" cy="49673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Work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process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assessment: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6+ years of work history and cost performance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analysis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Design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and development of SAP-based solutions required to enable process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changes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Organizational maturity assessment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Pilot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test of new organization model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10000"/>
                </a:schemeClr>
              </a:solidFill>
              <a:cs typeface="Open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65574" y="821281"/>
            <a:ext cx="3701143" cy="34159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cap="all" spc="230" dirty="0" smtClean="0">
                <a:solidFill>
                  <a:schemeClr val="bg2"/>
                </a:solidFill>
                <a:cs typeface="Calibri Light"/>
              </a:rPr>
              <a:t>KEY Successes</a:t>
            </a:r>
            <a:endParaRPr lang="en-US" b="1" kern="0" cap="all" spc="230" dirty="0">
              <a:solidFill>
                <a:schemeClr val="bg2"/>
              </a:solidFill>
              <a:cs typeface="Calibri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5574" y="1162873"/>
            <a:ext cx="3701143" cy="411950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/>
          <a:lstStyle/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Organization, process, and technical improvements were endorsed across refining and chemicals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Solution delivered integrated environment, allowing for simplified processes across the core </a:t>
            </a:r>
            <a:b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</a:b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business such as procurement, product development, and engineering data management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Capabilities delivered will enable company to achieve and exceed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cs typeface="Open Sans"/>
              </a:rPr>
              <a:t>cost-reduction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targets while </a:t>
            </a:r>
            <a:b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</a:br>
            <a:r>
              <a:rPr lang="en-US" dirty="0">
                <a:solidFill>
                  <a:schemeClr val="bg1">
                    <a:lumMod val="10000"/>
                  </a:schemeClr>
                </a:solidFill>
                <a:cs typeface="Open Sans"/>
              </a:rPr>
              <a:t>positioning organization for continued growth </a:t>
            </a: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>
              <a:spcAft>
                <a:spcPts val="400"/>
              </a:spcAft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10000"/>
                </a:schemeClr>
              </a:solidFill>
              <a:cs typeface="Open Sans"/>
            </a:endParaRPr>
          </a:p>
          <a:p>
            <a:pPr marL="174625" indent="-174625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10000"/>
                </a:schemeClr>
              </a:solidFill>
              <a:cs typeface="Open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65574" y="5508522"/>
            <a:ext cx="3701144" cy="62168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kern="0" cap="all" spc="230" dirty="0" smtClean="0">
                <a:solidFill>
                  <a:schemeClr val="bg2"/>
                </a:solidFill>
                <a:cs typeface="Calibri Light"/>
              </a:rPr>
              <a:t>OUTCOME</a:t>
            </a:r>
          </a:p>
          <a:p>
            <a:pPr lvl="0" algn="ctr"/>
            <a:r>
              <a:rPr lang="en-US" altLang="en-US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~ 50% return on investment</a:t>
            </a:r>
            <a:endParaRPr lang="en-US" altLang="en-US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rk Zegulberg Line teal">
      <a:dk1>
        <a:srgbClr val="445469"/>
      </a:dk1>
      <a:lt1>
        <a:srgbClr val="F6F8F8"/>
      </a:lt1>
      <a:dk2>
        <a:srgbClr val="445469"/>
      </a:dk2>
      <a:lt2>
        <a:srgbClr val="FFFFFF"/>
      </a:lt2>
      <a:accent1>
        <a:srgbClr val="2099D8"/>
      </a:accent1>
      <a:accent2>
        <a:srgbClr val="239CCE"/>
      </a:accent2>
      <a:accent3>
        <a:srgbClr val="27A6C2"/>
      </a:accent3>
      <a:accent4>
        <a:srgbClr val="25B7AB"/>
      </a:accent4>
      <a:accent5>
        <a:srgbClr val="5BBE77"/>
      </a:accent5>
      <a:accent6>
        <a:srgbClr val="7EC44E"/>
      </a:accent6>
      <a:hlink>
        <a:srgbClr val="5B9BD5"/>
      </a:hlink>
      <a:folHlink>
        <a:srgbClr val="70AD4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defRPr sz="1050" kern="1200" dirty="0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22668</TotalTime>
  <Words>866</Words>
  <Application>Microsoft Office PowerPoint</Application>
  <PresentationFormat>On-screen Show (4:3)</PresentationFormat>
  <Paragraphs>176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Calibri Light</vt:lpstr>
      <vt:lpstr>Courier New</vt:lpstr>
      <vt:lpstr>Lato</vt:lpstr>
      <vt:lpstr>Lato Light</vt:lpstr>
      <vt:lpstr>Open Sans</vt:lpstr>
      <vt:lpstr>Open Sans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Kukuk</dc:creator>
  <cp:lastModifiedBy>Walter Pesenti</cp:lastModifiedBy>
  <cp:revision>1531</cp:revision>
  <cp:lastPrinted>2017-01-12T18:45:05Z</cp:lastPrinted>
  <dcterms:created xsi:type="dcterms:W3CDTF">2016-03-15T14:02:15Z</dcterms:created>
  <dcterms:modified xsi:type="dcterms:W3CDTF">2017-11-02T17:38:52Z</dcterms:modified>
</cp:coreProperties>
</file>