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78" r:id="rId4"/>
    <p:sldId id="273" r:id="rId5"/>
    <p:sldId id="258" r:id="rId6"/>
    <p:sldId id="259" r:id="rId7"/>
    <p:sldId id="261" r:id="rId8"/>
    <p:sldId id="274" r:id="rId9"/>
    <p:sldId id="279" r:id="rId10"/>
    <p:sldId id="282" r:id="rId11"/>
    <p:sldId id="280" r:id="rId12"/>
    <p:sldId id="265" r:id="rId13"/>
    <p:sldId id="267" r:id="rId14"/>
    <p:sldId id="268" r:id="rId15"/>
    <p:sldId id="269" r:id="rId16"/>
    <p:sldId id="283" r:id="rId17"/>
    <p:sldId id="27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3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carlson@jasocal.or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3BABD2-656A-461C-8D51-03B99B6F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YBA Guest Speaker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7D07A25F-2769-4D19-BFCA-391166A74C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9547" y="2184551"/>
            <a:ext cx="1991254" cy="2844648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0E515C-D3B3-45FE-BC39-1C62E94B3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Eric Carlson</a:t>
            </a:r>
          </a:p>
          <a:p>
            <a:r>
              <a:rPr lang="en-US" sz="1800" dirty="0"/>
              <a:t>May 7, 2018</a:t>
            </a:r>
          </a:p>
          <a:p>
            <a:r>
              <a:rPr lang="en-US" sz="1800" dirty="0"/>
              <a:t>Downtown Magnets High School</a:t>
            </a:r>
          </a:p>
        </p:txBody>
      </p:sp>
    </p:spTree>
    <p:extLst>
      <p:ext uri="{BB962C8B-B14F-4D97-AF65-F5344CB8AC3E}">
        <p14:creationId xmlns:p14="http://schemas.microsoft.com/office/powerpoint/2010/main" val="18558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13ECA-4E21-49AE-B405-4596B4E0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- Colorado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78D9F2-2317-49CF-95A5-70741B81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312" y="200211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Inovonics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Security Systems </a:t>
            </a:r>
          </a:p>
          <a:p>
            <a:pPr lvl="1"/>
            <a:r>
              <a:rPr lang="en-US" sz="2200" dirty="0" smtClean="0"/>
              <a:t>Manufacturing Engineer</a:t>
            </a:r>
          </a:p>
          <a:p>
            <a:pPr lvl="2"/>
            <a:r>
              <a:rPr lang="en-US" sz="1800" dirty="0" smtClean="0"/>
              <a:t>Problem-solving, Learning, Improving</a:t>
            </a:r>
          </a:p>
          <a:p>
            <a:pPr lvl="1"/>
            <a:r>
              <a:rPr lang="en-US" sz="2200" dirty="0" smtClean="0"/>
              <a:t>Manufacturing Manager/Director</a:t>
            </a:r>
          </a:p>
          <a:p>
            <a:pPr lvl="2"/>
            <a:r>
              <a:rPr lang="en-US" sz="1800" dirty="0" smtClean="0"/>
              <a:t>Coach, Help, Lead, Manage – Communicate!</a:t>
            </a:r>
          </a:p>
          <a:p>
            <a:pPr lvl="1"/>
            <a:r>
              <a:rPr lang="en-US" sz="2200" dirty="0" smtClean="0"/>
              <a:t>Technical </a:t>
            </a:r>
            <a:r>
              <a:rPr lang="en-US" sz="2200" dirty="0"/>
              <a:t>Services &amp; Customer Service </a:t>
            </a:r>
            <a:r>
              <a:rPr lang="en-US" sz="2200" dirty="0" smtClean="0"/>
              <a:t>Manager</a:t>
            </a:r>
          </a:p>
          <a:p>
            <a:pPr lvl="2"/>
            <a:r>
              <a:rPr lang="en-US" sz="1800" dirty="0" smtClean="0"/>
              <a:t>Internal &amp; External Customers</a:t>
            </a:r>
          </a:p>
          <a:p>
            <a:r>
              <a:rPr lang="en-US" sz="2400" dirty="0" smtClean="0"/>
              <a:t>Part-time Student – Masters, Nonprofit Management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381039" y="1105540"/>
            <a:ext cx="1652969" cy="2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7523" y="3492500"/>
            <a:ext cx="227944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92" y="2965450"/>
            <a:ext cx="109610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13ECA-4E21-49AE-B405-4596B4E0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- California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78D9F2-2317-49CF-95A5-70741B81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012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</a:t>
            </a:r>
            <a:r>
              <a:rPr lang="en-US" sz="2400" dirty="0"/>
              <a:t>. Francis Center </a:t>
            </a:r>
            <a:r>
              <a:rPr lang="en-US" sz="2400" dirty="0" smtClean="0"/>
              <a:t>– Breakfasts , Free Groceries</a:t>
            </a:r>
          </a:p>
          <a:p>
            <a:pPr lvl="1"/>
            <a:r>
              <a:rPr lang="en-US" dirty="0" smtClean="0"/>
              <a:t>Development Associate/Manager – Learning, Writing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 smtClean="0"/>
              <a:t>Junior Achievement of SoCal – </a:t>
            </a:r>
            <a:r>
              <a:rPr lang="en-US" dirty="0" smtClean="0"/>
              <a:t>Personal Finance, Entrepreneurship, Work</a:t>
            </a:r>
          </a:p>
          <a:p>
            <a:pPr lvl="1"/>
            <a:r>
              <a:rPr lang="en-US" dirty="0" smtClean="0"/>
              <a:t>Director </a:t>
            </a:r>
            <a:r>
              <a:rPr lang="en-US" dirty="0"/>
              <a:t>of </a:t>
            </a:r>
            <a:r>
              <a:rPr lang="en-US" dirty="0" smtClean="0"/>
              <a:t>Development – Listening, Coordinating, Communicating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532" y="4694232"/>
            <a:ext cx="3822118" cy="18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1453197"/>
            <a:ext cx="2413000" cy="18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4649174"/>
            <a:ext cx="2526322" cy="18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6507" y="4649174"/>
            <a:ext cx="2540793" cy="19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46" y="1866442"/>
            <a:ext cx="3677200" cy="36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134" y="1856882"/>
            <a:ext cx="4917535" cy="36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6146" y="817657"/>
            <a:ext cx="1745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Family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38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829" y="3329354"/>
            <a:ext cx="2518125" cy="3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3386" y="1680443"/>
            <a:ext cx="2621244" cy="33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549769"/>
            <a:ext cx="3872894" cy="32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4123" y="550985"/>
            <a:ext cx="2461846" cy="32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9018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Dog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894" y="1482712"/>
            <a:ext cx="2567875" cy="43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461" y="2479804"/>
            <a:ext cx="3000979" cy="22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585" y="1834766"/>
            <a:ext cx="2658898" cy="35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4894" y="492436"/>
            <a:ext cx="1576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ESPYS</a:t>
            </a:r>
          </a:p>
        </p:txBody>
      </p:sp>
    </p:spTree>
    <p:extLst>
      <p:ext uri="{BB962C8B-B14F-4D97-AF65-F5344CB8AC3E}">
        <p14:creationId xmlns:p14="http://schemas.microsoft.com/office/powerpoint/2010/main" val="10219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" y="2106127"/>
            <a:ext cx="5330824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276" y="1794977"/>
            <a:ext cx="346452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8121" y="331194"/>
            <a:ext cx="893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</a:rPr>
              <a:t>Nobel Laureate – Sheldon Glashow</a:t>
            </a:r>
          </a:p>
        </p:txBody>
      </p:sp>
    </p:spTree>
    <p:extLst>
      <p:ext uri="{BB962C8B-B14F-4D97-AF65-F5344CB8AC3E}">
        <p14:creationId xmlns:p14="http://schemas.microsoft.com/office/powerpoint/2010/main" val="39623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Donation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606" y="1733620"/>
            <a:ext cx="5476794" cy="41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799" y="1485900"/>
            <a:ext cx="4581086" cy="48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929" y="378936"/>
            <a:ext cx="41569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EBEBEB"/>
                </a:solidFill>
                <a:ea typeface="+mj-ea"/>
                <a:cs typeface="+mj-cs"/>
              </a:rPr>
              <a:t>F</a:t>
            </a:r>
            <a:r>
              <a:rPr lang="en-US" sz="4200" dirty="0" smtClean="0">
                <a:solidFill>
                  <a:srgbClr val="EBEBEB"/>
                </a:solidFill>
                <a:ea typeface="+mj-ea"/>
                <a:cs typeface="+mj-cs"/>
              </a:rPr>
              <a:t>inal Thought…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End.</a:t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Comments?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Eric Carlson – </a:t>
            </a:r>
            <a:r>
              <a:rPr lang="en-US" sz="2400" dirty="0" smtClean="0">
                <a:hlinkClick r:id="rId2"/>
              </a:rPr>
              <a:t>ecarlson@jasocal.org</a:t>
            </a:r>
            <a:r>
              <a:rPr lang="en-US" sz="2400" dirty="0" smtClean="0"/>
              <a:t> – (323) 785-3542</a:t>
            </a:r>
          </a:p>
        </p:txBody>
      </p:sp>
    </p:spTree>
    <p:extLst>
      <p:ext uri="{BB962C8B-B14F-4D97-AF65-F5344CB8AC3E}">
        <p14:creationId xmlns:p14="http://schemas.microsoft.com/office/powerpoint/2010/main" val="1038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04687D-52CA-4055-A26D-CA1CE88F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DB523-CBAC-4754-A035-05EA1929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town - Xenia, Ohio</a:t>
            </a:r>
          </a:p>
          <a:p>
            <a:r>
              <a:rPr lang="en-US" dirty="0"/>
              <a:t>Oldest of 3 </a:t>
            </a:r>
            <a:r>
              <a:rPr lang="en-US" dirty="0" smtClean="0"/>
              <a:t>boys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262" y="3349991"/>
            <a:ext cx="2719754" cy="25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8469" y="3349992"/>
            <a:ext cx="2704732" cy="248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0031" y="2630793"/>
            <a:ext cx="3915505" cy="32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04687D-52CA-4055-A26D-CA1CE88F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52718"/>
            <a:ext cx="9415834" cy="880782"/>
          </a:xfrm>
        </p:spPr>
        <p:txBody>
          <a:bodyPr/>
          <a:lstStyle/>
          <a:p>
            <a:r>
              <a:rPr lang="en-US" dirty="0"/>
              <a:t>Growing 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DB523-CBAC-4754-A035-05EA1929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80592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Sports</a:t>
            </a:r>
          </a:p>
          <a:p>
            <a:r>
              <a:rPr lang="en-US" dirty="0" smtClean="0"/>
              <a:t>Good at </a:t>
            </a:r>
            <a:r>
              <a:rPr lang="en-US" dirty="0"/>
              <a:t>math &amp; science</a:t>
            </a:r>
          </a:p>
          <a:p>
            <a:r>
              <a:rPr lang="en-US" dirty="0"/>
              <a:t>Slow </a:t>
            </a:r>
            <a:r>
              <a:rPr lang="en-US" dirty="0" smtClean="0"/>
              <a:t>reader</a:t>
            </a:r>
          </a:p>
          <a:p>
            <a:r>
              <a:rPr lang="en-US" dirty="0" smtClean="0"/>
              <a:t>Talked too much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75" y="1854201"/>
            <a:ext cx="4188523" cy="32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20" y="1530292"/>
            <a:ext cx="3245917" cy="26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99" y="1946646"/>
            <a:ext cx="3352708" cy="177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699" y="4482778"/>
            <a:ext cx="2844129" cy="17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585" y="1685868"/>
            <a:ext cx="2341634" cy="229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8914" y="594919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April 3, 1974</a:t>
            </a:r>
            <a:r>
              <a:rPr lang="en-US" sz="2400" dirty="0"/>
              <a:t> </a:t>
            </a:r>
            <a:r>
              <a:rPr lang="en-US" sz="2400" dirty="0" smtClean="0"/>
              <a:t>– Xenia Tornado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4021" y="47353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Big Tornado when I was </a:t>
            </a:r>
            <a:r>
              <a:rPr lang="en-US" dirty="0" smtClean="0"/>
              <a:t>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job </a:t>
            </a:r>
            <a:r>
              <a:rPr lang="en-US" dirty="0" smtClean="0"/>
              <a:t>– paper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F6A823-B7E5-453D-B0A1-4618F1BC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16F66-87E8-49F8-95D7-2725486D2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Lacked confidence</a:t>
            </a:r>
          </a:p>
          <a:p>
            <a:r>
              <a:rPr lang="en-US" dirty="0"/>
              <a:t>Didn’t get too involved</a:t>
            </a:r>
          </a:p>
          <a:p>
            <a:r>
              <a:rPr lang="en-US" dirty="0"/>
              <a:t>Good grades but not a </a:t>
            </a:r>
            <a:r>
              <a:rPr lang="en-US" dirty="0" smtClean="0"/>
              <a:t>great student</a:t>
            </a:r>
            <a:endParaRPr lang="en-US" dirty="0"/>
          </a:p>
          <a:p>
            <a:r>
              <a:rPr lang="en-US" dirty="0"/>
              <a:t>Played </a:t>
            </a:r>
            <a:r>
              <a:rPr lang="en-US" dirty="0" smtClean="0"/>
              <a:t>baseball</a:t>
            </a:r>
            <a:endParaRPr lang="en-US" dirty="0"/>
          </a:p>
          <a:p>
            <a:r>
              <a:rPr lang="en-US" dirty="0"/>
              <a:t>Clueless about </a:t>
            </a:r>
            <a:r>
              <a:rPr lang="en-US" dirty="0" smtClean="0"/>
              <a:t>careers</a:t>
            </a:r>
            <a:endParaRPr lang="en-US" dirty="0"/>
          </a:p>
          <a:p>
            <a:r>
              <a:rPr lang="en-US" dirty="0" smtClean="0"/>
              <a:t>Made Pizza after school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ime management</a:t>
            </a:r>
          </a:p>
          <a:p>
            <a:pPr lvl="1"/>
            <a:r>
              <a:rPr lang="en-US" dirty="0" smtClean="0"/>
              <a:t>Assistant Manager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786" y="4452939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740" y="2092477"/>
            <a:ext cx="4005681" cy="247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48" y="372108"/>
            <a:ext cx="2082800" cy="160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238E8-4966-444E-8CDD-07AA4A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EC1ECC-FF2F-40B6-80C0-F7242ECA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09446"/>
            <a:ext cx="8946541" cy="419548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Goal: </a:t>
            </a:r>
            <a:r>
              <a:rPr lang="en-US" dirty="0"/>
              <a:t>big university, 4+ hours from home, sports teams, good reputation, </a:t>
            </a:r>
            <a:r>
              <a:rPr lang="en-US" dirty="0" smtClean="0"/>
              <a:t>large campus</a:t>
            </a:r>
            <a:r>
              <a:rPr lang="en-US" dirty="0"/>
              <a:t>, lots of majors </a:t>
            </a:r>
            <a:endParaRPr lang="en-US" dirty="0" smtClean="0"/>
          </a:p>
          <a:p>
            <a:r>
              <a:rPr lang="en-US" dirty="0" smtClean="0"/>
              <a:t>Limited $$ for college</a:t>
            </a:r>
            <a:endParaRPr lang="en-US" dirty="0"/>
          </a:p>
          <a:p>
            <a:r>
              <a:rPr lang="en-US" dirty="0" smtClean="0"/>
              <a:t>Chose: </a:t>
            </a:r>
            <a:r>
              <a:rPr lang="en-US" dirty="0"/>
              <a:t>small engineering </a:t>
            </a:r>
            <a:r>
              <a:rPr lang="en-US" dirty="0" smtClean="0"/>
              <a:t>college </a:t>
            </a:r>
            <a:r>
              <a:rPr lang="en-US" dirty="0"/>
              <a:t>– no </a:t>
            </a:r>
            <a:r>
              <a:rPr lang="en-US" dirty="0" smtClean="0"/>
              <a:t>sports teams, small campus</a:t>
            </a:r>
            <a:endParaRPr lang="en-US" dirty="0"/>
          </a:p>
          <a:p>
            <a:r>
              <a:rPr lang="en-US" dirty="0" smtClean="0"/>
              <a:t>Co-op Program = $$ + Experience</a:t>
            </a:r>
            <a:endParaRPr lang="en-US" dirty="0"/>
          </a:p>
          <a:p>
            <a:r>
              <a:rPr lang="en-US" dirty="0" smtClean="0"/>
              <a:t>BS Electrical Engineering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785" y="307365"/>
            <a:ext cx="5114269" cy="22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919" y="4695090"/>
            <a:ext cx="2557135" cy="17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13ECA-4E21-49AE-B405-4596B4E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17" y="452718"/>
            <a:ext cx="9346717" cy="1000944"/>
          </a:xfrm>
        </p:spPr>
        <p:txBody>
          <a:bodyPr/>
          <a:lstStyle/>
          <a:p>
            <a:r>
              <a:rPr lang="en-US" dirty="0" smtClean="0"/>
              <a:t>Careers - Ohio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78D9F2-2317-49CF-95A5-70741B81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057" y="1795011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 – Airbags - Test </a:t>
            </a:r>
            <a:r>
              <a:rPr lang="en-US" sz="2400" dirty="0"/>
              <a:t>Engineer, Design Engineer, Program Engineer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17" y="3405921"/>
            <a:ext cx="2801083" cy="19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024" y="3405921"/>
            <a:ext cx="3154608" cy="19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117" y="3393389"/>
            <a:ext cx="2625237" cy="19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89" y="4113877"/>
            <a:ext cx="4508073" cy="23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188" y="585375"/>
            <a:ext cx="91269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/>
              <a:t>General Motors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/>
          </a:p>
          <a:p>
            <a:r>
              <a:rPr lang="en-US" sz="2400" dirty="0" smtClean="0"/>
              <a:t>Test Engineer - </a:t>
            </a:r>
            <a:r>
              <a:rPr lang="en-US" dirty="0" smtClean="0"/>
              <a:t>Test Facility, Teamwork, Technical</a:t>
            </a:r>
          </a:p>
          <a:p>
            <a:endParaRPr lang="en-US" dirty="0"/>
          </a:p>
          <a:p>
            <a:r>
              <a:rPr lang="en-US" sz="2400" dirty="0" smtClean="0"/>
              <a:t>Design Engineer </a:t>
            </a:r>
            <a:r>
              <a:rPr lang="en-US" dirty="0" smtClean="0"/>
              <a:t>– Design, Test, Repeat</a:t>
            </a:r>
          </a:p>
          <a:p>
            <a:endParaRPr lang="en-US" dirty="0"/>
          </a:p>
          <a:p>
            <a:r>
              <a:rPr lang="en-US" sz="2400" dirty="0" smtClean="0"/>
              <a:t>Program Engineer</a:t>
            </a:r>
            <a:r>
              <a:rPr lang="en-US" dirty="0" smtClean="0"/>
              <a:t> – Customers, Suppliers, Communication, Travel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00" y="4113877"/>
            <a:ext cx="3927588" cy="23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13ECA-4E21-49AE-B405-4596B4E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76518"/>
            <a:ext cx="9404723" cy="1400530"/>
          </a:xfrm>
        </p:spPr>
        <p:txBody>
          <a:bodyPr/>
          <a:lstStyle/>
          <a:p>
            <a:r>
              <a:rPr lang="en-US" dirty="0" smtClean="0"/>
              <a:t>Careers - Colorado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78D9F2-2317-49CF-95A5-70741B81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KidsFirst</a:t>
            </a:r>
            <a:r>
              <a:rPr lang="en-US" sz="2400" dirty="0" smtClean="0"/>
              <a:t> </a:t>
            </a:r>
            <a:r>
              <a:rPr lang="en-US" sz="2400" dirty="0"/>
              <a:t>Designs – </a:t>
            </a:r>
            <a:r>
              <a:rPr lang="en-US" sz="2400" dirty="0" smtClean="0"/>
              <a:t>Kids T-shirts – Founder/Owner</a:t>
            </a:r>
          </a:p>
          <a:p>
            <a:pPr lvl="1"/>
            <a:r>
              <a:rPr lang="en-US" dirty="0" smtClean="0"/>
              <a:t>Creative, Sales, Isolated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105150"/>
            <a:ext cx="4089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0476" y="6172200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(this is not 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</TotalTime>
  <Words>277</Words>
  <Application>Microsoft Office PowerPoint</Application>
  <PresentationFormat>Custom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YBA Guest Speaker</vt:lpstr>
      <vt:lpstr>Growing Up </vt:lpstr>
      <vt:lpstr>Growing Up </vt:lpstr>
      <vt:lpstr>PowerPoint Presentation</vt:lpstr>
      <vt:lpstr>High School</vt:lpstr>
      <vt:lpstr>College</vt:lpstr>
      <vt:lpstr>Careers - Ohio</vt:lpstr>
      <vt:lpstr>PowerPoint Presentation</vt:lpstr>
      <vt:lpstr>Careers - Colorado </vt:lpstr>
      <vt:lpstr>Careers - Colorado </vt:lpstr>
      <vt:lpstr>Careers - California</vt:lpstr>
      <vt:lpstr>PowerPoint Presentation</vt:lpstr>
      <vt:lpstr>PowerPoint Presentation</vt:lpstr>
      <vt:lpstr>PowerPoint Presentation</vt:lpstr>
      <vt:lpstr>PowerPoint Presentation</vt:lpstr>
      <vt:lpstr>Big Donation</vt:lpstr>
      <vt:lpstr>PowerPoint Presentation</vt:lpstr>
      <vt:lpstr>The End. Questions? Comments?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Speaker – Eric Carlson  May 7, 2018</dc:title>
  <dc:creator>Eric Carlson</dc:creator>
  <cp:lastModifiedBy>EricC</cp:lastModifiedBy>
  <cp:revision>67</cp:revision>
  <dcterms:created xsi:type="dcterms:W3CDTF">2018-05-01T21:10:16Z</dcterms:created>
  <dcterms:modified xsi:type="dcterms:W3CDTF">2018-05-07T06:28:54Z</dcterms:modified>
</cp:coreProperties>
</file>