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3"/>
  </p:notesMasterIdLst>
  <p:sldIdLst>
    <p:sldId id="256" r:id="rId2"/>
    <p:sldId id="272" r:id="rId3"/>
    <p:sldId id="259" r:id="rId4"/>
    <p:sldId id="260" r:id="rId5"/>
    <p:sldId id="265" r:id="rId6"/>
    <p:sldId id="266" r:id="rId7"/>
    <p:sldId id="268" r:id="rId8"/>
    <p:sldId id="269" r:id="rId9"/>
    <p:sldId id="261" r:id="rId10"/>
    <p:sldId id="263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6"/>
    <p:restoredTop sz="94787"/>
  </p:normalViewPr>
  <p:slideViewPr>
    <p:cSldViewPr snapToGrid="0" snapToObjects="1">
      <p:cViewPr varScale="1">
        <p:scale>
          <a:sx n="104" d="100"/>
          <a:sy n="104" d="100"/>
        </p:scale>
        <p:origin x="232" y="5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4D53E-06CA-484B-995E-BC3487D06C69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C8524-6ABF-6646-99CD-101B89329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C8524-6ABF-6646-99CD-101B89329D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0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C8524-6ABF-6646-99CD-101B89329D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3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C8524-6ABF-6646-99CD-101B89329D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2/5/19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5" Type="http://schemas.microsoft.com/office/2007/relationships/hdphoto" Target="../media/hdphoto3.wdp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4.wdp"/><Relationship Id="rId5" Type="http://schemas.openxmlformats.org/officeDocument/2006/relationships/image" Target="../media/image2.png"/><Relationship Id="rId6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khanacademy.org/science/chemistry/chemical-reactions-stoichiome/balancing-chemical-equations/v/balancing-chemical-equations-introduction" TargetMode="External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200" dirty="0" smtClean="0"/>
              <a:t>Youth Business Alliance</a:t>
            </a:r>
            <a:endParaRPr lang="en-US" sz="8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Jacob Hallman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StudyGate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6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Day in the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Typical Day as an Entrepreneur</a:t>
            </a:r>
          </a:p>
          <a:p>
            <a:r>
              <a:rPr lang="en-US" dirty="0" smtClean="0"/>
              <a:t>Talk </a:t>
            </a:r>
            <a:r>
              <a:rPr lang="en-US" dirty="0"/>
              <a:t>to students</a:t>
            </a:r>
          </a:p>
          <a:p>
            <a:r>
              <a:rPr lang="en-US" dirty="0"/>
              <a:t>Help a tutor</a:t>
            </a:r>
          </a:p>
          <a:p>
            <a:r>
              <a:rPr lang="en-US" dirty="0"/>
              <a:t>Find ways to improve the website</a:t>
            </a:r>
          </a:p>
          <a:p>
            <a:r>
              <a:rPr lang="en-US" dirty="0"/>
              <a:t>Meet people I can help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Skills that </a:t>
            </a:r>
            <a:r>
              <a:rPr lang="en-US" dirty="0"/>
              <a:t>H</a:t>
            </a:r>
            <a:r>
              <a:rPr lang="en-US" dirty="0" smtClean="0"/>
              <a:t>ave Helped Me Excel</a:t>
            </a:r>
          </a:p>
          <a:p>
            <a:r>
              <a:rPr lang="en-US" dirty="0" smtClean="0"/>
              <a:t>Positive attitude</a:t>
            </a:r>
          </a:p>
          <a:p>
            <a:r>
              <a:rPr lang="en-US" dirty="0" smtClean="0"/>
              <a:t>Hard work and tenacity</a:t>
            </a:r>
          </a:p>
          <a:p>
            <a:r>
              <a:rPr lang="en-US" dirty="0" smtClean="0"/>
              <a:t>Desire to always learn</a:t>
            </a:r>
          </a:p>
          <a:p>
            <a:r>
              <a:rPr lang="en-US" dirty="0" smtClean="0"/>
              <a:t>Focus on core strengths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2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504818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Because life only gets as </a:t>
            </a:r>
            <a:r>
              <a:rPr lang="en-US" dirty="0" smtClean="0"/>
              <a:t>big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as you can imagine it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r="6776" b="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79FF99C-BAA9-404F-9C96-6DD456B4F7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9C44AFD-C72D-4D9C-84C6-73E615CED8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4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D25B14F-36E0-41E8-956F-CABEF1ADD65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My Backstory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Moved around </a:t>
            </a:r>
            <a:r>
              <a:rPr lang="en-US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4</a:t>
            </a:r>
            <a:r>
              <a:rPr lang="en-US" dirty="0">
                <a:solidFill>
                  <a:schemeClr val="bg1"/>
                </a:solidFill>
              </a:rPr>
              <a:t> times as a boy, went to high school in rural Kansas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Parents divorced </a:t>
            </a:r>
            <a:r>
              <a:rPr lang="en-US" dirty="0" smtClean="0">
                <a:solidFill>
                  <a:schemeClr val="bg1"/>
                </a:solidFill>
              </a:rPr>
              <a:t>in high school and I am the oldest of 4.</a:t>
            </a:r>
            <a:r>
              <a:rPr lang="en-US" dirty="0">
                <a:solidFill>
                  <a:schemeClr val="bg1"/>
                </a:solidFill>
              </a:rPr>
              <a:t> 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 classmates stayed in Kansas, joined the military, started families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54" y="4880716"/>
            <a:ext cx="1591932" cy="16343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253" y="4851944"/>
            <a:ext cx="1748093" cy="1491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013" y="5073461"/>
            <a:ext cx="1689916" cy="112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8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6" b="13224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F79FF99C-BAA9-404F-9C96-6DD456B4F79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9C44AFD-C72D-4D9C-84C6-73E615CED8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1D25B14F-36E0-41E8-956F-CABEF1ADD65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/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My Business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29" y="2123169"/>
            <a:ext cx="11130002" cy="2768588"/>
          </a:xfr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8378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2635011"/>
            <a:ext cx="4773168" cy="3096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 smtClean="0"/>
              <a:t>Why I started this company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773168" cy="4050792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always will be smart people. </a:t>
            </a:r>
          </a:p>
          <a:p>
            <a:r>
              <a:rPr lang="en-US" sz="2400" dirty="0"/>
              <a:t>Who helps the others?</a:t>
            </a:r>
          </a:p>
          <a:p>
            <a:pPr lvl="1"/>
            <a:r>
              <a:rPr lang="en-US" sz="2400" dirty="0" smtClean="0"/>
              <a:t>Professor</a:t>
            </a:r>
            <a:endParaRPr lang="en-US" sz="2400" dirty="0"/>
          </a:p>
          <a:p>
            <a:pPr lvl="1"/>
            <a:r>
              <a:rPr lang="en-US" sz="2400" dirty="0" smtClean="0"/>
              <a:t>Lecturer</a:t>
            </a:r>
            <a:endParaRPr lang="en-US" sz="2400" dirty="0"/>
          </a:p>
          <a:p>
            <a:pPr lvl="1"/>
            <a:r>
              <a:rPr lang="en-US" sz="2400" dirty="0"/>
              <a:t>Teacher </a:t>
            </a:r>
            <a:r>
              <a:rPr lang="en-US" sz="2400" dirty="0" smtClean="0"/>
              <a:t>Assistant</a:t>
            </a:r>
            <a:endParaRPr lang="en-US" sz="2400" dirty="0"/>
          </a:p>
          <a:p>
            <a:pPr lvl="1"/>
            <a:r>
              <a:rPr lang="en-US" sz="2400" dirty="0"/>
              <a:t>Tutor </a:t>
            </a:r>
            <a:r>
              <a:rPr lang="en-US" sz="2400" dirty="0" smtClean="0"/>
              <a:t>center</a:t>
            </a:r>
          </a:p>
          <a:p>
            <a:pPr lvl="1"/>
            <a:r>
              <a:rPr lang="en-US" sz="2400" dirty="0" smtClean="0"/>
              <a:t>Traditional tutoring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087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Job: </a:t>
            </a:r>
            <a:r>
              <a:rPr lang="en-US" dirty="0" smtClean="0"/>
              <a:t>Study Different </a:t>
            </a:r>
            <a:r>
              <a:rPr lang="en-US" dirty="0"/>
              <a:t>ways to learn after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balance a chemical equation?</a:t>
            </a:r>
          </a:p>
          <a:p>
            <a:endParaRPr lang="en-US" dirty="0"/>
          </a:p>
          <a:p>
            <a:pPr algn="ctr"/>
            <a:r>
              <a:rPr lang="en-US" dirty="0"/>
              <a:t>H2 + N2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?</a:t>
            </a:r>
            <a:r>
              <a:rPr lang="en-US" dirty="0" smtClean="0"/>
              <a:t>	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Watch a video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3160"/>
            <a:ext cx="6780886" cy="179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0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Job: Different ways to learn after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balance a chemical equation?</a:t>
            </a:r>
          </a:p>
          <a:p>
            <a:endParaRPr lang="en-US" dirty="0"/>
          </a:p>
          <a:p>
            <a:pPr algn="ctr"/>
            <a:r>
              <a:rPr lang="en-US" dirty="0"/>
              <a:t>H2 + N2 </a:t>
            </a:r>
            <a:r>
              <a:rPr lang="en-US" dirty="0">
                <a:sym typeface="Wingdings"/>
              </a:rPr>
              <a:t> ?</a:t>
            </a:r>
            <a:r>
              <a:rPr lang="en-US" dirty="0"/>
              <a:t>	        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Watch a video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Ask Google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7" y="2682765"/>
            <a:ext cx="6930899" cy="33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7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My Job: Different ways to learn after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balance a chemical equation?</a:t>
            </a:r>
          </a:p>
          <a:p>
            <a:endParaRPr lang="en-US" dirty="0"/>
          </a:p>
          <a:p>
            <a:pPr algn="ctr"/>
            <a:r>
              <a:rPr lang="en-US" dirty="0"/>
              <a:t>H2 + N2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?</a:t>
            </a:r>
          </a:p>
          <a:p>
            <a:pPr algn="ctr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Watch a video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Ask Google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Make some guesses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/>
          <a:stretch/>
        </p:blipFill>
        <p:spPr>
          <a:xfrm>
            <a:off x="2384653" y="2175451"/>
            <a:ext cx="3618789" cy="378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My Job: Different ways to learn after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balance a chemical equation?</a:t>
            </a:r>
          </a:p>
          <a:p>
            <a:endParaRPr lang="en-US" dirty="0"/>
          </a:p>
          <a:p>
            <a:pPr algn="ctr"/>
            <a:r>
              <a:rPr lang="en-US" dirty="0"/>
              <a:t>H2 + N2 </a:t>
            </a:r>
            <a:r>
              <a:rPr lang="en-US" dirty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?</a:t>
            </a:r>
          </a:p>
          <a:p>
            <a:pPr algn="ctr"/>
            <a:endParaRPr lang="en-US" dirty="0" smtClean="0">
              <a:sym typeface="Wingdings"/>
            </a:endParaRPr>
          </a:p>
          <a:p>
            <a:pPr algn="ctr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Watch a video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Ask Google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Make some guesses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Studygate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48" y="2423160"/>
            <a:ext cx="3175000" cy="317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9457" y="5705856"/>
            <a:ext cx="4969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StudyGate</a:t>
            </a:r>
            <a:r>
              <a:rPr lang="en-US" dirty="0" smtClean="0"/>
              <a:t> is On-Demand Learning Solutions.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5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80/20 </a:t>
            </a:r>
            <a:r>
              <a:rPr lang="mr-IN" dirty="0" smtClean="0"/>
              <a:t>–</a:t>
            </a:r>
            <a:r>
              <a:rPr lang="en-US" dirty="0" smtClean="0"/>
              <a:t> The Pareto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4516565" cy="4050792"/>
          </a:xfrm>
        </p:spPr>
        <p:txBody>
          <a:bodyPr/>
          <a:lstStyle/>
          <a:p>
            <a:r>
              <a:rPr lang="en-US" dirty="0" smtClean="0"/>
              <a:t>80% of the population traditionally possesses 20% of the world’s financial wealth</a:t>
            </a:r>
          </a:p>
          <a:p>
            <a:r>
              <a:rPr lang="en-US" dirty="0" smtClean="0"/>
              <a:t>80% of the peas in a garden are produced by 20% of the pea plants</a:t>
            </a:r>
          </a:p>
          <a:p>
            <a:r>
              <a:rPr lang="en-US" dirty="0" smtClean="0"/>
              <a:t>80% of an entrepreneur’s time is spent figuring out how to best use their time!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72175" y="2093976"/>
            <a:ext cx="3457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8" t="14052" r="12315" b="16649"/>
          <a:stretch/>
        </p:blipFill>
        <p:spPr>
          <a:xfrm>
            <a:off x="6257480" y="1736788"/>
            <a:ext cx="5934520" cy="3092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8820" y="5042612"/>
            <a:ext cx="5311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20% of the input (time, resources, effort)</a:t>
            </a:r>
          </a:p>
          <a:p>
            <a:pPr algn="ctr"/>
            <a:r>
              <a:rPr lang="en-US" dirty="0" smtClean="0"/>
              <a:t>Accounts for 80% of the output (results, rewards)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5591</TotalTime>
  <Words>314</Words>
  <Application>Microsoft Macintosh PowerPoint</Application>
  <PresentationFormat>Widescreen</PresentationFormat>
  <Paragraphs>72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Mangal</vt:lpstr>
      <vt:lpstr>Rockwell</vt:lpstr>
      <vt:lpstr>Rockwell Condensed</vt:lpstr>
      <vt:lpstr>Rockwell Extra Bold</vt:lpstr>
      <vt:lpstr>Wingdings</vt:lpstr>
      <vt:lpstr>Wood Type</vt:lpstr>
      <vt:lpstr>Youth Business Alliance</vt:lpstr>
      <vt:lpstr>My Backstory</vt:lpstr>
      <vt:lpstr>My Business</vt:lpstr>
      <vt:lpstr>Why I started this company</vt:lpstr>
      <vt:lpstr>My Job: Study Different ways to learn after school</vt:lpstr>
      <vt:lpstr>My Job: Different ways to learn after school</vt:lpstr>
      <vt:lpstr>My Job: Different ways to learn after school</vt:lpstr>
      <vt:lpstr>My Job: Different ways to learn after school</vt:lpstr>
      <vt:lpstr>80/20 – The Pareto principle</vt:lpstr>
      <vt:lpstr>Day in the life</vt:lpstr>
      <vt:lpstr>Because life only gets as big  as you can imagine it 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business alliance</dc:title>
  <dc:creator>Daniel Zhao</dc:creator>
  <cp:lastModifiedBy>Daniel Zhao</cp:lastModifiedBy>
  <cp:revision>36</cp:revision>
  <dcterms:created xsi:type="dcterms:W3CDTF">2017-09-20T20:10:41Z</dcterms:created>
  <dcterms:modified xsi:type="dcterms:W3CDTF">2019-02-06T19:29:03Z</dcterms:modified>
</cp:coreProperties>
</file>