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1" r:id="rId2"/>
    <p:sldMasterId id="2147483790" r:id="rId3"/>
    <p:sldMasterId id="2147483816" r:id="rId4"/>
  </p:sldMasterIdLst>
  <p:notesMasterIdLst>
    <p:notesMasterId r:id="rId16"/>
  </p:notesMasterIdLst>
  <p:handoutMasterIdLst>
    <p:handoutMasterId r:id="rId17"/>
  </p:handoutMasterIdLst>
  <p:sldIdLst>
    <p:sldId id="304" r:id="rId5"/>
    <p:sldId id="394" r:id="rId6"/>
    <p:sldId id="362" r:id="rId7"/>
    <p:sldId id="390" r:id="rId8"/>
    <p:sldId id="377" r:id="rId9"/>
    <p:sldId id="308" r:id="rId10"/>
    <p:sldId id="395" r:id="rId11"/>
    <p:sldId id="396" r:id="rId12"/>
    <p:sldId id="375" r:id="rId13"/>
    <p:sldId id="393" r:id="rId14"/>
    <p:sldId id="366" r:id="rId15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342900" indent="1143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685800" indent="228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028700" indent="3429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371600" indent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CA2FB1"/>
    <a:srgbClr val="00CEEF"/>
    <a:srgbClr val="73FEFF"/>
    <a:srgbClr val="CA38BE"/>
    <a:srgbClr val="23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97"/>
    <p:restoredTop sz="95978"/>
  </p:normalViewPr>
  <p:slideViewPr>
    <p:cSldViewPr snapToGrid="0">
      <p:cViewPr>
        <p:scale>
          <a:sx n="119" d="100"/>
          <a:sy n="119" d="100"/>
        </p:scale>
        <p:origin x="-872" y="-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D996B7B-64E1-8E46-8CDB-873108C262ED}" type="datetimeFigureOut">
              <a:rPr lang="en-US"/>
              <a:pPr>
                <a:defRPr/>
              </a:pPr>
              <a:t>8/28/17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1EAF6EE-1463-C74B-A224-06BA6D4A8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24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Futura Std Book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Futura Std Book" charset="0"/>
              </a:defRPr>
            </a:lvl1pPr>
          </a:lstStyle>
          <a:p>
            <a:pPr>
              <a:defRPr/>
            </a:pPr>
            <a:fld id="{82D7F9E5-A8C7-D64A-BC74-64BEA1BC75A2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Futura Std Book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Futura Std Book" charset="0"/>
              </a:defRPr>
            </a:lvl1pPr>
          </a:lstStyle>
          <a:p>
            <a:pPr>
              <a:defRPr/>
            </a:pPr>
            <a:fld id="{9E141F17-BC5D-4146-8D5B-EB890BDAD5B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952849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Futura Std Book" pitchFamily="34" charset="0"/>
        <a:ea typeface="ＭＳ Ｐゴシック" charset="0"/>
        <a:cs typeface="ＭＳ Ｐゴシック" charset="0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Futura Std Book" pitchFamily="34" charset="0"/>
        <a:ea typeface="ＭＳ Ｐゴシック" charset="0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Futura Std Book" pitchFamily="34" charset="0"/>
        <a:ea typeface="ＭＳ Ｐゴシック" charset="0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Futura Std Book" pitchFamily="34" charset="0"/>
        <a:ea typeface="ＭＳ Ｐゴシック" charset="0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Futura Std Book" pitchFamily="34" charset="0"/>
        <a:ea typeface="ＭＳ Ｐゴシック" charset="0"/>
        <a:cs typeface="+mn-cs"/>
      </a:defRPr>
    </a:lvl5pPr>
    <a:lvl6pPr marL="1714729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674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620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566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THERE ANY HISPANIC NEWS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47A42-689E-FE46-91C6-D0CAB9E26415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872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3F523-EAC0-6B43-88BC-76C3ED8F800B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F2A54-ED8A-8E40-B565-C3985F7C329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9BEFA-E1E2-854C-BA23-FC88123FA688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15C3E-C973-9E4D-B31B-804EC540A7B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91572-D5F0-F24B-A088-1C7A1BB3EC5D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59D07-6B77-8246-97C8-BBEDDD96755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613" y="205980"/>
            <a:ext cx="2741612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5980"/>
            <a:ext cx="8075613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ED73C-9F42-2A4E-99C6-3B1502A97E18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EBD02-5E08-1C4F-B976-245244EDDE7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763E5-E939-5543-9EF0-0B69E89E355B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E68E2-C8A8-8343-8089-7103AE2AC81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36631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 userDrawn="1"/>
        </p:nvSpPr>
        <p:spPr bwMode="auto">
          <a:xfrm>
            <a:off x="8478838" y="317500"/>
            <a:ext cx="325437" cy="381000"/>
          </a:xfrm>
          <a:custGeom>
            <a:avLst/>
            <a:gdLst>
              <a:gd name="T0" fmla="*/ 7551 w 7888"/>
              <a:gd name="T1" fmla="*/ 9194 h 9197"/>
              <a:gd name="T2" fmla="*/ 0 w 7888"/>
              <a:gd name="T3" fmla="*/ 8838 h 9197"/>
              <a:gd name="T4" fmla="*/ 178 w 7888"/>
              <a:gd name="T5" fmla="*/ 37 h 9197"/>
              <a:gd name="T6" fmla="*/ 7551 w 7888"/>
              <a:gd name="T7" fmla="*/ 3 h 9197"/>
              <a:gd name="T8" fmla="*/ 7681 w 7888"/>
              <a:gd name="T9" fmla="*/ 4600 h 9197"/>
              <a:gd name="T10" fmla="*/ 7398 w 7888"/>
              <a:gd name="T11" fmla="*/ 206 h 9197"/>
              <a:gd name="T12" fmla="*/ 215 w 7888"/>
              <a:gd name="T13" fmla="*/ 395 h 9197"/>
              <a:gd name="T14" fmla="*/ 206 w 7888"/>
              <a:gd name="T15" fmla="*/ 8708 h 9197"/>
              <a:gd name="T16" fmla="*/ 7387 w 7888"/>
              <a:gd name="T17" fmla="*/ 8990 h 9197"/>
              <a:gd name="T18" fmla="*/ 6727 w 7888"/>
              <a:gd name="T19" fmla="*/ 1087 h 9197"/>
              <a:gd name="T20" fmla="*/ 1087 w 7888"/>
              <a:gd name="T21" fmla="*/ 1290 h 9197"/>
              <a:gd name="T22" fmla="*/ 1349 w 7888"/>
              <a:gd name="T23" fmla="*/ 2379 h 9197"/>
              <a:gd name="T24" fmla="*/ 4091 w 7888"/>
              <a:gd name="T25" fmla="*/ 2439 h 9197"/>
              <a:gd name="T26" fmla="*/ 1098 w 7888"/>
              <a:gd name="T27" fmla="*/ 6730 h 9197"/>
              <a:gd name="T28" fmla="*/ 2777 w 7888"/>
              <a:gd name="T29" fmla="*/ 6674 h 9197"/>
              <a:gd name="T30" fmla="*/ 6797 w 7888"/>
              <a:gd name="T31" fmla="*/ 1090 h 9197"/>
              <a:gd name="T32" fmla="*/ 5533 w 7888"/>
              <a:gd name="T33" fmla="*/ 3308 h 9197"/>
              <a:gd name="T34" fmla="*/ 5511 w 7888"/>
              <a:gd name="T35" fmla="*/ 6572 h 9197"/>
              <a:gd name="T36" fmla="*/ 6797 w 7888"/>
              <a:gd name="T37" fmla="*/ 6642 h 9197"/>
              <a:gd name="T38" fmla="*/ 6803 w 7888"/>
              <a:gd name="T39" fmla="*/ 1538 h 9197"/>
              <a:gd name="T40" fmla="*/ 5852 w 7888"/>
              <a:gd name="T41" fmla="*/ 8070 h 9197"/>
              <a:gd name="T42" fmla="*/ 6241 w 7888"/>
              <a:gd name="T43" fmla="*/ 7252 h 9197"/>
              <a:gd name="T44" fmla="*/ 5609 w 7888"/>
              <a:gd name="T45" fmla="*/ 7407 h 9197"/>
              <a:gd name="T46" fmla="*/ 5604 w 7888"/>
              <a:gd name="T47" fmla="*/ 8113 h 9197"/>
              <a:gd name="T48" fmla="*/ 6803 w 7888"/>
              <a:gd name="T49" fmla="*/ 7308 h 9197"/>
              <a:gd name="T50" fmla="*/ 6352 w 7888"/>
              <a:gd name="T51" fmla="*/ 7486 h 9197"/>
              <a:gd name="T52" fmla="*/ 6620 w 7888"/>
              <a:gd name="T53" fmla="*/ 7492 h 9197"/>
              <a:gd name="T54" fmla="*/ 6803 w 7888"/>
              <a:gd name="T55" fmla="*/ 8000 h 9197"/>
              <a:gd name="T56" fmla="*/ 1755 w 7888"/>
              <a:gd name="T57" fmla="*/ 7870 h 9197"/>
              <a:gd name="T58" fmla="*/ 1250 w 7888"/>
              <a:gd name="T59" fmla="*/ 7551 h 9197"/>
              <a:gd name="T60" fmla="*/ 1738 w 7888"/>
              <a:gd name="T61" fmla="*/ 7455 h 9197"/>
              <a:gd name="T62" fmla="*/ 1168 w 7888"/>
              <a:gd name="T63" fmla="*/ 7608 h 9197"/>
              <a:gd name="T64" fmla="*/ 1651 w 7888"/>
              <a:gd name="T65" fmla="*/ 7887 h 9197"/>
              <a:gd name="T66" fmla="*/ 1078 w 7888"/>
              <a:gd name="T67" fmla="*/ 7876 h 9197"/>
              <a:gd name="T68" fmla="*/ 3212 w 7888"/>
              <a:gd name="T69" fmla="*/ 7768 h 9197"/>
              <a:gd name="T70" fmla="*/ 2706 w 7888"/>
              <a:gd name="T71" fmla="*/ 7328 h 9197"/>
              <a:gd name="T72" fmla="*/ 2616 w 7888"/>
              <a:gd name="T73" fmla="*/ 7292 h 9197"/>
              <a:gd name="T74" fmla="*/ 3039 w 7888"/>
              <a:gd name="T75" fmla="*/ 8110 h 9197"/>
              <a:gd name="T76" fmla="*/ 3299 w 7888"/>
              <a:gd name="T77" fmla="*/ 7320 h 9197"/>
              <a:gd name="T78" fmla="*/ 3212 w 7888"/>
              <a:gd name="T79" fmla="*/ 7328 h 9197"/>
              <a:gd name="T80" fmla="*/ 2097 w 7888"/>
              <a:gd name="T81" fmla="*/ 7529 h 9197"/>
              <a:gd name="T82" fmla="*/ 2184 w 7888"/>
              <a:gd name="T83" fmla="*/ 8048 h 9197"/>
              <a:gd name="T84" fmla="*/ 2464 w 7888"/>
              <a:gd name="T85" fmla="*/ 7348 h 9197"/>
              <a:gd name="T86" fmla="*/ 1815 w 7888"/>
              <a:gd name="T87" fmla="*/ 7348 h 9197"/>
              <a:gd name="T88" fmla="*/ 4486 w 7888"/>
              <a:gd name="T89" fmla="*/ 8028 h 9197"/>
              <a:gd name="T90" fmla="*/ 4399 w 7888"/>
              <a:gd name="T91" fmla="*/ 7266 h 9197"/>
              <a:gd name="T92" fmla="*/ 3474 w 7888"/>
              <a:gd name="T93" fmla="*/ 7272 h 9197"/>
              <a:gd name="T94" fmla="*/ 3505 w 7888"/>
              <a:gd name="T95" fmla="*/ 8099 h 9197"/>
              <a:gd name="T96" fmla="*/ 3910 w 7888"/>
              <a:gd name="T97" fmla="*/ 7275 h 9197"/>
              <a:gd name="T98" fmla="*/ 3731 w 7888"/>
              <a:gd name="T99" fmla="*/ 8014 h 9197"/>
              <a:gd name="T100" fmla="*/ 3561 w 7888"/>
              <a:gd name="T101" fmla="*/ 7388 h 9197"/>
              <a:gd name="T102" fmla="*/ 4159 w 7888"/>
              <a:gd name="T103" fmla="*/ 7689 h 9197"/>
              <a:gd name="T104" fmla="*/ 4602 w 7888"/>
              <a:gd name="T105" fmla="*/ 7684 h 9197"/>
              <a:gd name="T106" fmla="*/ 5036 w 7888"/>
              <a:gd name="T107" fmla="*/ 7246 h 9197"/>
              <a:gd name="T108" fmla="*/ 5034 w 7888"/>
              <a:gd name="T109" fmla="*/ 7334 h 9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888" h="9197">
                <a:moveTo>
                  <a:pt x="7884" y="4595"/>
                </a:moveTo>
                <a:cubicBezTo>
                  <a:pt x="7884" y="6016"/>
                  <a:pt x="7881" y="7438"/>
                  <a:pt x="7887" y="8861"/>
                </a:cubicBezTo>
                <a:cubicBezTo>
                  <a:pt x="7887" y="9022"/>
                  <a:pt x="7754" y="9194"/>
                  <a:pt x="7551" y="9194"/>
                </a:cubicBezTo>
                <a:cubicBezTo>
                  <a:pt x="5657" y="9191"/>
                  <a:pt x="3765" y="9191"/>
                  <a:pt x="1874" y="9191"/>
                </a:cubicBezTo>
                <a:cubicBezTo>
                  <a:pt x="1366" y="9191"/>
                  <a:pt x="861" y="9185"/>
                  <a:pt x="353" y="9194"/>
                </a:cubicBezTo>
                <a:cubicBezTo>
                  <a:pt x="141" y="9196"/>
                  <a:pt x="0" y="9041"/>
                  <a:pt x="0" y="8838"/>
                </a:cubicBezTo>
                <a:cubicBezTo>
                  <a:pt x="3" y="6578"/>
                  <a:pt x="3" y="4318"/>
                  <a:pt x="3" y="2058"/>
                </a:cubicBezTo>
                <a:cubicBezTo>
                  <a:pt x="3" y="1488"/>
                  <a:pt x="3" y="915"/>
                  <a:pt x="3" y="345"/>
                </a:cubicBezTo>
                <a:cubicBezTo>
                  <a:pt x="3" y="206"/>
                  <a:pt x="54" y="99"/>
                  <a:pt x="178" y="37"/>
                </a:cubicBezTo>
                <a:cubicBezTo>
                  <a:pt x="226" y="14"/>
                  <a:pt x="285" y="3"/>
                  <a:pt x="339" y="3"/>
                </a:cubicBezTo>
                <a:cubicBezTo>
                  <a:pt x="2100" y="0"/>
                  <a:pt x="3861" y="3"/>
                  <a:pt x="5618" y="3"/>
                </a:cubicBezTo>
                <a:cubicBezTo>
                  <a:pt x="6261" y="3"/>
                  <a:pt x="6907" y="3"/>
                  <a:pt x="7551" y="3"/>
                </a:cubicBezTo>
                <a:cubicBezTo>
                  <a:pt x="7751" y="3"/>
                  <a:pt x="7884" y="136"/>
                  <a:pt x="7884" y="336"/>
                </a:cubicBezTo>
                <a:cubicBezTo>
                  <a:pt x="7884" y="1756"/>
                  <a:pt x="7884" y="3175"/>
                  <a:pt x="7884" y="4595"/>
                </a:cubicBezTo>
                <a:close/>
                <a:moveTo>
                  <a:pt x="7681" y="4600"/>
                </a:moveTo>
                <a:cubicBezTo>
                  <a:pt x="7681" y="3234"/>
                  <a:pt x="7681" y="1871"/>
                  <a:pt x="7681" y="505"/>
                </a:cubicBezTo>
                <a:cubicBezTo>
                  <a:pt x="7681" y="477"/>
                  <a:pt x="7681" y="449"/>
                  <a:pt x="7678" y="421"/>
                </a:cubicBezTo>
                <a:cubicBezTo>
                  <a:pt x="7655" y="285"/>
                  <a:pt x="7554" y="206"/>
                  <a:pt x="7398" y="206"/>
                </a:cubicBezTo>
                <a:cubicBezTo>
                  <a:pt x="5375" y="206"/>
                  <a:pt x="3355" y="206"/>
                  <a:pt x="1332" y="206"/>
                </a:cubicBezTo>
                <a:cubicBezTo>
                  <a:pt x="1047" y="206"/>
                  <a:pt x="762" y="206"/>
                  <a:pt x="477" y="206"/>
                </a:cubicBezTo>
                <a:cubicBezTo>
                  <a:pt x="344" y="206"/>
                  <a:pt x="246" y="277"/>
                  <a:pt x="215" y="395"/>
                </a:cubicBezTo>
                <a:cubicBezTo>
                  <a:pt x="206" y="432"/>
                  <a:pt x="206" y="469"/>
                  <a:pt x="206" y="508"/>
                </a:cubicBezTo>
                <a:cubicBezTo>
                  <a:pt x="206" y="2326"/>
                  <a:pt x="206" y="4143"/>
                  <a:pt x="206" y="5962"/>
                </a:cubicBezTo>
                <a:cubicBezTo>
                  <a:pt x="206" y="6877"/>
                  <a:pt x="206" y="7794"/>
                  <a:pt x="206" y="8708"/>
                </a:cubicBezTo>
                <a:cubicBezTo>
                  <a:pt x="206" y="8841"/>
                  <a:pt x="257" y="8934"/>
                  <a:pt x="364" y="8971"/>
                </a:cubicBezTo>
                <a:cubicBezTo>
                  <a:pt x="409" y="8985"/>
                  <a:pt x="460" y="8990"/>
                  <a:pt x="505" y="8990"/>
                </a:cubicBezTo>
                <a:cubicBezTo>
                  <a:pt x="2800" y="8990"/>
                  <a:pt x="5093" y="8990"/>
                  <a:pt x="7387" y="8990"/>
                </a:cubicBezTo>
                <a:cubicBezTo>
                  <a:pt x="7585" y="8990"/>
                  <a:pt x="7681" y="8897"/>
                  <a:pt x="7681" y="8697"/>
                </a:cubicBezTo>
                <a:cubicBezTo>
                  <a:pt x="7681" y="7331"/>
                  <a:pt x="7681" y="5965"/>
                  <a:pt x="7681" y="4600"/>
                </a:cubicBezTo>
                <a:close/>
                <a:moveTo>
                  <a:pt x="6727" y="1087"/>
                </a:moveTo>
                <a:cubicBezTo>
                  <a:pt x="5666" y="1087"/>
                  <a:pt x="4602" y="1087"/>
                  <a:pt x="3542" y="1087"/>
                </a:cubicBezTo>
                <a:cubicBezTo>
                  <a:pt x="2800" y="1087"/>
                  <a:pt x="2055" y="1087"/>
                  <a:pt x="1312" y="1087"/>
                </a:cubicBezTo>
                <a:cubicBezTo>
                  <a:pt x="1185" y="1087"/>
                  <a:pt x="1089" y="1169"/>
                  <a:pt x="1087" y="1290"/>
                </a:cubicBezTo>
                <a:cubicBezTo>
                  <a:pt x="1084" y="1586"/>
                  <a:pt x="1084" y="1880"/>
                  <a:pt x="1087" y="2176"/>
                </a:cubicBezTo>
                <a:cubicBezTo>
                  <a:pt x="1087" y="2266"/>
                  <a:pt x="1137" y="2334"/>
                  <a:pt x="1222" y="2365"/>
                </a:cubicBezTo>
                <a:cubicBezTo>
                  <a:pt x="1262" y="2379"/>
                  <a:pt x="1307" y="2379"/>
                  <a:pt x="1349" y="2379"/>
                </a:cubicBezTo>
                <a:cubicBezTo>
                  <a:pt x="2252" y="2379"/>
                  <a:pt x="3158" y="2379"/>
                  <a:pt x="4060" y="2379"/>
                </a:cubicBezTo>
                <a:cubicBezTo>
                  <a:pt x="4080" y="2379"/>
                  <a:pt x="4100" y="2382"/>
                  <a:pt x="4128" y="2385"/>
                </a:cubicBezTo>
                <a:cubicBezTo>
                  <a:pt x="4111" y="2410"/>
                  <a:pt x="4102" y="2424"/>
                  <a:pt x="4091" y="2439"/>
                </a:cubicBezTo>
                <a:cubicBezTo>
                  <a:pt x="3703" y="2978"/>
                  <a:pt x="3313" y="3514"/>
                  <a:pt x="2921" y="4053"/>
                </a:cubicBezTo>
                <a:cubicBezTo>
                  <a:pt x="2320" y="4881"/>
                  <a:pt x="1719" y="5711"/>
                  <a:pt x="1118" y="6538"/>
                </a:cubicBezTo>
                <a:cubicBezTo>
                  <a:pt x="1072" y="6600"/>
                  <a:pt x="1064" y="6662"/>
                  <a:pt x="1098" y="6730"/>
                </a:cubicBezTo>
                <a:cubicBezTo>
                  <a:pt x="1129" y="6795"/>
                  <a:pt x="1188" y="6809"/>
                  <a:pt x="1256" y="6809"/>
                </a:cubicBezTo>
                <a:cubicBezTo>
                  <a:pt x="1674" y="6809"/>
                  <a:pt x="2094" y="6809"/>
                  <a:pt x="2512" y="6809"/>
                </a:cubicBezTo>
                <a:cubicBezTo>
                  <a:pt x="2625" y="6809"/>
                  <a:pt x="2712" y="6764"/>
                  <a:pt x="2777" y="6674"/>
                </a:cubicBezTo>
                <a:cubicBezTo>
                  <a:pt x="3133" y="6180"/>
                  <a:pt x="3485" y="5689"/>
                  <a:pt x="3841" y="5195"/>
                </a:cubicBezTo>
                <a:cubicBezTo>
                  <a:pt x="4737" y="3948"/>
                  <a:pt x="5635" y="2701"/>
                  <a:pt x="6532" y="1456"/>
                </a:cubicBezTo>
                <a:cubicBezTo>
                  <a:pt x="6617" y="1338"/>
                  <a:pt x="6701" y="1219"/>
                  <a:pt x="6797" y="1090"/>
                </a:cubicBezTo>
                <a:cubicBezTo>
                  <a:pt x="6764" y="1087"/>
                  <a:pt x="6747" y="1087"/>
                  <a:pt x="6727" y="1087"/>
                </a:cubicBezTo>
                <a:close/>
                <a:moveTo>
                  <a:pt x="6778" y="1564"/>
                </a:moveTo>
                <a:cubicBezTo>
                  <a:pt x="6363" y="2145"/>
                  <a:pt x="5945" y="2726"/>
                  <a:pt x="5533" y="3308"/>
                </a:cubicBezTo>
                <a:cubicBezTo>
                  <a:pt x="5519" y="3330"/>
                  <a:pt x="5511" y="3361"/>
                  <a:pt x="5511" y="3387"/>
                </a:cubicBezTo>
                <a:cubicBezTo>
                  <a:pt x="5508" y="3700"/>
                  <a:pt x="5511" y="4013"/>
                  <a:pt x="5511" y="4327"/>
                </a:cubicBezTo>
                <a:cubicBezTo>
                  <a:pt x="5511" y="5073"/>
                  <a:pt x="5511" y="5824"/>
                  <a:pt x="5511" y="6572"/>
                </a:cubicBezTo>
                <a:cubicBezTo>
                  <a:pt x="5511" y="6713"/>
                  <a:pt x="5592" y="6803"/>
                  <a:pt x="5722" y="6806"/>
                </a:cubicBezTo>
                <a:cubicBezTo>
                  <a:pt x="6013" y="6809"/>
                  <a:pt x="6304" y="6809"/>
                  <a:pt x="6591" y="6806"/>
                </a:cubicBezTo>
                <a:cubicBezTo>
                  <a:pt x="6696" y="6806"/>
                  <a:pt x="6778" y="6738"/>
                  <a:pt x="6797" y="6642"/>
                </a:cubicBezTo>
                <a:cubicBezTo>
                  <a:pt x="6803" y="6614"/>
                  <a:pt x="6803" y="6586"/>
                  <a:pt x="6803" y="6558"/>
                </a:cubicBezTo>
                <a:cubicBezTo>
                  <a:pt x="6803" y="4918"/>
                  <a:pt x="6803" y="3277"/>
                  <a:pt x="6803" y="1637"/>
                </a:cubicBezTo>
                <a:cubicBezTo>
                  <a:pt x="6803" y="1609"/>
                  <a:pt x="6803" y="1581"/>
                  <a:pt x="6803" y="1538"/>
                </a:cubicBezTo>
                <a:cubicBezTo>
                  <a:pt x="6789" y="1552"/>
                  <a:pt x="6783" y="1558"/>
                  <a:pt x="6778" y="1564"/>
                </a:cubicBezTo>
                <a:close/>
                <a:moveTo>
                  <a:pt x="5776" y="8113"/>
                </a:moveTo>
                <a:cubicBezTo>
                  <a:pt x="5812" y="8116"/>
                  <a:pt x="5835" y="8102"/>
                  <a:pt x="5852" y="8070"/>
                </a:cubicBezTo>
                <a:cubicBezTo>
                  <a:pt x="5993" y="7845"/>
                  <a:pt x="6134" y="7619"/>
                  <a:pt x="6278" y="7393"/>
                </a:cubicBezTo>
                <a:cubicBezTo>
                  <a:pt x="6306" y="7348"/>
                  <a:pt x="6309" y="7306"/>
                  <a:pt x="6301" y="7252"/>
                </a:cubicBezTo>
                <a:cubicBezTo>
                  <a:pt x="6281" y="7252"/>
                  <a:pt x="6261" y="7252"/>
                  <a:pt x="6241" y="7252"/>
                </a:cubicBezTo>
                <a:cubicBezTo>
                  <a:pt x="6050" y="7252"/>
                  <a:pt x="5858" y="7252"/>
                  <a:pt x="5666" y="7252"/>
                </a:cubicBezTo>
                <a:cubicBezTo>
                  <a:pt x="5547" y="7252"/>
                  <a:pt x="5564" y="7229"/>
                  <a:pt x="5561" y="7362"/>
                </a:cubicBezTo>
                <a:cubicBezTo>
                  <a:pt x="5561" y="7396"/>
                  <a:pt x="5573" y="7407"/>
                  <a:pt x="5609" y="7407"/>
                </a:cubicBezTo>
                <a:cubicBezTo>
                  <a:pt x="5728" y="7404"/>
                  <a:pt x="5849" y="7407"/>
                  <a:pt x="5968" y="7407"/>
                </a:cubicBezTo>
                <a:cubicBezTo>
                  <a:pt x="5987" y="7407"/>
                  <a:pt x="6004" y="7410"/>
                  <a:pt x="6035" y="7410"/>
                </a:cubicBezTo>
                <a:cubicBezTo>
                  <a:pt x="5892" y="7647"/>
                  <a:pt x="5750" y="7873"/>
                  <a:pt x="5604" y="8113"/>
                </a:cubicBezTo>
                <a:cubicBezTo>
                  <a:pt x="5671" y="8113"/>
                  <a:pt x="5725" y="8110"/>
                  <a:pt x="5776" y="8113"/>
                </a:cubicBezTo>
                <a:close/>
                <a:moveTo>
                  <a:pt x="6803" y="8000"/>
                </a:moveTo>
                <a:cubicBezTo>
                  <a:pt x="6803" y="7768"/>
                  <a:pt x="6803" y="7537"/>
                  <a:pt x="6803" y="7308"/>
                </a:cubicBezTo>
                <a:cubicBezTo>
                  <a:pt x="6803" y="7289"/>
                  <a:pt x="6792" y="7255"/>
                  <a:pt x="6786" y="7255"/>
                </a:cubicBezTo>
                <a:cubicBezTo>
                  <a:pt x="6738" y="7252"/>
                  <a:pt x="6679" y="7238"/>
                  <a:pt x="6645" y="7261"/>
                </a:cubicBezTo>
                <a:cubicBezTo>
                  <a:pt x="6543" y="7325"/>
                  <a:pt x="6450" y="7407"/>
                  <a:pt x="6352" y="7486"/>
                </a:cubicBezTo>
                <a:cubicBezTo>
                  <a:pt x="6377" y="7520"/>
                  <a:pt x="6399" y="7548"/>
                  <a:pt x="6422" y="7577"/>
                </a:cubicBezTo>
                <a:cubicBezTo>
                  <a:pt x="6439" y="7602"/>
                  <a:pt x="6456" y="7602"/>
                  <a:pt x="6479" y="7585"/>
                </a:cubicBezTo>
                <a:cubicBezTo>
                  <a:pt x="6521" y="7554"/>
                  <a:pt x="6566" y="7526"/>
                  <a:pt x="6620" y="7492"/>
                </a:cubicBezTo>
                <a:cubicBezTo>
                  <a:pt x="6620" y="7706"/>
                  <a:pt x="6620" y="7907"/>
                  <a:pt x="6620" y="8107"/>
                </a:cubicBezTo>
                <a:cubicBezTo>
                  <a:pt x="6682" y="8107"/>
                  <a:pt x="6741" y="8107"/>
                  <a:pt x="6806" y="8107"/>
                </a:cubicBezTo>
                <a:cubicBezTo>
                  <a:pt x="6803" y="8068"/>
                  <a:pt x="6803" y="8034"/>
                  <a:pt x="6803" y="8000"/>
                </a:cubicBezTo>
                <a:close/>
                <a:moveTo>
                  <a:pt x="1208" y="8062"/>
                </a:moveTo>
                <a:cubicBezTo>
                  <a:pt x="1346" y="8138"/>
                  <a:pt x="1487" y="8135"/>
                  <a:pt x="1626" y="8070"/>
                </a:cubicBezTo>
                <a:cubicBezTo>
                  <a:pt x="1707" y="8031"/>
                  <a:pt x="1755" y="7966"/>
                  <a:pt x="1755" y="7870"/>
                </a:cubicBezTo>
                <a:cubicBezTo>
                  <a:pt x="1755" y="7777"/>
                  <a:pt x="1699" y="7721"/>
                  <a:pt x="1620" y="7687"/>
                </a:cubicBezTo>
                <a:cubicBezTo>
                  <a:pt x="1549" y="7656"/>
                  <a:pt x="1473" y="7639"/>
                  <a:pt x="1403" y="7613"/>
                </a:cubicBezTo>
                <a:cubicBezTo>
                  <a:pt x="1352" y="7594"/>
                  <a:pt x="1295" y="7579"/>
                  <a:pt x="1250" y="7551"/>
                </a:cubicBezTo>
                <a:cubicBezTo>
                  <a:pt x="1185" y="7512"/>
                  <a:pt x="1183" y="7435"/>
                  <a:pt x="1236" y="7382"/>
                </a:cubicBezTo>
                <a:cubicBezTo>
                  <a:pt x="1332" y="7289"/>
                  <a:pt x="1552" y="7317"/>
                  <a:pt x="1623" y="7433"/>
                </a:cubicBezTo>
                <a:cubicBezTo>
                  <a:pt x="1659" y="7495"/>
                  <a:pt x="1674" y="7498"/>
                  <a:pt x="1738" y="7455"/>
                </a:cubicBezTo>
                <a:cubicBezTo>
                  <a:pt x="1690" y="7323"/>
                  <a:pt x="1588" y="7263"/>
                  <a:pt x="1456" y="7252"/>
                </a:cubicBezTo>
                <a:cubicBezTo>
                  <a:pt x="1323" y="7241"/>
                  <a:pt x="1199" y="7263"/>
                  <a:pt x="1120" y="7385"/>
                </a:cubicBezTo>
                <a:cubicBezTo>
                  <a:pt x="1070" y="7464"/>
                  <a:pt x="1089" y="7557"/>
                  <a:pt x="1168" y="7608"/>
                </a:cubicBezTo>
                <a:cubicBezTo>
                  <a:pt x="1219" y="7641"/>
                  <a:pt x="1278" y="7661"/>
                  <a:pt x="1335" y="7681"/>
                </a:cubicBezTo>
                <a:cubicBezTo>
                  <a:pt x="1403" y="7706"/>
                  <a:pt x="1476" y="7721"/>
                  <a:pt x="1544" y="7749"/>
                </a:cubicBezTo>
                <a:cubicBezTo>
                  <a:pt x="1623" y="7780"/>
                  <a:pt x="1654" y="7825"/>
                  <a:pt x="1651" y="7887"/>
                </a:cubicBezTo>
                <a:cubicBezTo>
                  <a:pt x="1648" y="7949"/>
                  <a:pt x="1603" y="7997"/>
                  <a:pt x="1530" y="8022"/>
                </a:cubicBezTo>
                <a:cubicBezTo>
                  <a:pt x="1372" y="8076"/>
                  <a:pt x="1236" y="8017"/>
                  <a:pt x="1163" y="7856"/>
                </a:cubicBezTo>
                <a:cubicBezTo>
                  <a:pt x="1137" y="7862"/>
                  <a:pt x="1109" y="7867"/>
                  <a:pt x="1078" y="7876"/>
                </a:cubicBezTo>
                <a:cubicBezTo>
                  <a:pt x="1089" y="7955"/>
                  <a:pt x="1135" y="8020"/>
                  <a:pt x="1208" y="8062"/>
                </a:cubicBezTo>
                <a:close/>
                <a:moveTo>
                  <a:pt x="3212" y="7328"/>
                </a:moveTo>
                <a:cubicBezTo>
                  <a:pt x="3212" y="7475"/>
                  <a:pt x="3214" y="7622"/>
                  <a:pt x="3212" y="7768"/>
                </a:cubicBezTo>
                <a:cubicBezTo>
                  <a:pt x="3209" y="7966"/>
                  <a:pt x="3085" y="8062"/>
                  <a:pt x="2893" y="8028"/>
                </a:cubicBezTo>
                <a:cubicBezTo>
                  <a:pt x="2780" y="8008"/>
                  <a:pt x="2712" y="7918"/>
                  <a:pt x="2709" y="7780"/>
                </a:cubicBezTo>
                <a:cubicBezTo>
                  <a:pt x="2706" y="7630"/>
                  <a:pt x="2709" y="7478"/>
                  <a:pt x="2706" y="7328"/>
                </a:cubicBezTo>
                <a:cubicBezTo>
                  <a:pt x="2706" y="7308"/>
                  <a:pt x="2706" y="7289"/>
                  <a:pt x="2706" y="7269"/>
                </a:cubicBezTo>
                <a:cubicBezTo>
                  <a:pt x="2673" y="7269"/>
                  <a:pt x="2647" y="7269"/>
                  <a:pt x="2622" y="7269"/>
                </a:cubicBezTo>
                <a:cubicBezTo>
                  <a:pt x="2619" y="7280"/>
                  <a:pt x="2616" y="7286"/>
                  <a:pt x="2616" y="7292"/>
                </a:cubicBezTo>
                <a:cubicBezTo>
                  <a:pt x="2616" y="7450"/>
                  <a:pt x="2613" y="7608"/>
                  <a:pt x="2619" y="7763"/>
                </a:cubicBezTo>
                <a:cubicBezTo>
                  <a:pt x="2622" y="7828"/>
                  <a:pt x="2636" y="7895"/>
                  <a:pt x="2661" y="7955"/>
                </a:cubicBezTo>
                <a:cubicBezTo>
                  <a:pt x="2718" y="8082"/>
                  <a:pt x="2873" y="8141"/>
                  <a:pt x="3039" y="8110"/>
                </a:cubicBezTo>
                <a:cubicBezTo>
                  <a:pt x="3192" y="8082"/>
                  <a:pt x="3282" y="7980"/>
                  <a:pt x="3296" y="7822"/>
                </a:cubicBezTo>
                <a:cubicBezTo>
                  <a:pt x="3299" y="7797"/>
                  <a:pt x="3299" y="7768"/>
                  <a:pt x="3299" y="7743"/>
                </a:cubicBezTo>
                <a:cubicBezTo>
                  <a:pt x="3299" y="7602"/>
                  <a:pt x="3299" y="7461"/>
                  <a:pt x="3299" y="7320"/>
                </a:cubicBezTo>
                <a:cubicBezTo>
                  <a:pt x="3299" y="7303"/>
                  <a:pt x="3296" y="7286"/>
                  <a:pt x="3296" y="7269"/>
                </a:cubicBezTo>
                <a:cubicBezTo>
                  <a:pt x="3265" y="7269"/>
                  <a:pt x="3243" y="7269"/>
                  <a:pt x="3212" y="7269"/>
                </a:cubicBezTo>
                <a:cubicBezTo>
                  <a:pt x="3212" y="7292"/>
                  <a:pt x="3212" y="7308"/>
                  <a:pt x="3212" y="7328"/>
                </a:cubicBezTo>
                <a:close/>
                <a:moveTo>
                  <a:pt x="2043" y="7348"/>
                </a:moveTo>
                <a:cubicBezTo>
                  <a:pt x="2086" y="7345"/>
                  <a:pt x="2100" y="7362"/>
                  <a:pt x="2097" y="7404"/>
                </a:cubicBezTo>
                <a:cubicBezTo>
                  <a:pt x="2094" y="7444"/>
                  <a:pt x="2097" y="7486"/>
                  <a:pt x="2097" y="7529"/>
                </a:cubicBezTo>
                <a:cubicBezTo>
                  <a:pt x="2097" y="7704"/>
                  <a:pt x="2097" y="7879"/>
                  <a:pt x="2097" y="8054"/>
                </a:cubicBezTo>
                <a:cubicBezTo>
                  <a:pt x="2097" y="8090"/>
                  <a:pt x="2108" y="8102"/>
                  <a:pt x="2145" y="8102"/>
                </a:cubicBezTo>
                <a:cubicBezTo>
                  <a:pt x="2187" y="8102"/>
                  <a:pt x="2184" y="8076"/>
                  <a:pt x="2184" y="8048"/>
                </a:cubicBezTo>
                <a:cubicBezTo>
                  <a:pt x="2184" y="7839"/>
                  <a:pt x="2184" y="7630"/>
                  <a:pt x="2184" y="7421"/>
                </a:cubicBezTo>
                <a:cubicBezTo>
                  <a:pt x="2184" y="7351"/>
                  <a:pt x="2184" y="7348"/>
                  <a:pt x="2258" y="7348"/>
                </a:cubicBezTo>
                <a:cubicBezTo>
                  <a:pt x="2328" y="7348"/>
                  <a:pt x="2396" y="7348"/>
                  <a:pt x="2464" y="7348"/>
                </a:cubicBezTo>
                <a:cubicBezTo>
                  <a:pt x="2464" y="7317"/>
                  <a:pt x="2464" y="7292"/>
                  <a:pt x="2464" y="7269"/>
                </a:cubicBezTo>
                <a:cubicBezTo>
                  <a:pt x="2246" y="7269"/>
                  <a:pt x="2032" y="7269"/>
                  <a:pt x="1815" y="7269"/>
                </a:cubicBezTo>
                <a:cubicBezTo>
                  <a:pt x="1815" y="7297"/>
                  <a:pt x="1815" y="7320"/>
                  <a:pt x="1815" y="7348"/>
                </a:cubicBezTo>
                <a:cubicBezTo>
                  <a:pt x="1894" y="7348"/>
                  <a:pt x="1970" y="7351"/>
                  <a:pt x="2043" y="7348"/>
                </a:cubicBezTo>
                <a:close/>
                <a:moveTo>
                  <a:pt x="4399" y="8093"/>
                </a:moveTo>
                <a:cubicBezTo>
                  <a:pt x="4486" y="8107"/>
                  <a:pt x="4486" y="8107"/>
                  <a:pt x="4486" y="8028"/>
                </a:cubicBezTo>
                <a:cubicBezTo>
                  <a:pt x="4486" y="7797"/>
                  <a:pt x="4486" y="7562"/>
                  <a:pt x="4486" y="7331"/>
                </a:cubicBezTo>
                <a:cubicBezTo>
                  <a:pt x="4486" y="7311"/>
                  <a:pt x="4483" y="7289"/>
                  <a:pt x="4483" y="7266"/>
                </a:cubicBezTo>
                <a:cubicBezTo>
                  <a:pt x="4452" y="7266"/>
                  <a:pt x="4430" y="7266"/>
                  <a:pt x="4399" y="7266"/>
                </a:cubicBezTo>
                <a:cubicBezTo>
                  <a:pt x="4399" y="7546"/>
                  <a:pt x="4399" y="7819"/>
                  <a:pt x="4399" y="8093"/>
                </a:cubicBezTo>
                <a:close/>
                <a:moveTo>
                  <a:pt x="3910" y="7275"/>
                </a:moveTo>
                <a:cubicBezTo>
                  <a:pt x="3770" y="7261"/>
                  <a:pt x="3626" y="7272"/>
                  <a:pt x="3474" y="7272"/>
                </a:cubicBezTo>
                <a:cubicBezTo>
                  <a:pt x="3474" y="7404"/>
                  <a:pt x="3474" y="7534"/>
                  <a:pt x="3474" y="7664"/>
                </a:cubicBezTo>
                <a:cubicBezTo>
                  <a:pt x="3474" y="7794"/>
                  <a:pt x="3474" y="7921"/>
                  <a:pt x="3474" y="8051"/>
                </a:cubicBezTo>
                <a:cubicBezTo>
                  <a:pt x="3474" y="8073"/>
                  <a:pt x="3468" y="8099"/>
                  <a:pt x="3505" y="8099"/>
                </a:cubicBezTo>
                <a:cubicBezTo>
                  <a:pt x="3635" y="8096"/>
                  <a:pt x="3768" y="8104"/>
                  <a:pt x="3896" y="8093"/>
                </a:cubicBezTo>
                <a:cubicBezTo>
                  <a:pt x="4105" y="8073"/>
                  <a:pt x="4252" y="7907"/>
                  <a:pt x="4255" y="7698"/>
                </a:cubicBezTo>
                <a:cubicBezTo>
                  <a:pt x="4260" y="7481"/>
                  <a:pt x="4119" y="7297"/>
                  <a:pt x="3910" y="7275"/>
                </a:cubicBezTo>
                <a:close/>
                <a:moveTo>
                  <a:pt x="3849" y="8014"/>
                </a:moveTo>
                <a:cubicBezTo>
                  <a:pt x="3810" y="8017"/>
                  <a:pt x="3770" y="8014"/>
                  <a:pt x="3731" y="8014"/>
                </a:cubicBezTo>
                <a:lnTo>
                  <a:pt x="3731" y="8014"/>
                </a:lnTo>
                <a:cubicBezTo>
                  <a:pt x="3688" y="8014"/>
                  <a:pt x="3646" y="8014"/>
                  <a:pt x="3601" y="8014"/>
                </a:cubicBezTo>
                <a:cubicBezTo>
                  <a:pt x="3570" y="8014"/>
                  <a:pt x="3561" y="8003"/>
                  <a:pt x="3561" y="7972"/>
                </a:cubicBezTo>
                <a:cubicBezTo>
                  <a:pt x="3561" y="7777"/>
                  <a:pt x="3561" y="7582"/>
                  <a:pt x="3561" y="7388"/>
                </a:cubicBezTo>
                <a:cubicBezTo>
                  <a:pt x="3561" y="7359"/>
                  <a:pt x="3570" y="7345"/>
                  <a:pt x="3601" y="7345"/>
                </a:cubicBezTo>
                <a:cubicBezTo>
                  <a:pt x="3686" y="7348"/>
                  <a:pt x="3770" y="7342"/>
                  <a:pt x="3852" y="7348"/>
                </a:cubicBezTo>
                <a:cubicBezTo>
                  <a:pt x="4035" y="7359"/>
                  <a:pt x="4159" y="7500"/>
                  <a:pt x="4159" y="7689"/>
                </a:cubicBezTo>
                <a:cubicBezTo>
                  <a:pt x="4159" y="7873"/>
                  <a:pt x="4035" y="8003"/>
                  <a:pt x="3849" y="8014"/>
                </a:cubicBezTo>
                <a:close/>
                <a:moveTo>
                  <a:pt x="5036" y="7246"/>
                </a:moveTo>
                <a:cubicBezTo>
                  <a:pt x="4791" y="7246"/>
                  <a:pt x="4602" y="7438"/>
                  <a:pt x="4602" y="7684"/>
                </a:cubicBezTo>
                <a:cubicBezTo>
                  <a:pt x="4605" y="7929"/>
                  <a:pt x="4791" y="8116"/>
                  <a:pt x="5034" y="8116"/>
                </a:cubicBezTo>
                <a:cubicBezTo>
                  <a:pt x="5282" y="8116"/>
                  <a:pt x="5468" y="7929"/>
                  <a:pt x="5468" y="7681"/>
                </a:cubicBezTo>
                <a:cubicBezTo>
                  <a:pt x="5471" y="7435"/>
                  <a:pt x="5282" y="7246"/>
                  <a:pt x="5036" y="7246"/>
                </a:cubicBezTo>
                <a:close/>
                <a:moveTo>
                  <a:pt x="5039" y="8028"/>
                </a:moveTo>
                <a:cubicBezTo>
                  <a:pt x="4842" y="8028"/>
                  <a:pt x="4695" y="7881"/>
                  <a:pt x="4695" y="7681"/>
                </a:cubicBezTo>
                <a:cubicBezTo>
                  <a:pt x="4695" y="7481"/>
                  <a:pt x="4839" y="7334"/>
                  <a:pt x="5034" y="7334"/>
                </a:cubicBezTo>
                <a:cubicBezTo>
                  <a:pt x="5231" y="7334"/>
                  <a:pt x="5372" y="7478"/>
                  <a:pt x="5375" y="7678"/>
                </a:cubicBezTo>
                <a:cubicBezTo>
                  <a:pt x="5378" y="7879"/>
                  <a:pt x="5234" y="8028"/>
                  <a:pt x="5039" y="802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75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4013"/>
            <a:ext cx="5991726" cy="671739"/>
          </a:xfrm>
        </p:spPr>
        <p:txBody>
          <a:bodyPr lIns="0" tIns="0" rIns="0" bIns="0" anchor="t"/>
          <a:lstStyle>
            <a:lvl1pPr algn="l">
              <a:lnSpc>
                <a:spcPct val="80000"/>
              </a:lnSpc>
              <a:defRPr sz="2400" b="1" i="0" cap="all" baseline="0">
                <a:solidFill>
                  <a:schemeClr val="accent4"/>
                </a:solidFill>
                <a:latin typeface="Elliot Sans Medium" charset="0"/>
                <a:ea typeface="Elliot Sans Medium" charset="0"/>
                <a:cs typeface="Elliot Sans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>
            <a:lvl1pPr marL="0" indent="0">
              <a:spcBef>
                <a:spcPts val="1200"/>
              </a:spcBef>
              <a:buNone/>
              <a:defRPr sz="100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342900" indent="0">
              <a:spcBef>
                <a:spcPts val="1200"/>
              </a:spcBef>
              <a:buNone/>
              <a:defRPr sz="140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685800" indent="0">
              <a:spcBef>
                <a:spcPts val="1200"/>
              </a:spcBef>
              <a:buNone/>
              <a:defRPr sz="110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028700" indent="0">
              <a:spcBef>
                <a:spcPts val="1200"/>
              </a:spcBef>
              <a:buNone/>
              <a:defRPr sz="105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371600" indent="0">
              <a:spcBef>
                <a:spcPts val="1200"/>
              </a:spcBef>
              <a:buNone/>
              <a:defRPr sz="105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6183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D8F10-CB39-6E4B-B4DF-B19E9412FB7B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C20C8-A0D8-0A47-BCB2-29DFE46E369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51633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408613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3" y="1200151"/>
            <a:ext cx="5408612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628C7-E49E-6A4B-9373-ED3C3F5C7BDF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0B4A5-065C-A04D-A329-2CF6A0B07BA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0140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E03DB-F078-7741-A6B2-7DC1B6386A9F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1A5C1-812B-054F-8B83-2B4AA8AD710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52538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847CD-4F3D-E146-8EFF-E03FE1FD2986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6EB7D-8DFE-2E4D-95C8-877BEF1701E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31222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A6E53-A2F3-4340-BD8C-A0B6BDE7A95A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6A4BA-AF30-2C41-8F18-93CFC624FC3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0629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 userDrawn="1"/>
        </p:nvSpPr>
        <p:spPr bwMode="auto">
          <a:xfrm>
            <a:off x="8478838" y="317500"/>
            <a:ext cx="325437" cy="381000"/>
          </a:xfrm>
          <a:custGeom>
            <a:avLst/>
            <a:gdLst>
              <a:gd name="T0" fmla="*/ 7551 w 7888"/>
              <a:gd name="T1" fmla="*/ 9194 h 9197"/>
              <a:gd name="T2" fmla="*/ 0 w 7888"/>
              <a:gd name="T3" fmla="*/ 8838 h 9197"/>
              <a:gd name="T4" fmla="*/ 178 w 7888"/>
              <a:gd name="T5" fmla="*/ 37 h 9197"/>
              <a:gd name="T6" fmla="*/ 7551 w 7888"/>
              <a:gd name="T7" fmla="*/ 3 h 9197"/>
              <a:gd name="T8" fmla="*/ 7681 w 7888"/>
              <a:gd name="T9" fmla="*/ 4600 h 9197"/>
              <a:gd name="T10" fmla="*/ 7398 w 7888"/>
              <a:gd name="T11" fmla="*/ 206 h 9197"/>
              <a:gd name="T12" fmla="*/ 215 w 7888"/>
              <a:gd name="T13" fmla="*/ 395 h 9197"/>
              <a:gd name="T14" fmla="*/ 206 w 7888"/>
              <a:gd name="T15" fmla="*/ 8708 h 9197"/>
              <a:gd name="T16" fmla="*/ 7387 w 7888"/>
              <a:gd name="T17" fmla="*/ 8990 h 9197"/>
              <a:gd name="T18" fmla="*/ 6727 w 7888"/>
              <a:gd name="T19" fmla="*/ 1087 h 9197"/>
              <a:gd name="T20" fmla="*/ 1087 w 7888"/>
              <a:gd name="T21" fmla="*/ 1290 h 9197"/>
              <a:gd name="T22" fmla="*/ 1349 w 7888"/>
              <a:gd name="T23" fmla="*/ 2379 h 9197"/>
              <a:gd name="T24" fmla="*/ 4091 w 7888"/>
              <a:gd name="T25" fmla="*/ 2439 h 9197"/>
              <a:gd name="T26" fmla="*/ 1098 w 7888"/>
              <a:gd name="T27" fmla="*/ 6730 h 9197"/>
              <a:gd name="T28" fmla="*/ 2777 w 7888"/>
              <a:gd name="T29" fmla="*/ 6674 h 9197"/>
              <a:gd name="T30" fmla="*/ 6797 w 7888"/>
              <a:gd name="T31" fmla="*/ 1090 h 9197"/>
              <a:gd name="T32" fmla="*/ 5533 w 7888"/>
              <a:gd name="T33" fmla="*/ 3308 h 9197"/>
              <a:gd name="T34" fmla="*/ 5511 w 7888"/>
              <a:gd name="T35" fmla="*/ 6572 h 9197"/>
              <a:gd name="T36" fmla="*/ 6797 w 7888"/>
              <a:gd name="T37" fmla="*/ 6642 h 9197"/>
              <a:gd name="T38" fmla="*/ 6803 w 7888"/>
              <a:gd name="T39" fmla="*/ 1538 h 9197"/>
              <a:gd name="T40" fmla="*/ 5852 w 7888"/>
              <a:gd name="T41" fmla="*/ 8070 h 9197"/>
              <a:gd name="T42" fmla="*/ 6241 w 7888"/>
              <a:gd name="T43" fmla="*/ 7252 h 9197"/>
              <a:gd name="T44" fmla="*/ 5609 w 7888"/>
              <a:gd name="T45" fmla="*/ 7407 h 9197"/>
              <a:gd name="T46" fmla="*/ 5604 w 7888"/>
              <a:gd name="T47" fmla="*/ 8113 h 9197"/>
              <a:gd name="T48" fmla="*/ 6803 w 7888"/>
              <a:gd name="T49" fmla="*/ 7308 h 9197"/>
              <a:gd name="T50" fmla="*/ 6352 w 7888"/>
              <a:gd name="T51" fmla="*/ 7486 h 9197"/>
              <a:gd name="T52" fmla="*/ 6620 w 7888"/>
              <a:gd name="T53" fmla="*/ 7492 h 9197"/>
              <a:gd name="T54" fmla="*/ 6803 w 7888"/>
              <a:gd name="T55" fmla="*/ 8000 h 9197"/>
              <a:gd name="T56" fmla="*/ 1755 w 7888"/>
              <a:gd name="T57" fmla="*/ 7870 h 9197"/>
              <a:gd name="T58" fmla="*/ 1250 w 7888"/>
              <a:gd name="T59" fmla="*/ 7551 h 9197"/>
              <a:gd name="T60" fmla="*/ 1738 w 7888"/>
              <a:gd name="T61" fmla="*/ 7455 h 9197"/>
              <a:gd name="T62" fmla="*/ 1168 w 7888"/>
              <a:gd name="T63" fmla="*/ 7608 h 9197"/>
              <a:gd name="T64" fmla="*/ 1651 w 7888"/>
              <a:gd name="T65" fmla="*/ 7887 h 9197"/>
              <a:gd name="T66" fmla="*/ 1078 w 7888"/>
              <a:gd name="T67" fmla="*/ 7876 h 9197"/>
              <a:gd name="T68" fmla="*/ 3212 w 7888"/>
              <a:gd name="T69" fmla="*/ 7768 h 9197"/>
              <a:gd name="T70" fmla="*/ 2706 w 7888"/>
              <a:gd name="T71" fmla="*/ 7328 h 9197"/>
              <a:gd name="T72" fmla="*/ 2616 w 7888"/>
              <a:gd name="T73" fmla="*/ 7292 h 9197"/>
              <a:gd name="T74" fmla="*/ 3039 w 7888"/>
              <a:gd name="T75" fmla="*/ 8110 h 9197"/>
              <a:gd name="T76" fmla="*/ 3299 w 7888"/>
              <a:gd name="T77" fmla="*/ 7320 h 9197"/>
              <a:gd name="T78" fmla="*/ 3212 w 7888"/>
              <a:gd name="T79" fmla="*/ 7328 h 9197"/>
              <a:gd name="T80" fmla="*/ 2097 w 7888"/>
              <a:gd name="T81" fmla="*/ 7529 h 9197"/>
              <a:gd name="T82" fmla="*/ 2184 w 7888"/>
              <a:gd name="T83" fmla="*/ 8048 h 9197"/>
              <a:gd name="T84" fmla="*/ 2464 w 7888"/>
              <a:gd name="T85" fmla="*/ 7348 h 9197"/>
              <a:gd name="T86" fmla="*/ 1815 w 7888"/>
              <a:gd name="T87" fmla="*/ 7348 h 9197"/>
              <a:gd name="T88" fmla="*/ 4486 w 7888"/>
              <a:gd name="T89" fmla="*/ 8028 h 9197"/>
              <a:gd name="T90" fmla="*/ 4399 w 7888"/>
              <a:gd name="T91" fmla="*/ 7266 h 9197"/>
              <a:gd name="T92" fmla="*/ 3474 w 7888"/>
              <a:gd name="T93" fmla="*/ 7272 h 9197"/>
              <a:gd name="T94" fmla="*/ 3505 w 7888"/>
              <a:gd name="T95" fmla="*/ 8099 h 9197"/>
              <a:gd name="T96" fmla="*/ 3910 w 7888"/>
              <a:gd name="T97" fmla="*/ 7275 h 9197"/>
              <a:gd name="T98" fmla="*/ 3731 w 7888"/>
              <a:gd name="T99" fmla="*/ 8014 h 9197"/>
              <a:gd name="T100" fmla="*/ 3561 w 7888"/>
              <a:gd name="T101" fmla="*/ 7388 h 9197"/>
              <a:gd name="T102" fmla="*/ 4159 w 7888"/>
              <a:gd name="T103" fmla="*/ 7689 h 9197"/>
              <a:gd name="T104" fmla="*/ 4602 w 7888"/>
              <a:gd name="T105" fmla="*/ 7684 h 9197"/>
              <a:gd name="T106" fmla="*/ 5036 w 7888"/>
              <a:gd name="T107" fmla="*/ 7246 h 9197"/>
              <a:gd name="T108" fmla="*/ 5034 w 7888"/>
              <a:gd name="T109" fmla="*/ 7334 h 9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888" h="9197">
                <a:moveTo>
                  <a:pt x="7884" y="4595"/>
                </a:moveTo>
                <a:cubicBezTo>
                  <a:pt x="7884" y="6016"/>
                  <a:pt x="7881" y="7438"/>
                  <a:pt x="7887" y="8861"/>
                </a:cubicBezTo>
                <a:cubicBezTo>
                  <a:pt x="7887" y="9022"/>
                  <a:pt x="7754" y="9194"/>
                  <a:pt x="7551" y="9194"/>
                </a:cubicBezTo>
                <a:cubicBezTo>
                  <a:pt x="5657" y="9191"/>
                  <a:pt x="3765" y="9191"/>
                  <a:pt x="1874" y="9191"/>
                </a:cubicBezTo>
                <a:cubicBezTo>
                  <a:pt x="1366" y="9191"/>
                  <a:pt x="861" y="9185"/>
                  <a:pt x="353" y="9194"/>
                </a:cubicBezTo>
                <a:cubicBezTo>
                  <a:pt x="141" y="9196"/>
                  <a:pt x="0" y="9041"/>
                  <a:pt x="0" y="8838"/>
                </a:cubicBezTo>
                <a:cubicBezTo>
                  <a:pt x="3" y="6578"/>
                  <a:pt x="3" y="4318"/>
                  <a:pt x="3" y="2058"/>
                </a:cubicBezTo>
                <a:cubicBezTo>
                  <a:pt x="3" y="1488"/>
                  <a:pt x="3" y="915"/>
                  <a:pt x="3" y="345"/>
                </a:cubicBezTo>
                <a:cubicBezTo>
                  <a:pt x="3" y="206"/>
                  <a:pt x="54" y="99"/>
                  <a:pt x="178" y="37"/>
                </a:cubicBezTo>
                <a:cubicBezTo>
                  <a:pt x="226" y="14"/>
                  <a:pt x="285" y="3"/>
                  <a:pt x="339" y="3"/>
                </a:cubicBezTo>
                <a:cubicBezTo>
                  <a:pt x="2100" y="0"/>
                  <a:pt x="3861" y="3"/>
                  <a:pt x="5618" y="3"/>
                </a:cubicBezTo>
                <a:cubicBezTo>
                  <a:pt x="6261" y="3"/>
                  <a:pt x="6907" y="3"/>
                  <a:pt x="7551" y="3"/>
                </a:cubicBezTo>
                <a:cubicBezTo>
                  <a:pt x="7751" y="3"/>
                  <a:pt x="7884" y="136"/>
                  <a:pt x="7884" y="336"/>
                </a:cubicBezTo>
                <a:cubicBezTo>
                  <a:pt x="7884" y="1756"/>
                  <a:pt x="7884" y="3175"/>
                  <a:pt x="7884" y="4595"/>
                </a:cubicBezTo>
                <a:close/>
                <a:moveTo>
                  <a:pt x="7681" y="4600"/>
                </a:moveTo>
                <a:cubicBezTo>
                  <a:pt x="7681" y="3234"/>
                  <a:pt x="7681" y="1871"/>
                  <a:pt x="7681" y="505"/>
                </a:cubicBezTo>
                <a:cubicBezTo>
                  <a:pt x="7681" y="477"/>
                  <a:pt x="7681" y="449"/>
                  <a:pt x="7678" y="421"/>
                </a:cubicBezTo>
                <a:cubicBezTo>
                  <a:pt x="7655" y="285"/>
                  <a:pt x="7554" y="206"/>
                  <a:pt x="7398" y="206"/>
                </a:cubicBezTo>
                <a:cubicBezTo>
                  <a:pt x="5375" y="206"/>
                  <a:pt x="3355" y="206"/>
                  <a:pt x="1332" y="206"/>
                </a:cubicBezTo>
                <a:cubicBezTo>
                  <a:pt x="1047" y="206"/>
                  <a:pt x="762" y="206"/>
                  <a:pt x="477" y="206"/>
                </a:cubicBezTo>
                <a:cubicBezTo>
                  <a:pt x="344" y="206"/>
                  <a:pt x="246" y="277"/>
                  <a:pt x="215" y="395"/>
                </a:cubicBezTo>
                <a:cubicBezTo>
                  <a:pt x="206" y="432"/>
                  <a:pt x="206" y="469"/>
                  <a:pt x="206" y="508"/>
                </a:cubicBezTo>
                <a:cubicBezTo>
                  <a:pt x="206" y="2326"/>
                  <a:pt x="206" y="4143"/>
                  <a:pt x="206" y="5962"/>
                </a:cubicBezTo>
                <a:cubicBezTo>
                  <a:pt x="206" y="6877"/>
                  <a:pt x="206" y="7794"/>
                  <a:pt x="206" y="8708"/>
                </a:cubicBezTo>
                <a:cubicBezTo>
                  <a:pt x="206" y="8841"/>
                  <a:pt x="257" y="8934"/>
                  <a:pt x="364" y="8971"/>
                </a:cubicBezTo>
                <a:cubicBezTo>
                  <a:pt x="409" y="8985"/>
                  <a:pt x="460" y="8990"/>
                  <a:pt x="505" y="8990"/>
                </a:cubicBezTo>
                <a:cubicBezTo>
                  <a:pt x="2800" y="8990"/>
                  <a:pt x="5093" y="8990"/>
                  <a:pt x="7387" y="8990"/>
                </a:cubicBezTo>
                <a:cubicBezTo>
                  <a:pt x="7585" y="8990"/>
                  <a:pt x="7681" y="8897"/>
                  <a:pt x="7681" y="8697"/>
                </a:cubicBezTo>
                <a:cubicBezTo>
                  <a:pt x="7681" y="7331"/>
                  <a:pt x="7681" y="5965"/>
                  <a:pt x="7681" y="4600"/>
                </a:cubicBezTo>
                <a:close/>
                <a:moveTo>
                  <a:pt x="6727" y="1087"/>
                </a:moveTo>
                <a:cubicBezTo>
                  <a:pt x="5666" y="1087"/>
                  <a:pt x="4602" y="1087"/>
                  <a:pt x="3542" y="1087"/>
                </a:cubicBezTo>
                <a:cubicBezTo>
                  <a:pt x="2800" y="1087"/>
                  <a:pt x="2055" y="1087"/>
                  <a:pt x="1312" y="1087"/>
                </a:cubicBezTo>
                <a:cubicBezTo>
                  <a:pt x="1185" y="1087"/>
                  <a:pt x="1089" y="1169"/>
                  <a:pt x="1087" y="1290"/>
                </a:cubicBezTo>
                <a:cubicBezTo>
                  <a:pt x="1084" y="1586"/>
                  <a:pt x="1084" y="1880"/>
                  <a:pt x="1087" y="2176"/>
                </a:cubicBezTo>
                <a:cubicBezTo>
                  <a:pt x="1087" y="2266"/>
                  <a:pt x="1137" y="2334"/>
                  <a:pt x="1222" y="2365"/>
                </a:cubicBezTo>
                <a:cubicBezTo>
                  <a:pt x="1262" y="2379"/>
                  <a:pt x="1307" y="2379"/>
                  <a:pt x="1349" y="2379"/>
                </a:cubicBezTo>
                <a:cubicBezTo>
                  <a:pt x="2252" y="2379"/>
                  <a:pt x="3158" y="2379"/>
                  <a:pt x="4060" y="2379"/>
                </a:cubicBezTo>
                <a:cubicBezTo>
                  <a:pt x="4080" y="2379"/>
                  <a:pt x="4100" y="2382"/>
                  <a:pt x="4128" y="2385"/>
                </a:cubicBezTo>
                <a:cubicBezTo>
                  <a:pt x="4111" y="2410"/>
                  <a:pt x="4102" y="2424"/>
                  <a:pt x="4091" y="2439"/>
                </a:cubicBezTo>
                <a:cubicBezTo>
                  <a:pt x="3703" y="2978"/>
                  <a:pt x="3313" y="3514"/>
                  <a:pt x="2921" y="4053"/>
                </a:cubicBezTo>
                <a:cubicBezTo>
                  <a:pt x="2320" y="4881"/>
                  <a:pt x="1719" y="5711"/>
                  <a:pt x="1118" y="6538"/>
                </a:cubicBezTo>
                <a:cubicBezTo>
                  <a:pt x="1072" y="6600"/>
                  <a:pt x="1064" y="6662"/>
                  <a:pt x="1098" y="6730"/>
                </a:cubicBezTo>
                <a:cubicBezTo>
                  <a:pt x="1129" y="6795"/>
                  <a:pt x="1188" y="6809"/>
                  <a:pt x="1256" y="6809"/>
                </a:cubicBezTo>
                <a:cubicBezTo>
                  <a:pt x="1674" y="6809"/>
                  <a:pt x="2094" y="6809"/>
                  <a:pt x="2512" y="6809"/>
                </a:cubicBezTo>
                <a:cubicBezTo>
                  <a:pt x="2625" y="6809"/>
                  <a:pt x="2712" y="6764"/>
                  <a:pt x="2777" y="6674"/>
                </a:cubicBezTo>
                <a:cubicBezTo>
                  <a:pt x="3133" y="6180"/>
                  <a:pt x="3485" y="5689"/>
                  <a:pt x="3841" y="5195"/>
                </a:cubicBezTo>
                <a:cubicBezTo>
                  <a:pt x="4737" y="3948"/>
                  <a:pt x="5635" y="2701"/>
                  <a:pt x="6532" y="1456"/>
                </a:cubicBezTo>
                <a:cubicBezTo>
                  <a:pt x="6617" y="1338"/>
                  <a:pt x="6701" y="1219"/>
                  <a:pt x="6797" y="1090"/>
                </a:cubicBezTo>
                <a:cubicBezTo>
                  <a:pt x="6764" y="1087"/>
                  <a:pt x="6747" y="1087"/>
                  <a:pt x="6727" y="1087"/>
                </a:cubicBezTo>
                <a:close/>
                <a:moveTo>
                  <a:pt x="6778" y="1564"/>
                </a:moveTo>
                <a:cubicBezTo>
                  <a:pt x="6363" y="2145"/>
                  <a:pt x="5945" y="2726"/>
                  <a:pt x="5533" y="3308"/>
                </a:cubicBezTo>
                <a:cubicBezTo>
                  <a:pt x="5519" y="3330"/>
                  <a:pt x="5511" y="3361"/>
                  <a:pt x="5511" y="3387"/>
                </a:cubicBezTo>
                <a:cubicBezTo>
                  <a:pt x="5508" y="3700"/>
                  <a:pt x="5511" y="4013"/>
                  <a:pt x="5511" y="4327"/>
                </a:cubicBezTo>
                <a:cubicBezTo>
                  <a:pt x="5511" y="5073"/>
                  <a:pt x="5511" y="5824"/>
                  <a:pt x="5511" y="6572"/>
                </a:cubicBezTo>
                <a:cubicBezTo>
                  <a:pt x="5511" y="6713"/>
                  <a:pt x="5592" y="6803"/>
                  <a:pt x="5722" y="6806"/>
                </a:cubicBezTo>
                <a:cubicBezTo>
                  <a:pt x="6013" y="6809"/>
                  <a:pt x="6304" y="6809"/>
                  <a:pt x="6591" y="6806"/>
                </a:cubicBezTo>
                <a:cubicBezTo>
                  <a:pt x="6696" y="6806"/>
                  <a:pt x="6778" y="6738"/>
                  <a:pt x="6797" y="6642"/>
                </a:cubicBezTo>
                <a:cubicBezTo>
                  <a:pt x="6803" y="6614"/>
                  <a:pt x="6803" y="6586"/>
                  <a:pt x="6803" y="6558"/>
                </a:cubicBezTo>
                <a:cubicBezTo>
                  <a:pt x="6803" y="4918"/>
                  <a:pt x="6803" y="3277"/>
                  <a:pt x="6803" y="1637"/>
                </a:cubicBezTo>
                <a:cubicBezTo>
                  <a:pt x="6803" y="1609"/>
                  <a:pt x="6803" y="1581"/>
                  <a:pt x="6803" y="1538"/>
                </a:cubicBezTo>
                <a:cubicBezTo>
                  <a:pt x="6789" y="1552"/>
                  <a:pt x="6783" y="1558"/>
                  <a:pt x="6778" y="1564"/>
                </a:cubicBezTo>
                <a:close/>
                <a:moveTo>
                  <a:pt x="5776" y="8113"/>
                </a:moveTo>
                <a:cubicBezTo>
                  <a:pt x="5812" y="8116"/>
                  <a:pt x="5835" y="8102"/>
                  <a:pt x="5852" y="8070"/>
                </a:cubicBezTo>
                <a:cubicBezTo>
                  <a:pt x="5993" y="7845"/>
                  <a:pt x="6134" y="7619"/>
                  <a:pt x="6278" y="7393"/>
                </a:cubicBezTo>
                <a:cubicBezTo>
                  <a:pt x="6306" y="7348"/>
                  <a:pt x="6309" y="7306"/>
                  <a:pt x="6301" y="7252"/>
                </a:cubicBezTo>
                <a:cubicBezTo>
                  <a:pt x="6281" y="7252"/>
                  <a:pt x="6261" y="7252"/>
                  <a:pt x="6241" y="7252"/>
                </a:cubicBezTo>
                <a:cubicBezTo>
                  <a:pt x="6050" y="7252"/>
                  <a:pt x="5858" y="7252"/>
                  <a:pt x="5666" y="7252"/>
                </a:cubicBezTo>
                <a:cubicBezTo>
                  <a:pt x="5547" y="7252"/>
                  <a:pt x="5564" y="7229"/>
                  <a:pt x="5561" y="7362"/>
                </a:cubicBezTo>
                <a:cubicBezTo>
                  <a:pt x="5561" y="7396"/>
                  <a:pt x="5573" y="7407"/>
                  <a:pt x="5609" y="7407"/>
                </a:cubicBezTo>
                <a:cubicBezTo>
                  <a:pt x="5728" y="7404"/>
                  <a:pt x="5849" y="7407"/>
                  <a:pt x="5968" y="7407"/>
                </a:cubicBezTo>
                <a:cubicBezTo>
                  <a:pt x="5987" y="7407"/>
                  <a:pt x="6004" y="7410"/>
                  <a:pt x="6035" y="7410"/>
                </a:cubicBezTo>
                <a:cubicBezTo>
                  <a:pt x="5892" y="7647"/>
                  <a:pt x="5750" y="7873"/>
                  <a:pt x="5604" y="8113"/>
                </a:cubicBezTo>
                <a:cubicBezTo>
                  <a:pt x="5671" y="8113"/>
                  <a:pt x="5725" y="8110"/>
                  <a:pt x="5776" y="8113"/>
                </a:cubicBezTo>
                <a:close/>
                <a:moveTo>
                  <a:pt x="6803" y="8000"/>
                </a:moveTo>
                <a:cubicBezTo>
                  <a:pt x="6803" y="7768"/>
                  <a:pt x="6803" y="7537"/>
                  <a:pt x="6803" y="7308"/>
                </a:cubicBezTo>
                <a:cubicBezTo>
                  <a:pt x="6803" y="7289"/>
                  <a:pt x="6792" y="7255"/>
                  <a:pt x="6786" y="7255"/>
                </a:cubicBezTo>
                <a:cubicBezTo>
                  <a:pt x="6738" y="7252"/>
                  <a:pt x="6679" y="7238"/>
                  <a:pt x="6645" y="7261"/>
                </a:cubicBezTo>
                <a:cubicBezTo>
                  <a:pt x="6543" y="7325"/>
                  <a:pt x="6450" y="7407"/>
                  <a:pt x="6352" y="7486"/>
                </a:cubicBezTo>
                <a:cubicBezTo>
                  <a:pt x="6377" y="7520"/>
                  <a:pt x="6399" y="7548"/>
                  <a:pt x="6422" y="7577"/>
                </a:cubicBezTo>
                <a:cubicBezTo>
                  <a:pt x="6439" y="7602"/>
                  <a:pt x="6456" y="7602"/>
                  <a:pt x="6479" y="7585"/>
                </a:cubicBezTo>
                <a:cubicBezTo>
                  <a:pt x="6521" y="7554"/>
                  <a:pt x="6566" y="7526"/>
                  <a:pt x="6620" y="7492"/>
                </a:cubicBezTo>
                <a:cubicBezTo>
                  <a:pt x="6620" y="7706"/>
                  <a:pt x="6620" y="7907"/>
                  <a:pt x="6620" y="8107"/>
                </a:cubicBezTo>
                <a:cubicBezTo>
                  <a:pt x="6682" y="8107"/>
                  <a:pt x="6741" y="8107"/>
                  <a:pt x="6806" y="8107"/>
                </a:cubicBezTo>
                <a:cubicBezTo>
                  <a:pt x="6803" y="8068"/>
                  <a:pt x="6803" y="8034"/>
                  <a:pt x="6803" y="8000"/>
                </a:cubicBezTo>
                <a:close/>
                <a:moveTo>
                  <a:pt x="1208" y="8062"/>
                </a:moveTo>
                <a:cubicBezTo>
                  <a:pt x="1346" y="8138"/>
                  <a:pt x="1487" y="8135"/>
                  <a:pt x="1626" y="8070"/>
                </a:cubicBezTo>
                <a:cubicBezTo>
                  <a:pt x="1707" y="8031"/>
                  <a:pt x="1755" y="7966"/>
                  <a:pt x="1755" y="7870"/>
                </a:cubicBezTo>
                <a:cubicBezTo>
                  <a:pt x="1755" y="7777"/>
                  <a:pt x="1699" y="7721"/>
                  <a:pt x="1620" y="7687"/>
                </a:cubicBezTo>
                <a:cubicBezTo>
                  <a:pt x="1549" y="7656"/>
                  <a:pt x="1473" y="7639"/>
                  <a:pt x="1403" y="7613"/>
                </a:cubicBezTo>
                <a:cubicBezTo>
                  <a:pt x="1352" y="7594"/>
                  <a:pt x="1295" y="7579"/>
                  <a:pt x="1250" y="7551"/>
                </a:cubicBezTo>
                <a:cubicBezTo>
                  <a:pt x="1185" y="7512"/>
                  <a:pt x="1183" y="7435"/>
                  <a:pt x="1236" y="7382"/>
                </a:cubicBezTo>
                <a:cubicBezTo>
                  <a:pt x="1332" y="7289"/>
                  <a:pt x="1552" y="7317"/>
                  <a:pt x="1623" y="7433"/>
                </a:cubicBezTo>
                <a:cubicBezTo>
                  <a:pt x="1659" y="7495"/>
                  <a:pt x="1674" y="7498"/>
                  <a:pt x="1738" y="7455"/>
                </a:cubicBezTo>
                <a:cubicBezTo>
                  <a:pt x="1690" y="7323"/>
                  <a:pt x="1588" y="7263"/>
                  <a:pt x="1456" y="7252"/>
                </a:cubicBezTo>
                <a:cubicBezTo>
                  <a:pt x="1323" y="7241"/>
                  <a:pt x="1199" y="7263"/>
                  <a:pt x="1120" y="7385"/>
                </a:cubicBezTo>
                <a:cubicBezTo>
                  <a:pt x="1070" y="7464"/>
                  <a:pt x="1089" y="7557"/>
                  <a:pt x="1168" y="7608"/>
                </a:cubicBezTo>
                <a:cubicBezTo>
                  <a:pt x="1219" y="7641"/>
                  <a:pt x="1278" y="7661"/>
                  <a:pt x="1335" y="7681"/>
                </a:cubicBezTo>
                <a:cubicBezTo>
                  <a:pt x="1403" y="7706"/>
                  <a:pt x="1476" y="7721"/>
                  <a:pt x="1544" y="7749"/>
                </a:cubicBezTo>
                <a:cubicBezTo>
                  <a:pt x="1623" y="7780"/>
                  <a:pt x="1654" y="7825"/>
                  <a:pt x="1651" y="7887"/>
                </a:cubicBezTo>
                <a:cubicBezTo>
                  <a:pt x="1648" y="7949"/>
                  <a:pt x="1603" y="7997"/>
                  <a:pt x="1530" y="8022"/>
                </a:cubicBezTo>
                <a:cubicBezTo>
                  <a:pt x="1372" y="8076"/>
                  <a:pt x="1236" y="8017"/>
                  <a:pt x="1163" y="7856"/>
                </a:cubicBezTo>
                <a:cubicBezTo>
                  <a:pt x="1137" y="7862"/>
                  <a:pt x="1109" y="7867"/>
                  <a:pt x="1078" y="7876"/>
                </a:cubicBezTo>
                <a:cubicBezTo>
                  <a:pt x="1089" y="7955"/>
                  <a:pt x="1135" y="8020"/>
                  <a:pt x="1208" y="8062"/>
                </a:cubicBezTo>
                <a:close/>
                <a:moveTo>
                  <a:pt x="3212" y="7328"/>
                </a:moveTo>
                <a:cubicBezTo>
                  <a:pt x="3212" y="7475"/>
                  <a:pt x="3214" y="7622"/>
                  <a:pt x="3212" y="7768"/>
                </a:cubicBezTo>
                <a:cubicBezTo>
                  <a:pt x="3209" y="7966"/>
                  <a:pt x="3085" y="8062"/>
                  <a:pt x="2893" y="8028"/>
                </a:cubicBezTo>
                <a:cubicBezTo>
                  <a:pt x="2780" y="8008"/>
                  <a:pt x="2712" y="7918"/>
                  <a:pt x="2709" y="7780"/>
                </a:cubicBezTo>
                <a:cubicBezTo>
                  <a:pt x="2706" y="7630"/>
                  <a:pt x="2709" y="7478"/>
                  <a:pt x="2706" y="7328"/>
                </a:cubicBezTo>
                <a:cubicBezTo>
                  <a:pt x="2706" y="7308"/>
                  <a:pt x="2706" y="7289"/>
                  <a:pt x="2706" y="7269"/>
                </a:cubicBezTo>
                <a:cubicBezTo>
                  <a:pt x="2673" y="7269"/>
                  <a:pt x="2647" y="7269"/>
                  <a:pt x="2622" y="7269"/>
                </a:cubicBezTo>
                <a:cubicBezTo>
                  <a:pt x="2619" y="7280"/>
                  <a:pt x="2616" y="7286"/>
                  <a:pt x="2616" y="7292"/>
                </a:cubicBezTo>
                <a:cubicBezTo>
                  <a:pt x="2616" y="7450"/>
                  <a:pt x="2613" y="7608"/>
                  <a:pt x="2619" y="7763"/>
                </a:cubicBezTo>
                <a:cubicBezTo>
                  <a:pt x="2622" y="7828"/>
                  <a:pt x="2636" y="7895"/>
                  <a:pt x="2661" y="7955"/>
                </a:cubicBezTo>
                <a:cubicBezTo>
                  <a:pt x="2718" y="8082"/>
                  <a:pt x="2873" y="8141"/>
                  <a:pt x="3039" y="8110"/>
                </a:cubicBezTo>
                <a:cubicBezTo>
                  <a:pt x="3192" y="8082"/>
                  <a:pt x="3282" y="7980"/>
                  <a:pt x="3296" y="7822"/>
                </a:cubicBezTo>
                <a:cubicBezTo>
                  <a:pt x="3299" y="7797"/>
                  <a:pt x="3299" y="7768"/>
                  <a:pt x="3299" y="7743"/>
                </a:cubicBezTo>
                <a:cubicBezTo>
                  <a:pt x="3299" y="7602"/>
                  <a:pt x="3299" y="7461"/>
                  <a:pt x="3299" y="7320"/>
                </a:cubicBezTo>
                <a:cubicBezTo>
                  <a:pt x="3299" y="7303"/>
                  <a:pt x="3296" y="7286"/>
                  <a:pt x="3296" y="7269"/>
                </a:cubicBezTo>
                <a:cubicBezTo>
                  <a:pt x="3265" y="7269"/>
                  <a:pt x="3243" y="7269"/>
                  <a:pt x="3212" y="7269"/>
                </a:cubicBezTo>
                <a:cubicBezTo>
                  <a:pt x="3212" y="7292"/>
                  <a:pt x="3212" y="7308"/>
                  <a:pt x="3212" y="7328"/>
                </a:cubicBezTo>
                <a:close/>
                <a:moveTo>
                  <a:pt x="2043" y="7348"/>
                </a:moveTo>
                <a:cubicBezTo>
                  <a:pt x="2086" y="7345"/>
                  <a:pt x="2100" y="7362"/>
                  <a:pt x="2097" y="7404"/>
                </a:cubicBezTo>
                <a:cubicBezTo>
                  <a:pt x="2094" y="7444"/>
                  <a:pt x="2097" y="7486"/>
                  <a:pt x="2097" y="7529"/>
                </a:cubicBezTo>
                <a:cubicBezTo>
                  <a:pt x="2097" y="7704"/>
                  <a:pt x="2097" y="7879"/>
                  <a:pt x="2097" y="8054"/>
                </a:cubicBezTo>
                <a:cubicBezTo>
                  <a:pt x="2097" y="8090"/>
                  <a:pt x="2108" y="8102"/>
                  <a:pt x="2145" y="8102"/>
                </a:cubicBezTo>
                <a:cubicBezTo>
                  <a:pt x="2187" y="8102"/>
                  <a:pt x="2184" y="8076"/>
                  <a:pt x="2184" y="8048"/>
                </a:cubicBezTo>
                <a:cubicBezTo>
                  <a:pt x="2184" y="7839"/>
                  <a:pt x="2184" y="7630"/>
                  <a:pt x="2184" y="7421"/>
                </a:cubicBezTo>
                <a:cubicBezTo>
                  <a:pt x="2184" y="7351"/>
                  <a:pt x="2184" y="7348"/>
                  <a:pt x="2258" y="7348"/>
                </a:cubicBezTo>
                <a:cubicBezTo>
                  <a:pt x="2328" y="7348"/>
                  <a:pt x="2396" y="7348"/>
                  <a:pt x="2464" y="7348"/>
                </a:cubicBezTo>
                <a:cubicBezTo>
                  <a:pt x="2464" y="7317"/>
                  <a:pt x="2464" y="7292"/>
                  <a:pt x="2464" y="7269"/>
                </a:cubicBezTo>
                <a:cubicBezTo>
                  <a:pt x="2246" y="7269"/>
                  <a:pt x="2032" y="7269"/>
                  <a:pt x="1815" y="7269"/>
                </a:cubicBezTo>
                <a:cubicBezTo>
                  <a:pt x="1815" y="7297"/>
                  <a:pt x="1815" y="7320"/>
                  <a:pt x="1815" y="7348"/>
                </a:cubicBezTo>
                <a:cubicBezTo>
                  <a:pt x="1894" y="7348"/>
                  <a:pt x="1970" y="7351"/>
                  <a:pt x="2043" y="7348"/>
                </a:cubicBezTo>
                <a:close/>
                <a:moveTo>
                  <a:pt x="4399" y="8093"/>
                </a:moveTo>
                <a:cubicBezTo>
                  <a:pt x="4486" y="8107"/>
                  <a:pt x="4486" y="8107"/>
                  <a:pt x="4486" y="8028"/>
                </a:cubicBezTo>
                <a:cubicBezTo>
                  <a:pt x="4486" y="7797"/>
                  <a:pt x="4486" y="7562"/>
                  <a:pt x="4486" y="7331"/>
                </a:cubicBezTo>
                <a:cubicBezTo>
                  <a:pt x="4486" y="7311"/>
                  <a:pt x="4483" y="7289"/>
                  <a:pt x="4483" y="7266"/>
                </a:cubicBezTo>
                <a:cubicBezTo>
                  <a:pt x="4452" y="7266"/>
                  <a:pt x="4430" y="7266"/>
                  <a:pt x="4399" y="7266"/>
                </a:cubicBezTo>
                <a:cubicBezTo>
                  <a:pt x="4399" y="7546"/>
                  <a:pt x="4399" y="7819"/>
                  <a:pt x="4399" y="8093"/>
                </a:cubicBezTo>
                <a:close/>
                <a:moveTo>
                  <a:pt x="3910" y="7275"/>
                </a:moveTo>
                <a:cubicBezTo>
                  <a:pt x="3770" y="7261"/>
                  <a:pt x="3626" y="7272"/>
                  <a:pt x="3474" y="7272"/>
                </a:cubicBezTo>
                <a:cubicBezTo>
                  <a:pt x="3474" y="7404"/>
                  <a:pt x="3474" y="7534"/>
                  <a:pt x="3474" y="7664"/>
                </a:cubicBezTo>
                <a:cubicBezTo>
                  <a:pt x="3474" y="7794"/>
                  <a:pt x="3474" y="7921"/>
                  <a:pt x="3474" y="8051"/>
                </a:cubicBezTo>
                <a:cubicBezTo>
                  <a:pt x="3474" y="8073"/>
                  <a:pt x="3468" y="8099"/>
                  <a:pt x="3505" y="8099"/>
                </a:cubicBezTo>
                <a:cubicBezTo>
                  <a:pt x="3635" y="8096"/>
                  <a:pt x="3768" y="8104"/>
                  <a:pt x="3896" y="8093"/>
                </a:cubicBezTo>
                <a:cubicBezTo>
                  <a:pt x="4105" y="8073"/>
                  <a:pt x="4252" y="7907"/>
                  <a:pt x="4255" y="7698"/>
                </a:cubicBezTo>
                <a:cubicBezTo>
                  <a:pt x="4260" y="7481"/>
                  <a:pt x="4119" y="7297"/>
                  <a:pt x="3910" y="7275"/>
                </a:cubicBezTo>
                <a:close/>
                <a:moveTo>
                  <a:pt x="3849" y="8014"/>
                </a:moveTo>
                <a:cubicBezTo>
                  <a:pt x="3810" y="8017"/>
                  <a:pt x="3770" y="8014"/>
                  <a:pt x="3731" y="8014"/>
                </a:cubicBezTo>
                <a:lnTo>
                  <a:pt x="3731" y="8014"/>
                </a:lnTo>
                <a:cubicBezTo>
                  <a:pt x="3688" y="8014"/>
                  <a:pt x="3646" y="8014"/>
                  <a:pt x="3601" y="8014"/>
                </a:cubicBezTo>
                <a:cubicBezTo>
                  <a:pt x="3570" y="8014"/>
                  <a:pt x="3561" y="8003"/>
                  <a:pt x="3561" y="7972"/>
                </a:cubicBezTo>
                <a:cubicBezTo>
                  <a:pt x="3561" y="7777"/>
                  <a:pt x="3561" y="7582"/>
                  <a:pt x="3561" y="7388"/>
                </a:cubicBezTo>
                <a:cubicBezTo>
                  <a:pt x="3561" y="7359"/>
                  <a:pt x="3570" y="7345"/>
                  <a:pt x="3601" y="7345"/>
                </a:cubicBezTo>
                <a:cubicBezTo>
                  <a:pt x="3686" y="7348"/>
                  <a:pt x="3770" y="7342"/>
                  <a:pt x="3852" y="7348"/>
                </a:cubicBezTo>
                <a:cubicBezTo>
                  <a:pt x="4035" y="7359"/>
                  <a:pt x="4159" y="7500"/>
                  <a:pt x="4159" y="7689"/>
                </a:cubicBezTo>
                <a:cubicBezTo>
                  <a:pt x="4159" y="7873"/>
                  <a:pt x="4035" y="8003"/>
                  <a:pt x="3849" y="8014"/>
                </a:cubicBezTo>
                <a:close/>
                <a:moveTo>
                  <a:pt x="5036" y="7246"/>
                </a:moveTo>
                <a:cubicBezTo>
                  <a:pt x="4791" y="7246"/>
                  <a:pt x="4602" y="7438"/>
                  <a:pt x="4602" y="7684"/>
                </a:cubicBezTo>
                <a:cubicBezTo>
                  <a:pt x="4605" y="7929"/>
                  <a:pt x="4791" y="8116"/>
                  <a:pt x="5034" y="8116"/>
                </a:cubicBezTo>
                <a:cubicBezTo>
                  <a:pt x="5282" y="8116"/>
                  <a:pt x="5468" y="7929"/>
                  <a:pt x="5468" y="7681"/>
                </a:cubicBezTo>
                <a:cubicBezTo>
                  <a:pt x="5471" y="7435"/>
                  <a:pt x="5282" y="7246"/>
                  <a:pt x="5036" y="7246"/>
                </a:cubicBezTo>
                <a:close/>
                <a:moveTo>
                  <a:pt x="5039" y="8028"/>
                </a:moveTo>
                <a:cubicBezTo>
                  <a:pt x="4842" y="8028"/>
                  <a:pt x="4695" y="7881"/>
                  <a:pt x="4695" y="7681"/>
                </a:cubicBezTo>
                <a:cubicBezTo>
                  <a:pt x="4695" y="7481"/>
                  <a:pt x="4839" y="7334"/>
                  <a:pt x="5034" y="7334"/>
                </a:cubicBezTo>
                <a:cubicBezTo>
                  <a:pt x="5231" y="7334"/>
                  <a:pt x="5372" y="7478"/>
                  <a:pt x="5375" y="7678"/>
                </a:cubicBezTo>
                <a:cubicBezTo>
                  <a:pt x="5378" y="7879"/>
                  <a:pt x="5234" y="8028"/>
                  <a:pt x="5039" y="802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7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4013"/>
            <a:ext cx="5991726" cy="671739"/>
          </a:xfrm>
        </p:spPr>
        <p:txBody>
          <a:bodyPr lIns="0" tIns="0" rIns="0" bIns="0" anchor="t"/>
          <a:lstStyle>
            <a:lvl1pPr algn="l">
              <a:lnSpc>
                <a:spcPct val="80000"/>
              </a:lnSpc>
              <a:defRPr sz="2400" b="0" i="0" cap="all" baseline="0">
                <a:solidFill>
                  <a:schemeClr val="tx1"/>
                </a:solidFill>
                <a:latin typeface="Kelson Sans Light" charset="0"/>
                <a:ea typeface="Kelson Sans Light" charset="0"/>
                <a:cs typeface="Kelson Sans Ligh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>
            <a:lvl1pPr marL="0" indent="0">
              <a:spcBef>
                <a:spcPts val="1200"/>
              </a:spcBef>
              <a:buNone/>
              <a:defRPr sz="10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342900" indent="0">
              <a:spcBef>
                <a:spcPts val="1200"/>
              </a:spcBef>
              <a:buNone/>
              <a:defRPr sz="140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685800" indent="0">
              <a:spcBef>
                <a:spcPts val="1200"/>
              </a:spcBef>
              <a:buNone/>
              <a:defRPr sz="110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028700" indent="0">
              <a:spcBef>
                <a:spcPts val="1200"/>
              </a:spcBef>
              <a:buNone/>
              <a:defRPr sz="105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371600" indent="0">
              <a:spcBef>
                <a:spcPts val="1200"/>
              </a:spcBef>
              <a:buNone/>
              <a:defRPr sz="105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B0F9D-03B6-6045-B8A5-98055D34EE15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51DF9-DA18-9F48-808B-9EECE7619D1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32257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8E204-90C1-334C-91D2-627A7A2787EB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09D3D-304E-1446-BA90-6065ED6AAE2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67868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83040-4BEF-7045-A3FD-021980FF65D4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1CD2C-4878-7F4E-9D69-B8E1E8D210D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19199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613" y="205980"/>
            <a:ext cx="2741612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5980"/>
            <a:ext cx="8075613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4FB69-16BF-F942-9417-D5B6DF96CFFA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3D96F-AD96-C947-94BF-C96088EE981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02295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763E5-E939-5543-9EF0-0B69E89E355B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E68E2-C8A8-8343-8089-7103AE2AC81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95982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 userDrawn="1"/>
        </p:nvSpPr>
        <p:spPr bwMode="auto">
          <a:xfrm>
            <a:off x="8478838" y="317500"/>
            <a:ext cx="325437" cy="381000"/>
          </a:xfrm>
          <a:custGeom>
            <a:avLst/>
            <a:gdLst>
              <a:gd name="T0" fmla="*/ 7551 w 7888"/>
              <a:gd name="T1" fmla="*/ 9194 h 9197"/>
              <a:gd name="T2" fmla="*/ 0 w 7888"/>
              <a:gd name="T3" fmla="*/ 8838 h 9197"/>
              <a:gd name="T4" fmla="*/ 178 w 7888"/>
              <a:gd name="T5" fmla="*/ 37 h 9197"/>
              <a:gd name="T6" fmla="*/ 7551 w 7888"/>
              <a:gd name="T7" fmla="*/ 3 h 9197"/>
              <a:gd name="T8" fmla="*/ 7681 w 7888"/>
              <a:gd name="T9" fmla="*/ 4600 h 9197"/>
              <a:gd name="T10" fmla="*/ 7398 w 7888"/>
              <a:gd name="T11" fmla="*/ 206 h 9197"/>
              <a:gd name="T12" fmla="*/ 215 w 7888"/>
              <a:gd name="T13" fmla="*/ 395 h 9197"/>
              <a:gd name="T14" fmla="*/ 206 w 7888"/>
              <a:gd name="T15" fmla="*/ 8708 h 9197"/>
              <a:gd name="T16" fmla="*/ 7387 w 7888"/>
              <a:gd name="T17" fmla="*/ 8990 h 9197"/>
              <a:gd name="T18" fmla="*/ 6727 w 7888"/>
              <a:gd name="T19" fmla="*/ 1087 h 9197"/>
              <a:gd name="T20" fmla="*/ 1087 w 7888"/>
              <a:gd name="T21" fmla="*/ 1290 h 9197"/>
              <a:gd name="T22" fmla="*/ 1349 w 7888"/>
              <a:gd name="T23" fmla="*/ 2379 h 9197"/>
              <a:gd name="T24" fmla="*/ 4091 w 7888"/>
              <a:gd name="T25" fmla="*/ 2439 h 9197"/>
              <a:gd name="T26" fmla="*/ 1098 w 7888"/>
              <a:gd name="T27" fmla="*/ 6730 h 9197"/>
              <a:gd name="T28" fmla="*/ 2777 w 7888"/>
              <a:gd name="T29" fmla="*/ 6674 h 9197"/>
              <a:gd name="T30" fmla="*/ 6797 w 7888"/>
              <a:gd name="T31" fmla="*/ 1090 h 9197"/>
              <a:gd name="T32" fmla="*/ 5533 w 7888"/>
              <a:gd name="T33" fmla="*/ 3308 h 9197"/>
              <a:gd name="T34" fmla="*/ 5511 w 7888"/>
              <a:gd name="T35" fmla="*/ 6572 h 9197"/>
              <a:gd name="T36" fmla="*/ 6797 w 7888"/>
              <a:gd name="T37" fmla="*/ 6642 h 9197"/>
              <a:gd name="T38" fmla="*/ 6803 w 7888"/>
              <a:gd name="T39" fmla="*/ 1538 h 9197"/>
              <a:gd name="T40" fmla="*/ 5852 w 7888"/>
              <a:gd name="T41" fmla="*/ 8070 h 9197"/>
              <a:gd name="T42" fmla="*/ 6241 w 7888"/>
              <a:gd name="T43" fmla="*/ 7252 h 9197"/>
              <a:gd name="T44" fmla="*/ 5609 w 7888"/>
              <a:gd name="T45" fmla="*/ 7407 h 9197"/>
              <a:gd name="T46" fmla="*/ 5604 w 7888"/>
              <a:gd name="T47" fmla="*/ 8113 h 9197"/>
              <a:gd name="T48" fmla="*/ 6803 w 7888"/>
              <a:gd name="T49" fmla="*/ 7308 h 9197"/>
              <a:gd name="T50" fmla="*/ 6352 w 7888"/>
              <a:gd name="T51" fmla="*/ 7486 h 9197"/>
              <a:gd name="T52" fmla="*/ 6620 w 7888"/>
              <a:gd name="T53" fmla="*/ 7492 h 9197"/>
              <a:gd name="T54" fmla="*/ 6803 w 7888"/>
              <a:gd name="T55" fmla="*/ 8000 h 9197"/>
              <a:gd name="T56" fmla="*/ 1755 w 7888"/>
              <a:gd name="T57" fmla="*/ 7870 h 9197"/>
              <a:gd name="T58" fmla="*/ 1250 w 7888"/>
              <a:gd name="T59" fmla="*/ 7551 h 9197"/>
              <a:gd name="T60" fmla="*/ 1738 w 7888"/>
              <a:gd name="T61" fmla="*/ 7455 h 9197"/>
              <a:gd name="T62" fmla="*/ 1168 w 7888"/>
              <a:gd name="T63" fmla="*/ 7608 h 9197"/>
              <a:gd name="T64" fmla="*/ 1651 w 7888"/>
              <a:gd name="T65" fmla="*/ 7887 h 9197"/>
              <a:gd name="T66" fmla="*/ 1078 w 7888"/>
              <a:gd name="T67" fmla="*/ 7876 h 9197"/>
              <a:gd name="T68" fmla="*/ 3212 w 7888"/>
              <a:gd name="T69" fmla="*/ 7768 h 9197"/>
              <a:gd name="T70" fmla="*/ 2706 w 7888"/>
              <a:gd name="T71" fmla="*/ 7328 h 9197"/>
              <a:gd name="T72" fmla="*/ 2616 w 7888"/>
              <a:gd name="T73" fmla="*/ 7292 h 9197"/>
              <a:gd name="T74" fmla="*/ 3039 w 7888"/>
              <a:gd name="T75" fmla="*/ 8110 h 9197"/>
              <a:gd name="T76" fmla="*/ 3299 w 7888"/>
              <a:gd name="T77" fmla="*/ 7320 h 9197"/>
              <a:gd name="T78" fmla="*/ 3212 w 7888"/>
              <a:gd name="T79" fmla="*/ 7328 h 9197"/>
              <a:gd name="T80" fmla="*/ 2097 w 7888"/>
              <a:gd name="T81" fmla="*/ 7529 h 9197"/>
              <a:gd name="T82" fmla="*/ 2184 w 7888"/>
              <a:gd name="T83" fmla="*/ 8048 h 9197"/>
              <a:gd name="T84" fmla="*/ 2464 w 7888"/>
              <a:gd name="T85" fmla="*/ 7348 h 9197"/>
              <a:gd name="T86" fmla="*/ 1815 w 7888"/>
              <a:gd name="T87" fmla="*/ 7348 h 9197"/>
              <a:gd name="T88" fmla="*/ 4486 w 7888"/>
              <a:gd name="T89" fmla="*/ 8028 h 9197"/>
              <a:gd name="T90" fmla="*/ 4399 w 7888"/>
              <a:gd name="T91" fmla="*/ 7266 h 9197"/>
              <a:gd name="T92" fmla="*/ 3474 w 7888"/>
              <a:gd name="T93" fmla="*/ 7272 h 9197"/>
              <a:gd name="T94" fmla="*/ 3505 w 7888"/>
              <a:gd name="T95" fmla="*/ 8099 h 9197"/>
              <a:gd name="T96" fmla="*/ 3910 w 7888"/>
              <a:gd name="T97" fmla="*/ 7275 h 9197"/>
              <a:gd name="T98" fmla="*/ 3731 w 7888"/>
              <a:gd name="T99" fmla="*/ 8014 h 9197"/>
              <a:gd name="T100" fmla="*/ 3561 w 7888"/>
              <a:gd name="T101" fmla="*/ 7388 h 9197"/>
              <a:gd name="T102" fmla="*/ 4159 w 7888"/>
              <a:gd name="T103" fmla="*/ 7689 h 9197"/>
              <a:gd name="T104" fmla="*/ 4602 w 7888"/>
              <a:gd name="T105" fmla="*/ 7684 h 9197"/>
              <a:gd name="T106" fmla="*/ 5036 w 7888"/>
              <a:gd name="T107" fmla="*/ 7246 h 9197"/>
              <a:gd name="T108" fmla="*/ 5034 w 7888"/>
              <a:gd name="T109" fmla="*/ 7334 h 9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888" h="9197">
                <a:moveTo>
                  <a:pt x="7884" y="4595"/>
                </a:moveTo>
                <a:cubicBezTo>
                  <a:pt x="7884" y="6016"/>
                  <a:pt x="7881" y="7438"/>
                  <a:pt x="7887" y="8861"/>
                </a:cubicBezTo>
                <a:cubicBezTo>
                  <a:pt x="7887" y="9022"/>
                  <a:pt x="7754" y="9194"/>
                  <a:pt x="7551" y="9194"/>
                </a:cubicBezTo>
                <a:cubicBezTo>
                  <a:pt x="5657" y="9191"/>
                  <a:pt x="3765" y="9191"/>
                  <a:pt x="1874" y="9191"/>
                </a:cubicBezTo>
                <a:cubicBezTo>
                  <a:pt x="1366" y="9191"/>
                  <a:pt x="861" y="9185"/>
                  <a:pt x="353" y="9194"/>
                </a:cubicBezTo>
                <a:cubicBezTo>
                  <a:pt x="141" y="9196"/>
                  <a:pt x="0" y="9041"/>
                  <a:pt x="0" y="8838"/>
                </a:cubicBezTo>
                <a:cubicBezTo>
                  <a:pt x="3" y="6578"/>
                  <a:pt x="3" y="4318"/>
                  <a:pt x="3" y="2058"/>
                </a:cubicBezTo>
                <a:cubicBezTo>
                  <a:pt x="3" y="1488"/>
                  <a:pt x="3" y="915"/>
                  <a:pt x="3" y="345"/>
                </a:cubicBezTo>
                <a:cubicBezTo>
                  <a:pt x="3" y="206"/>
                  <a:pt x="54" y="99"/>
                  <a:pt x="178" y="37"/>
                </a:cubicBezTo>
                <a:cubicBezTo>
                  <a:pt x="226" y="14"/>
                  <a:pt x="285" y="3"/>
                  <a:pt x="339" y="3"/>
                </a:cubicBezTo>
                <a:cubicBezTo>
                  <a:pt x="2100" y="0"/>
                  <a:pt x="3861" y="3"/>
                  <a:pt x="5618" y="3"/>
                </a:cubicBezTo>
                <a:cubicBezTo>
                  <a:pt x="6261" y="3"/>
                  <a:pt x="6907" y="3"/>
                  <a:pt x="7551" y="3"/>
                </a:cubicBezTo>
                <a:cubicBezTo>
                  <a:pt x="7751" y="3"/>
                  <a:pt x="7884" y="136"/>
                  <a:pt x="7884" y="336"/>
                </a:cubicBezTo>
                <a:cubicBezTo>
                  <a:pt x="7884" y="1756"/>
                  <a:pt x="7884" y="3175"/>
                  <a:pt x="7884" y="4595"/>
                </a:cubicBezTo>
                <a:close/>
                <a:moveTo>
                  <a:pt x="7681" y="4600"/>
                </a:moveTo>
                <a:cubicBezTo>
                  <a:pt x="7681" y="3234"/>
                  <a:pt x="7681" y="1871"/>
                  <a:pt x="7681" y="505"/>
                </a:cubicBezTo>
                <a:cubicBezTo>
                  <a:pt x="7681" y="477"/>
                  <a:pt x="7681" y="449"/>
                  <a:pt x="7678" y="421"/>
                </a:cubicBezTo>
                <a:cubicBezTo>
                  <a:pt x="7655" y="285"/>
                  <a:pt x="7554" y="206"/>
                  <a:pt x="7398" y="206"/>
                </a:cubicBezTo>
                <a:cubicBezTo>
                  <a:pt x="5375" y="206"/>
                  <a:pt x="3355" y="206"/>
                  <a:pt x="1332" y="206"/>
                </a:cubicBezTo>
                <a:cubicBezTo>
                  <a:pt x="1047" y="206"/>
                  <a:pt x="762" y="206"/>
                  <a:pt x="477" y="206"/>
                </a:cubicBezTo>
                <a:cubicBezTo>
                  <a:pt x="344" y="206"/>
                  <a:pt x="246" y="277"/>
                  <a:pt x="215" y="395"/>
                </a:cubicBezTo>
                <a:cubicBezTo>
                  <a:pt x="206" y="432"/>
                  <a:pt x="206" y="469"/>
                  <a:pt x="206" y="508"/>
                </a:cubicBezTo>
                <a:cubicBezTo>
                  <a:pt x="206" y="2326"/>
                  <a:pt x="206" y="4143"/>
                  <a:pt x="206" y="5962"/>
                </a:cubicBezTo>
                <a:cubicBezTo>
                  <a:pt x="206" y="6877"/>
                  <a:pt x="206" y="7794"/>
                  <a:pt x="206" y="8708"/>
                </a:cubicBezTo>
                <a:cubicBezTo>
                  <a:pt x="206" y="8841"/>
                  <a:pt x="257" y="8934"/>
                  <a:pt x="364" y="8971"/>
                </a:cubicBezTo>
                <a:cubicBezTo>
                  <a:pt x="409" y="8985"/>
                  <a:pt x="460" y="8990"/>
                  <a:pt x="505" y="8990"/>
                </a:cubicBezTo>
                <a:cubicBezTo>
                  <a:pt x="2800" y="8990"/>
                  <a:pt x="5093" y="8990"/>
                  <a:pt x="7387" y="8990"/>
                </a:cubicBezTo>
                <a:cubicBezTo>
                  <a:pt x="7585" y="8990"/>
                  <a:pt x="7681" y="8897"/>
                  <a:pt x="7681" y="8697"/>
                </a:cubicBezTo>
                <a:cubicBezTo>
                  <a:pt x="7681" y="7331"/>
                  <a:pt x="7681" y="5965"/>
                  <a:pt x="7681" y="4600"/>
                </a:cubicBezTo>
                <a:close/>
                <a:moveTo>
                  <a:pt x="6727" y="1087"/>
                </a:moveTo>
                <a:cubicBezTo>
                  <a:pt x="5666" y="1087"/>
                  <a:pt x="4602" y="1087"/>
                  <a:pt x="3542" y="1087"/>
                </a:cubicBezTo>
                <a:cubicBezTo>
                  <a:pt x="2800" y="1087"/>
                  <a:pt x="2055" y="1087"/>
                  <a:pt x="1312" y="1087"/>
                </a:cubicBezTo>
                <a:cubicBezTo>
                  <a:pt x="1185" y="1087"/>
                  <a:pt x="1089" y="1169"/>
                  <a:pt x="1087" y="1290"/>
                </a:cubicBezTo>
                <a:cubicBezTo>
                  <a:pt x="1084" y="1586"/>
                  <a:pt x="1084" y="1880"/>
                  <a:pt x="1087" y="2176"/>
                </a:cubicBezTo>
                <a:cubicBezTo>
                  <a:pt x="1087" y="2266"/>
                  <a:pt x="1137" y="2334"/>
                  <a:pt x="1222" y="2365"/>
                </a:cubicBezTo>
                <a:cubicBezTo>
                  <a:pt x="1262" y="2379"/>
                  <a:pt x="1307" y="2379"/>
                  <a:pt x="1349" y="2379"/>
                </a:cubicBezTo>
                <a:cubicBezTo>
                  <a:pt x="2252" y="2379"/>
                  <a:pt x="3158" y="2379"/>
                  <a:pt x="4060" y="2379"/>
                </a:cubicBezTo>
                <a:cubicBezTo>
                  <a:pt x="4080" y="2379"/>
                  <a:pt x="4100" y="2382"/>
                  <a:pt x="4128" y="2385"/>
                </a:cubicBezTo>
                <a:cubicBezTo>
                  <a:pt x="4111" y="2410"/>
                  <a:pt x="4102" y="2424"/>
                  <a:pt x="4091" y="2439"/>
                </a:cubicBezTo>
                <a:cubicBezTo>
                  <a:pt x="3703" y="2978"/>
                  <a:pt x="3313" y="3514"/>
                  <a:pt x="2921" y="4053"/>
                </a:cubicBezTo>
                <a:cubicBezTo>
                  <a:pt x="2320" y="4881"/>
                  <a:pt x="1719" y="5711"/>
                  <a:pt x="1118" y="6538"/>
                </a:cubicBezTo>
                <a:cubicBezTo>
                  <a:pt x="1072" y="6600"/>
                  <a:pt x="1064" y="6662"/>
                  <a:pt x="1098" y="6730"/>
                </a:cubicBezTo>
                <a:cubicBezTo>
                  <a:pt x="1129" y="6795"/>
                  <a:pt x="1188" y="6809"/>
                  <a:pt x="1256" y="6809"/>
                </a:cubicBezTo>
                <a:cubicBezTo>
                  <a:pt x="1674" y="6809"/>
                  <a:pt x="2094" y="6809"/>
                  <a:pt x="2512" y="6809"/>
                </a:cubicBezTo>
                <a:cubicBezTo>
                  <a:pt x="2625" y="6809"/>
                  <a:pt x="2712" y="6764"/>
                  <a:pt x="2777" y="6674"/>
                </a:cubicBezTo>
                <a:cubicBezTo>
                  <a:pt x="3133" y="6180"/>
                  <a:pt x="3485" y="5689"/>
                  <a:pt x="3841" y="5195"/>
                </a:cubicBezTo>
                <a:cubicBezTo>
                  <a:pt x="4737" y="3948"/>
                  <a:pt x="5635" y="2701"/>
                  <a:pt x="6532" y="1456"/>
                </a:cubicBezTo>
                <a:cubicBezTo>
                  <a:pt x="6617" y="1338"/>
                  <a:pt x="6701" y="1219"/>
                  <a:pt x="6797" y="1090"/>
                </a:cubicBezTo>
                <a:cubicBezTo>
                  <a:pt x="6764" y="1087"/>
                  <a:pt x="6747" y="1087"/>
                  <a:pt x="6727" y="1087"/>
                </a:cubicBezTo>
                <a:close/>
                <a:moveTo>
                  <a:pt x="6778" y="1564"/>
                </a:moveTo>
                <a:cubicBezTo>
                  <a:pt x="6363" y="2145"/>
                  <a:pt x="5945" y="2726"/>
                  <a:pt x="5533" y="3308"/>
                </a:cubicBezTo>
                <a:cubicBezTo>
                  <a:pt x="5519" y="3330"/>
                  <a:pt x="5511" y="3361"/>
                  <a:pt x="5511" y="3387"/>
                </a:cubicBezTo>
                <a:cubicBezTo>
                  <a:pt x="5508" y="3700"/>
                  <a:pt x="5511" y="4013"/>
                  <a:pt x="5511" y="4327"/>
                </a:cubicBezTo>
                <a:cubicBezTo>
                  <a:pt x="5511" y="5073"/>
                  <a:pt x="5511" y="5824"/>
                  <a:pt x="5511" y="6572"/>
                </a:cubicBezTo>
                <a:cubicBezTo>
                  <a:pt x="5511" y="6713"/>
                  <a:pt x="5592" y="6803"/>
                  <a:pt x="5722" y="6806"/>
                </a:cubicBezTo>
                <a:cubicBezTo>
                  <a:pt x="6013" y="6809"/>
                  <a:pt x="6304" y="6809"/>
                  <a:pt x="6591" y="6806"/>
                </a:cubicBezTo>
                <a:cubicBezTo>
                  <a:pt x="6696" y="6806"/>
                  <a:pt x="6778" y="6738"/>
                  <a:pt x="6797" y="6642"/>
                </a:cubicBezTo>
                <a:cubicBezTo>
                  <a:pt x="6803" y="6614"/>
                  <a:pt x="6803" y="6586"/>
                  <a:pt x="6803" y="6558"/>
                </a:cubicBezTo>
                <a:cubicBezTo>
                  <a:pt x="6803" y="4918"/>
                  <a:pt x="6803" y="3277"/>
                  <a:pt x="6803" y="1637"/>
                </a:cubicBezTo>
                <a:cubicBezTo>
                  <a:pt x="6803" y="1609"/>
                  <a:pt x="6803" y="1581"/>
                  <a:pt x="6803" y="1538"/>
                </a:cubicBezTo>
                <a:cubicBezTo>
                  <a:pt x="6789" y="1552"/>
                  <a:pt x="6783" y="1558"/>
                  <a:pt x="6778" y="1564"/>
                </a:cubicBezTo>
                <a:close/>
                <a:moveTo>
                  <a:pt x="5776" y="8113"/>
                </a:moveTo>
                <a:cubicBezTo>
                  <a:pt x="5812" y="8116"/>
                  <a:pt x="5835" y="8102"/>
                  <a:pt x="5852" y="8070"/>
                </a:cubicBezTo>
                <a:cubicBezTo>
                  <a:pt x="5993" y="7845"/>
                  <a:pt x="6134" y="7619"/>
                  <a:pt x="6278" y="7393"/>
                </a:cubicBezTo>
                <a:cubicBezTo>
                  <a:pt x="6306" y="7348"/>
                  <a:pt x="6309" y="7306"/>
                  <a:pt x="6301" y="7252"/>
                </a:cubicBezTo>
                <a:cubicBezTo>
                  <a:pt x="6281" y="7252"/>
                  <a:pt x="6261" y="7252"/>
                  <a:pt x="6241" y="7252"/>
                </a:cubicBezTo>
                <a:cubicBezTo>
                  <a:pt x="6050" y="7252"/>
                  <a:pt x="5858" y="7252"/>
                  <a:pt x="5666" y="7252"/>
                </a:cubicBezTo>
                <a:cubicBezTo>
                  <a:pt x="5547" y="7252"/>
                  <a:pt x="5564" y="7229"/>
                  <a:pt x="5561" y="7362"/>
                </a:cubicBezTo>
                <a:cubicBezTo>
                  <a:pt x="5561" y="7396"/>
                  <a:pt x="5573" y="7407"/>
                  <a:pt x="5609" y="7407"/>
                </a:cubicBezTo>
                <a:cubicBezTo>
                  <a:pt x="5728" y="7404"/>
                  <a:pt x="5849" y="7407"/>
                  <a:pt x="5968" y="7407"/>
                </a:cubicBezTo>
                <a:cubicBezTo>
                  <a:pt x="5987" y="7407"/>
                  <a:pt x="6004" y="7410"/>
                  <a:pt x="6035" y="7410"/>
                </a:cubicBezTo>
                <a:cubicBezTo>
                  <a:pt x="5892" y="7647"/>
                  <a:pt x="5750" y="7873"/>
                  <a:pt x="5604" y="8113"/>
                </a:cubicBezTo>
                <a:cubicBezTo>
                  <a:pt x="5671" y="8113"/>
                  <a:pt x="5725" y="8110"/>
                  <a:pt x="5776" y="8113"/>
                </a:cubicBezTo>
                <a:close/>
                <a:moveTo>
                  <a:pt x="6803" y="8000"/>
                </a:moveTo>
                <a:cubicBezTo>
                  <a:pt x="6803" y="7768"/>
                  <a:pt x="6803" y="7537"/>
                  <a:pt x="6803" y="7308"/>
                </a:cubicBezTo>
                <a:cubicBezTo>
                  <a:pt x="6803" y="7289"/>
                  <a:pt x="6792" y="7255"/>
                  <a:pt x="6786" y="7255"/>
                </a:cubicBezTo>
                <a:cubicBezTo>
                  <a:pt x="6738" y="7252"/>
                  <a:pt x="6679" y="7238"/>
                  <a:pt x="6645" y="7261"/>
                </a:cubicBezTo>
                <a:cubicBezTo>
                  <a:pt x="6543" y="7325"/>
                  <a:pt x="6450" y="7407"/>
                  <a:pt x="6352" y="7486"/>
                </a:cubicBezTo>
                <a:cubicBezTo>
                  <a:pt x="6377" y="7520"/>
                  <a:pt x="6399" y="7548"/>
                  <a:pt x="6422" y="7577"/>
                </a:cubicBezTo>
                <a:cubicBezTo>
                  <a:pt x="6439" y="7602"/>
                  <a:pt x="6456" y="7602"/>
                  <a:pt x="6479" y="7585"/>
                </a:cubicBezTo>
                <a:cubicBezTo>
                  <a:pt x="6521" y="7554"/>
                  <a:pt x="6566" y="7526"/>
                  <a:pt x="6620" y="7492"/>
                </a:cubicBezTo>
                <a:cubicBezTo>
                  <a:pt x="6620" y="7706"/>
                  <a:pt x="6620" y="7907"/>
                  <a:pt x="6620" y="8107"/>
                </a:cubicBezTo>
                <a:cubicBezTo>
                  <a:pt x="6682" y="8107"/>
                  <a:pt x="6741" y="8107"/>
                  <a:pt x="6806" y="8107"/>
                </a:cubicBezTo>
                <a:cubicBezTo>
                  <a:pt x="6803" y="8068"/>
                  <a:pt x="6803" y="8034"/>
                  <a:pt x="6803" y="8000"/>
                </a:cubicBezTo>
                <a:close/>
                <a:moveTo>
                  <a:pt x="1208" y="8062"/>
                </a:moveTo>
                <a:cubicBezTo>
                  <a:pt x="1346" y="8138"/>
                  <a:pt x="1487" y="8135"/>
                  <a:pt x="1626" y="8070"/>
                </a:cubicBezTo>
                <a:cubicBezTo>
                  <a:pt x="1707" y="8031"/>
                  <a:pt x="1755" y="7966"/>
                  <a:pt x="1755" y="7870"/>
                </a:cubicBezTo>
                <a:cubicBezTo>
                  <a:pt x="1755" y="7777"/>
                  <a:pt x="1699" y="7721"/>
                  <a:pt x="1620" y="7687"/>
                </a:cubicBezTo>
                <a:cubicBezTo>
                  <a:pt x="1549" y="7656"/>
                  <a:pt x="1473" y="7639"/>
                  <a:pt x="1403" y="7613"/>
                </a:cubicBezTo>
                <a:cubicBezTo>
                  <a:pt x="1352" y="7594"/>
                  <a:pt x="1295" y="7579"/>
                  <a:pt x="1250" y="7551"/>
                </a:cubicBezTo>
                <a:cubicBezTo>
                  <a:pt x="1185" y="7512"/>
                  <a:pt x="1183" y="7435"/>
                  <a:pt x="1236" y="7382"/>
                </a:cubicBezTo>
                <a:cubicBezTo>
                  <a:pt x="1332" y="7289"/>
                  <a:pt x="1552" y="7317"/>
                  <a:pt x="1623" y="7433"/>
                </a:cubicBezTo>
                <a:cubicBezTo>
                  <a:pt x="1659" y="7495"/>
                  <a:pt x="1674" y="7498"/>
                  <a:pt x="1738" y="7455"/>
                </a:cubicBezTo>
                <a:cubicBezTo>
                  <a:pt x="1690" y="7323"/>
                  <a:pt x="1588" y="7263"/>
                  <a:pt x="1456" y="7252"/>
                </a:cubicBezTo>
                <a:cubicBezTo>
                  <a:pt x="1323" y="7241"/>
                  <a:pt x="1199" y="7263"/>
                  <a:pt x="1120" y="7385"/>
                </a:cubicBezTo>
                <a:cubicBezTo>
                  <a:pt x="1070" y="7464"/>
                  <a:pt x="1089" y="7557"/>
                  <a:pt x="1168" y="7608"/>
                </a:cubicBezTo>
                <a:cubicBezTo>
                  <a:pt x="1219" y="7641"/>
                  <a:pt x="1278" y="7661"/>
                  <a:pt x="1335" y="7681"/>
                </a:cubicBezTo>
                <a:cubicBezTo>
                  <a:pt x="1403" y="7706"/>
                  <a:pt x="1476" y="7721"/>
                  <a:pt x="1544" y="7749"/>
                </a:cubicBezTo>
                <a:cubicBezTo>
                  <a:pt x="1623" y="7780"/>
                  <a:pt x="1654" y="7825"/>
                  <a:pt x="1651" y="7887"/>
                </a:cubicBezTo>
                <a:cubicBezTo>
                  <a:pt x="1648" y="7949"/>
                  <a:pt x="1603" y="7997"/>
                  <a:pt x="1530" y="8022"/>
                </a:cubicBezTo>
                <a:cubicBezTo>
                  <a:pt x="1372" y="8076"/>
                  <a:pt x="1236" y="8017"/>
                  <a:pt x="1163" y="7856"/>
                </a:cubicBezTo>
                <a:cubicBezTo>
                  <a:pt x="1137" y="7862"/>
                  <a:pt x="1109" y="7867"/>
                  <a:pt x="1078" y="7876"/>
                </a:cubicBezTo>
                <a:cubicBezTo>
                  <a:pt x="1089" y="7955"/>
                  <a:pt x="1135" y="8020"/>
                  <a:pt x="1208" y="8062"/>
                </a:cubicBezTo>
                <a:close/>
                <a:moveTo>
                  <a:pt x="3212" y="7328"/>
                </a:moveTo>
                <a:cubicBezTo>
                  <a:pt x="3212" y="7475"/>
                  <a:pt x="3214" y="7622"/>
                  <a:pt x="3212" y="7768"/>
                </a:cubicBezTo>
                <a:cubicBezTo>
                  <a:pt x="3209" y="7966"/>
                  <a:pt x="3085" y="8062"/>
                  <a:pt x="2893" y="8028"/>
                </a:cubicBezTo>
                <a:cubicBezTo>
                  <a:pt x="2780" y="8008"/>
                  <a:pt x="2712" y="7918"/>
                  <a:pt x="2709" y="7780"/>
                </a:cubicBezTo>
                <a:cubicBezTo>
                  <a:pt x="2706" y="7630"/>
                  <a:pt x="2709" y="7478"/>
                  <a:pt x="2706" y="7328"/>
                </a:cubicBezTo>
                <a:cubicBezTo>
                  <a:pt x="2706" y="7308"/>
                  <a:pt x="2706" y="7289"/>
                  <a:pt x="2706" y="7269"/>
                </a:cubicBezTo>
                <a:cubicBezTo>
                  <a:pt x="2673" y="7269"/>
                  <a:pt x="2647" y="7269"/>
                  <a:pt x="2622" y="7269"/>
                </a:cubicBezTo>
                <a:cubicBezTo>
                  <a:pt x="2619" y="7280"/>
                  <a:pt x="2616" y="7286"/>
                  <a:pt x="2616" y="7292"/>
                </a:cubicBezTo>
                <a:cubicBezTo>
                  <a:pt x="2616" y="7450"/>
                  <a:pt x="2613" y="7608"/>
                  <a:pt x="2619" y="7763"/>
                </a:cubicBezTo>
                <a:cubicBezTo>
                  <a:pt x="2622" y="7828"/>
                  <a:pt x="2636" y="7895"/>
                  <a:pt x="2661" y="7955"/>
                </a:cubicBezTo>
                <a:cubicBezTo>
                  <a:pt x="2718" y="8082"/>
                  <a:pt x="2873" y="8141"/>
                  <a:pt x="3039" y="8110"/>
                </a:cubicBezTo>
                <a:cubicBezTo>
                  <a:pt x="3192" y="8082"/>
                  <a:pt x="3282" y="7980"/>
                  <a:pt x="3296" y="7822"/>
                </a:cubicBezTo>
                <a:cubicBezTo>
                  <a:pt x="3299" y="7797"/>
                  <a:pt x="3299" y="7768"/>
                  <a:pt x="3299" y="7743"/>
                </a:cubicBezTo>
                <a:cubicBezTo>
                  <a:pt x="3299" y="7602"/>
                  <a:pt x="3299" y="7461"/>
                  <a:pt x="3299" y="7320"/>
                </a:cubicBezTo>
                <a:cubicBezTo>
                  <a:pt x="3299" y="7303"/>
                  <a:pt x="3296" y="7286"/>
                  <a:pt x="3296" y="7269"/>
                </a:cubicBezTo>
                <a:cubicBezTo>
                  <a:pt x="3265" y="7269"/>
                  <a:pt x="3243" y="7269"/>
                  <a:pt x="3212" y="7269"/>
                </a:cubicBezTo>
                <a:cubicBezTo>
                  <a:pt x="3212" y="7292"/>
                  <a:pt x="3212" y="7308"/>
                  <a:pt x="3212" y="7328"/>
                </a:cubicBezTo>
                <a:close/>
                <a:moveTo>
                  <a:pt x="2043" y="7348"/>
                </a:moveTo>
                <a:cubicBezTo>
                  <a:pt x="2086" y="7345"/>
                  <a:pt x="2100" y="7362"/>
                  <a:pt x="2097" y="7404"/>
                </a:cubicBezTo>
                <a:cubicBezTo>
                  <a:pt x="2094" y="7444"/>
                  <a:pt x="2097" y="7486"/>
                  <a:pt x="2097" y="7529"/>
                </a:cubicBezTo>
                <a:cubicBezTo>
                  <a:pt x="2097" y="7704"/>
                  <a:pt x="2097" y="7879"/>
                  <a:pt x="2097" y="8054"/>
                </a:cubicBezTo>
                <a:cubicBezTo>
                  <a:pt x="2097" y="8090"/>
                  <a:pt x="2108" y="8102"/>
                  <a:pt x="2145" y="8102"/>
                </a:cubicBezTo>
                <a:cubicBezTo>
                  <a:pt x="2187" y="8102"/>
                  <a:pt x="2184" y="8076"/>
                  <a:pt x="2184" y="8048"/>
                </a:cubicBezTo>
                <a:cubicBezTo>
                  <a:pt x="2184" y="7839"/>
                  <a:pt x="2184" y="7630"/>
                  <a:pt x="2184" y="7421"/>
                </a:cubicBezTo>
                <a:cubicBezTo>
                  <a:pt x="2184" y="7351"/>
                  <a:pt x="2184" y="7348"/>
                  <a:pt x="2258" y="7348"/>
                </a:cubicBezTo>
                <a:cubicBezTo>
                  <a:pt x="2328" y="7348"/>
                  <a:pt x="2396" y="7348"/>
                  <a:pt x="2464" y="7348"/>
                </a:cubicBezTo>
                <a:cubicBezTo>
                  <a:pt x="2464" y="7317"/>
                  <a:pt x="2464" y="7292"/>
                  <a:pt x="2464" y="7269"/>
                </a:cubicBezTo>
                <a:cubicBezTo>
                  <a:pt x="2246" y="7269"/>
                  <a:pt x="2032" y="7269"/>
                  <a:pt x="1815" y="7269"/>
                </a:cubicBezTo>
                <a:cubicBezTo>
                  <a:pt x="1815" y="7297"/>
                  <a:pt x="1815" y="7320"/>
                  <a:pt x="1815" y="7348"/>
                </a:cubicBezTo>
                <a:cubicBezTo>
                  <a:pt x="1894" y="7348"/>
                  <a:pt x="1970" y="7351"/>
                  <a:pt x="2043" y="7348"/>
                </a:cubicBezTo>
                <a:close/>
                <a:moveTo>
                  <a:pt x="4399" y="8093"/>
                </a:moveTo>
                <a:cubicBezTo>
                  <a:pt x="4486" y="8107"/>
                  <a:pt x="4486" y="8107"/>
                  <a:pt x="4486" y="8028"/>
                </a:cubicBezTo>
                <a:cubicBezTo>
                  <a:pt x="4486" y="7797"/>
                  <a:pt x="4486" y="7562"/>
                  <a:pt x="4486" y="7331"/>
                </a:cubicBezTo>
                <a:cubicBezTo>
                  <a:pt x="4486" y="7311"/>
                  <a:pt x="4483" y="7289"/>
                  <a:pt x="4483" y="7266"/>
                </a:cubicBezTo>
                <a:cubicBezTo>
                  <a:pt x="4452" y="7266"/>
                  <a:pt x="4430" y="7266"/>
                  <a:pt x="4399" y="7266"/>
                </a:cubicBezTo>
                <a:cubicBezTo>
                  <a:pt x="4399" y="7546"/>
                  <a:pt x="4399" y="7819"/>
                  <a:pt x="4399" y="8093"/>
                </a:cubicBezTo>
                <a:close/>
                <a:moveTo>
                  <a:pt x="3910" y="7275"/>
                </a:moveTo>
                <a:cubicBezTo>
                  <a:pt x="3770" y="7261"/>
                  <a:pt x="3626" y="7272"/>
                  <a:pt x="3474" y="7272"/>
                </a:cubicBezTo>
                <a:cubicBezTo>
                  <a:pt x="3474" y="7404"/>
                  <a:pt x="3474" y="7534"/>
                  <a:pt x="3474" y="7664"/>
                </a:cubicBezTo>
                <a:cubicBezTo>
                  <a:pt x="3474" y="7794"/>
                  <a:pt x="3474" y="7921"/>
                  <a:pt x="3474" y="8051"/>
                </a:cubicBezTo>
                <a:cubicBezTo>
                  <a:pt x="3474" y="8073"/>
                  <a:pt x="3468" y="8099"/>
                  <a:pt x="3505" y="8099"/>
                </a:cubicBezTo>
                <a:cubicBezTo>
                  <a:pt x="3635" y="8096"/>
                  <a:pt x="3768" y="8104"/>
                  <a:pt x="3896" y="8093"/>
                </a:cubicBezTo>
                <a:cubicBezTo>
                  <a:pt x="4105" y="8073"/>
                  <a:pt x="4252" y="7907"/>
                  <a:pt x="4255" y="7698"/>
                </a:cubicBezTo>
                <a:cubicBezTo>
                  <a:pt x="4260" y="7481"/>
                  <a:pt x="4119" y="7297"/>
                  <a:pt x="3910" y="7275"/>
                </a:cubicBezTo>
                <a:close/>
                <a:moveTo>
                  <a:pt x="3849" y="8014"/>
                </a:moveTo>
                <a:cubicBezTo>
                  <a:pt x="3810" y="8017"/>
                  <a:pt x="3770" y="8014"/>
                  <a:pt x="3731" y="8014"/>
                </a:cubicBezTo>
                <a:lnTo>
                  <a:pt x="3731" y="8014"/>
                </a:lnTo>
                <a:cubicBezTo>
                  <a:pt x="3688" y="8014"/>
                  <a:pt x="3646" y="8014"/>
                  <a:pt x="3601" y="8014"/>
                </a:cubicBezTo>
                <a:cubicBezTo>
                  <a:pt x="3570" y="8014"/>
                  <a:pt x="3561" y="8003"/>
                  <a:pt x="3561" y="7972"/>
                </a:cubicBezTo>
                <a:cubicBezTo>
                  <a:pt x="3561" y="7777"/>
                  <a:pt x="3561" y="7582"/>
                  <a:pt x="3561" y="7388"/>
                </a:cubicBezTo>
                <a:cubicBezTo>
                  <a:pt x="3561" y="7359"/>
                  <a:pt x="3570" y="7345"/>
                  <a:pt x="3601" y="7345"/>
                </a:cubicBezTo>
                <a:cubicBezTo>
                  <a:pt x="3686" y="7348"/>
                  <a:pt x="3770" y="7342"/>
                  <a:pt x="3852" y="7348"/>
                </a:cubicBezTo>
                <a:cubicBezTo>
                  <a:pt x="4035" y="7359"/>
                  <a:pt x="4159" y="7500"/>
                  <a:pt x="4159" y="7689"/>
                </a:cubicBezTo>
                <a:cubicBezTo>
                  <a:pt x="4159" y="7873"/>
                  <a:pt x="4035" y="8003"/>
                  <a:pt x="3849" y="8014"/>
                </a:cubicBezTo>
                <a:close/>
                <a:moveTo>
                  <a:pt x="5036" y="7246"/>
                </a:moveTo>
                <a:cubicBezTo>
                  <a:pt x="4791" y="7246"/>
                  <a:pt x="4602" y="7438"/>
                  <a:pt x="4602" y="7684"/>
                </a:cubicBezTo>
                <a:cubicBezTo>
                  <a:pt x="4605" y="7929"/>
                  <a:pt x="4791" y="8116"/>
                  <a:pt x="5034" y="8116"/>
                </a:cubicBezTo>
                <a:cubicBezTo>
                  <a:pt x="5282" y="8116"/>
                  <a:pt x="5468" y="7929"/>
                  <a:pt x="5468" y="7681"/>
                </a:cubicBezTo>
                <a:cubicBezTo>
                  <a:pt x="5471" y="7435"/>
                  <a:pt x="5282" y="7246"/>
                  <a:pt x="5036" y="7246"/>
                </a:cubicBezTo>
                <a:close/>
                <a:moveTo>
                  <a:pt x="5039" y="8028"/>
                </a:moveTo>
                <a:cubicBezTo>
                  <a:pt x="4842" y="8028"/>
                  <a:pt x="4695" y="7881"/>
                  <a:pt x="4695" y="7681"/>
                </a:cubicBezTo>
                <a:cubicBezTo>
                  <a:pt x="4695" y="7481"/>
                  <a:pt x="4839" y="7334"/>
                  <a:pt x="5034" y="7334"/>
                </a:cubicBezTo>
                <a:cubicBezTo>
                  <a:pt x="5231" y="7334"/>
                  <a:pt x="5372" y="7478"/>
                  <a:pt x="5375" y="7678"/>
                </a:cubicBezTo>
                <a:cubicBezTo>
                  <a:pt x="5378" y="7879"/>
                  <a:pt x="5234" y="8028"/>
                  <a:pt x="5039" y="802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75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4013"/>
            <a:ext cx="5991726" cy="671739"/>
          </a:xfrm>
        </p:spPr>
        <p:txBody>
          <a:bodyPr lIns="0" tIns="0" rIns="0" bIns="0" anchor="t"/>
          <a:lstStyle>
            <a:lvl1pPr algn="l">
              <a:lnSpc>
                <a:spcPct val="80000"/>
              </a:lnSpc>
              <a:defRPr sz="2400" b="1" i="0" cap="all" baseline="0">
                <a:solidFill>
                  <a:schemeClr val="accent4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>
            <a:lvl1pPr marL="0" indent="0">
              <a:spcBef>
                <a:spcPts val="1200"/>
              </a:spcBef>
              <a:buNone/>
              <a:defRPr sz="1000" b="0" i="0">
                <a:solidFill>
                  <a:schemeClr val="accent4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342900" indent="0">
              <a:spcBef>
                <a:spcPts val="1200"/>
              </a:spcBef>
              <a:buNone/>
              <a:defRPr sz="140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685800" indent="0">
              <a:spcBef>
                <a:spcPts val="1200"/>
              </a:spcBef>
              <a:buNone/>
              <a:defRPr sz="110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028700" indent="0">
              <a:spcBef>
                <a:spcPts val="1200"/>
              </a:spcBef>
              <a:buNone/>
              <a:defRPr sz="105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371600" indent="0">
              <a:spcBef>
                <a:spcPts val="1200"/>
              </a:spcBef>
              <a:buNone/>
              <a:defRPr sz="105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0801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 userDrawn="1"/>
        </p:nvSpPr>
        <p:spPr bwMode="auto">
          <a:xfrm>
            <a:off x="8478838" y="317500"/>
            <a:ext cx="325437" cy="381000"/>
          </a:xfrm>
          <a:custGeom>
            <a:avLst/>
            <a:gdLst>
              <a:gd name="T0" fmla="*/ 7551 w 7888"/>
              <a:gd name="T1" fmla="*/ 9194 h 9197"/>
              <a:gd name="T2" fmla="*/ 0 w 7888"/>
              <a:gd name="T3" fmla="*/ 8838 h 9197"/>
              <a:gd name="T4" fmla="*/ 178 w 7888"/>
              <a:gd name="T5" fmla="*/ 37 h 9197"/>
              <a:gd name="T6" fmla="*/ 7551 w 7888"/>
              <a:gd name="T7" fmla="*/ 3 h 9197"/>
              <a:gd name="T8" fmla="*/ 7681 w 7888"/>
              <a:gd name="T9" fmla="*/ 4600 h 9197"/>
              <a:gd name="T10" fmla="*/ 7398 w 7888"/>
              <a:gd name="T11" fmla="*/ 206 h 9197"/>
              <a:gd name="T12" fmla="*/ 215 w 7888"/>
              <a:gd name="T13" fmla="*/ 395 h 9197"/>
              <a:gd name="T14" fmla="*/ 206 w 7888"/>
              <a:gd name="T15" fmla="*/ 8708 h 9197"/>
              <a:gd name="T16" fmla="*/ 7387 w 7888"/>
              <a:gd name="T17" fmla="*/ 8990 h 9197"/>
              <a:gd name="T18" fmla="*/ 6727 w 7888"/>
              <a:gd name="T19" fmla="*/ 1087 h 9197"/>
              <a:gd name="T20" fmla="*/ 1087 w 7888"/>
              <a:gd name="T21" fmla="*/ 1290 h 9197"/>
              <a:gd name="T22" fmla="*/ 1349 w 7888"/>
              <a:gd name="T23" fmla="*/ 2379 h 9197"/>
              <a:gd name="T24" fmla="*/ 4091 w 7888"/>
              <a:gd name="T25" fmla="*/ 2439 h 9197"/>
              <a:gd name="T26" fmla="*/ 1098 w 7888"/>
              <a:gd name="T27" fmla="*/ 6730 h 9197"/>
              <a:gd name="T28" fmla="*/ 2777 w 7888"/>
              <a:gd name="T29" fmla="*/ 6674 h 9197"/>
              <a:gd name="T30" fmla="*/ 6797 w 7888"/>
              <a:gd name="T31" fmla="*/ 1090 h 9197"/>
              <a:gd name="T32" fmla="*/ 5533 w 7888"/>
              <a:gd name="T33" fmla="*/ 3308 h 9197"/>
              <a:gd name="T34" fmla="*/ 5511 w 7888"/>
              <a:gd name="T35" fmla="*/ 6572 h 9197"/>
              <a:gd name="T36" fmla="*/ 6797 w 7888"/>
              <a:gd name="T37" fmla="*/ 6642 h 9197"/>
              <a:gd name="T38" fmla="*/ 6803 w 7888"/>
              <a:gd name="T39" fmla="*/ 1538 h 9197"/>
              <a:gd name="T40" fmla="*/ 5852 w 7888"/>
              <a:gd name="T41" fmla="*/ 8070 h 9197"/>
              <a:gd name="T42" fmla="*/ 6241 w 7888"/>
              <a:gd name="T43" fmla="*/ 7252 h 9197"/>
              <a:gd name="T44" fmla="*/ 5609 w 7888"/>
              <a:gd name="T45" fmla="*/ 7407 h 9197"/>
              <a:gd name="T46" fmla="*/ 5604 w 7888"/>
              <a:gd name="T47" fmla="*/ 8113 h 9197"/>
              <a:gd name="T48" fmla="*/ 6803 w 7888"/>
              <a:gd name="T49" fmla="*/ 7308 h 9197"/>
              <a:gd name="T50" fmla="*/ 6352 w 7888"/>
              <a:gd name="T51" fmla="*/ 7486 h 9197"/>
              <a:gd name="T52" fmla="*/ 6620 w 7888"/>
              <a:gd name="T53" fmla="*/ 7492 h 9197"/>
              <a:gd name="T54" fmla="*/ 6803 w 7888"/>
              <a:gd name="T55" fmla="*/ 8000 h 9197"/>
              <a:gd name="T56" fmla="*/ 1755 w 7888"/>
              <a:gd name="T57" fmla="*/ 7870 h 9197"/>
              <a:gd name="T58" fmla="*/ 1250 w 7888"/>
              <a:gd name="T59" fmla="*/ 7551 h 9197"/>
              <a:gd name="T60" fmla="*/ 1738 w 7888"/>
              <a:gd name="T61" fmla="*/ 7455 h 9197"/>
              <a:gd name="T62" fmla="*/ 1168 w 7888"/>
              <a:gd name="T63" fmla="*/ 7608 h 9197"/>
              <a:gd name="T64" fmla="*/ 1651 w 7888"/>
              <a:gd name="T65" fmla="*/ 7887 h 9197"/>
              <a:gd name="T66" fmla="*/ 1078 w 7888"/>
              <a:gd name="T67" fmla="*/ 7876 h 9197"/>
              <a:gd name="T68" fmla="*/ 3212 w 7888"/>
              <a:gd name="T69" fmla="*/ 7768 h 9197"/>
              <a:gd name="T70" fmla="*/ 2706 w 7888"/>
              <a:gd name="T71" fmla="*/ 7328 h 9197"/>
              <a:gd name="T72" fmla="*/ 2616 w 7888"/>
              <a:gd name="T73" fmla="*/ 7292 h 9197"/>
              <a:gd name="T74" fmla="*/ 3039 w 7888"/>
              <a:gd name="T75" fmla="*/ 8110 h 9197"/>
              <a:gd name="T76" fmla="*/ 3299 w 7888"/>
              <a:gd name="T77" fmla="*/ 7320 h 9197"/>
              <a:gd name="T78" fmla="*/ 3212 w 7888"/>
              <a:gd name="T79" fmla="*/ 7328 h 9197"/>
              <a:gd name="T80" fmla="*/ 2097 w 7888"/>
              <a:gd name="T81" fmla="*/ 7529 h 9197"/>
              <a:gd name="T82" fmla="*/ 2184 w 7888"/>
              <a:gd name="T83" fmla="*/ 8048 h 9197"/>
              <a:gd name="T84" fmla="*/ 2464 w 7888"/>
              <a:gd name="T85" fmla="*/ 7348 h 9197"/>
              <a:gd name="T86" fmla="*/ 1815 w 7888"/>
              <a:gd name="T87" fmla="*/ 7348 h 9197"/>
              <a:gd name="T88" fmla="*/ 4486 w 7888"/>
              <a:gd name="T89" fmla="*/ 8028 h 9197"/>
              <a:gd name="T90" fmla="*/ 4399 w 7888"/>
              <a:gd name="T91" fmla="*/ 7266 h 9197"/>
              <a:gd name="T92" fmla="*/ 3474 w 7888"/>
              <a:gd name="T93" fmla="*/ 7272 h 9197"/>
              <a:gd name="T94" fmla="*/ 3505 w 7888"/>
              <a:gd name="T95" fmla="*/ 8099 h 9197"/>
              <a:gd name="T96" fmla="*/ 3910 w 7888"/>
              <a:gd name="T97" fmla="*/ 7275 h 9197"/>
              <a:gd name="T98" fmla="*/ 3731 w 7888"/>
              <a:gd name="T99" fmla="*/ 8014 h 9197"/>
              <a:gd name="T100" fmla="*/ 3561 w 7888"/>
              <a:gd name="T101" fmla="*/ 7388 h 9197"/>
              <a:gd name="T102" fmla="*/ 4159 w 7888"/>
              <a:gd name="T103" fmla="*/ 7689 h 9197"/>
              <a:gd name="T104" fmla="*/ 4602 w 7888"/>
              <a:gd name="T105" fmla="*/ 7684 h 9197"/>
              <a:gd name="T106" fmla="*/ 5036 w 7888"/>
              <a:gd name="T107" fmla="*/ 7246 h 9197"/>
              <a:gd name="T108" fmla="*/ 5034 w 7888"/>
              <a:gd name="T109" fmla="*/ 7334 h 9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888" h="9197">
                <a:moveTo>
                  <a:pt x="7884" y="4595"/>
                </a:moveTo>
                <a:cubicBezTo>
                  <a:pt x="7884" y="6016"/>
                  <a:pt x="7881" y="7438"/>
                  <a:pt x="7887" y="8861"/>
                </a:cubicBezTo>
                <a:cubicBezTo>
                  <a:pt x="7887" y="9022"/>
                  <a:pt x="7754" y="9194"/>
                  <a:pt x="7551" y="9194"/>
                </a:cubicBezTo>
                <a:cubicBezTo>
                  <a:pt x="5657" y="9191"/>
                  <a:pt x="3765" y="9191"/>
                  <a:pt x="1874" y="9191"/>
                </a:cubicBezTo>
                <a:cubicBezTo>
                  <a:pt x="1366" y="9191"/>
                  <a:pt x="861" y="9185"/>
                  <a:pt x="353" y="9194"/>
                </a:cubicBezTo>
                <a:cubicBezTo>
                  <a:pt x="141" y="9196"/>
                  <a:pt x="0" y="9041"/>
                  <a:pt x="0" y="8838"/>
                </a:cubicBezTo>
                <a:cubicBezTo>
                  <a:pt x="3" y="6578"/>
                  <a:pt x="3" y="4318"/>
                  <a:pt x="3" y="2058"/>
                </a:cubicBezTo>
                <a:cubicBezTo>
                  <a:pt x="3" y="1488"/>
                  <a:pt x="3" y="915"/>
                  <a:pt x="3" y="345"/>
                </a:cubicBezTo>
                <a:cubicBezTo>
                  <a:pt x="3" y="206"/>
                  <a:pt x="54" y="99"/>
                  <a:pt x="178" y="37"/>
                </a:cubicBezTo>
                <a:cubicBezTo>
                  <a:pt x="226" y="14"/>
                  <a:pt x="285" y="3"/>
                  <a:pt x="339" y="3"/>
                </a:cubicBezTo>
                <a:cubicBezTo>
                  <a:pt x="2100" y="0"/>
                  <a:pt x="3861" y="3"/>
                  <a:pt x="5618" y="3"/>
                </a:cubicBezTo>
                <a:cubicBezTo>
                  <a:pt x="6261" y="3"/>
                  <a:pt x="6907" y="3"/>
                  <a:pt x="7551" y="3"/>
                </a:cubicBezTo>
                <a:cubicBezTo>
                  <a:pt x="7751" y="3"/>
                  <a:pt x="7884" y="136"/>
                  <a:pt x="7884" y="336"/>
                </a:cubicBezTo>
                <a:cubicBezTo>
                  <a:pt x="7884" y="1756"/>
                  <a:pt x="7884" y="3175"/>
                  <a:pt x="7884" y="4595"/>
                </a:cubicBezTo>
                <a:close/>
                <a:moveTo>
                  <a:pt x="7681" y="4600"/>
                </a:moveTo>
                <a:cubicBezTo>
                  <a:pt x="7681" y="3234"/>
                  <a:pt x="7681" y="1871"/>
                  <a:pt x="7681" y="505"/>
                </a:cubicBezTo>
                <a:cubicBezTo>
                  <a:pt x="7681" y="477"/>
                  <a:pt x="7681" y="449"/>
                  <a:pt x="7678" y="421"/>
                </a:cubicBezTo>
                <a:cubicBezTo>
                  <a:pt x="7655" y="285"/>
                  <a:pt x="7554" y="206"/>
                  <a:pt x="7398" y="206"/>
                </a:cubicBezTo>
                <a:cubicBezTo>
                  <a:pt x="5375" y="206"/>
                  <a:pt x="3355" y="206"/>
                  <a:pt x="1332" y="206"/>
                </a:cubicBezTo>
                <a:cubicBezTo>
                  <a:pt x="1047" y="206"/>
                  <a:pt x="762" y="206"/>
                  <a:pt x="477" y="206"/>
                </a:cubicBezTo>
                <a:cubicBezTo>
                  <a:pt x="344" y="206"/>
                  <a:pt x="246" y="277"/>
                  <a:pt x="215" y="395"/>
                </a:cubicBezTo>
                <a:cubicBezTo>
                  <a:pt x="206" y="432"/>
                  <a:pt x="206" y="469"/>
                  <a:pt x="206" y="508"/>
                </a:cubicBezTo>
                <a:cubicBezTo>
                  <a:pt x="206" y="2326"/>
                  <a:pt x="206" y="4143"/>
                  <a:pt x="206" y="5962"/>
                </a:cubicBezTo>
                <a:cubicBezTo>
                  <a:pt x="206" y="6877"/>
                  <a:pt x="206" y="7794"/>
                  <a:pt x="206" y="8708"/>
                </a:cubicBezTo>
                <a:cubicBezTo>
                  <a:pt x="206" y="8841"/>
                  <a:pt x="257" y="8934"/>
                  <a:pt x="364" y="8971"/>
                </a:cubicBezTo>
                <a:cubicBezTo>
                  <a:pt x="409" y="8985"/>
                  <a:pt x="460" y="8990"/>
                  <a:pt x="505" y="8990"/>
                </a:cubicBezTo>
                <a:cubicBezTo>
                  <a:pt x="2800" y="8990"/>
                  <a:pt x="5093" y="8990"/>
                  <a:pt x="7387" y="8990"/>
                </a:cubicBezTo>
                <a:cubicBezTo>
                  <a:pt x="7585" y="8990"/>
                  <a:pt x="7681" y="8897"/>
                  <a:pt x="7681" y="8697"/>
                </a:cubicBezTo>
                <a:cubicBezTo>
                  <a:pt x="7681" y="7331"/>
                  <a:pt x="7681" y="5965"/>
                  <a:pt x="7681" y="4600"/>
                </a:cubicBezTo>
                <a:close/>
                <a:moveTo>
                  <a:pt x="6727" y="1087"/>
                </a:moveTo>
                <a:cubicBezTo>
                  <a:pt x="5666" y="1087"/>
                  <a:pt x="4602" y="1087"/>
                  <a:pt x="3542" y="1087"/>
                </a:cubicBezTo>
                <a:cubicBezTo>
                  <a:pt x="2800" y="1087"/>
                  <a:pt x="2055" y="1087"/>
                  <a:pt x="1312" y="1087"/>
                </a:cubicBezTo>
                <a:cubicBezTo>
                  <a:pt x="1185" y="1087"/>
                  <a:pt x="1089" y="1169"/>
                  <a:pt x="1087" y="1290"/>
                </a:cubicBezTo>
                <a:cubicBezTo>
                  <a:pt x="1084" y="1586"/>
                  <a:pt x="1084" y="1880"/>
                  <a:pt x="1087" y="2176"/>
                </a:cubicBezTo>
                <a:cubicBezTo>
                  <a:pt x="1087" y="2266"/>
                  <a:pt x="1137" y="2334"/>
                  <a:pt x="1222" y="2365"/>
                </a:cubicBezTo>
                <a:cubicBezTo>
                  <a:pt x="1262" y="2379"/>
                  <a:pt x="1307" y="2379"/>
                  <a:pt x="1349" y="2379"/>
                </a:cubicBezTo>
                <a:cubicBezTo>
                  <a:pt x="2252" y="2379"/>
                  <a:pt x="3158" y="2379"/>
                  <a:pt x="4060" y="2379"/>
                </a:cubicBezTo>
                <a:cubicBezTo>
                  <a:pt x="4080" y="2379"/>
                  <a:pt x="4100" y="2382"/>
                  <a:pt x="4128" y="2385"/>
                </a:cubicBezTo>
                <a:cubicBezTo>
                  <a:pt x="4111" y="2410"/>
                  <a:pt x="4102" y="2424"/>
                  <a:pt x="4091" y="2439"/>
                </a:cubicBezTo>
                <a:cubicBezTo>
                  <a:pt x="3703" y="2978"/>
                  <a:pt x="3313" y="3514"/>
                  <a:pt x="2921" y="4053"/>
                </a:cubicBezTo>
                <a:cubicBezTo>
                  <a:pt x="2320" y="4881"/>
                  <a:pt x="1719" y="5711"/>
                  <a:pt x="1118" y="6538"/>
                </a:cubicBezTo>
                <a:cubicBezTo>
                  <a:pt x="1072" y="6600"/>
                  <a:pt x="1064" y="6662"/>
                  <a:pt x="1098" y="6730"/>
                </a:cubicBezTo>
                <a:cubicBezTo>
                  <a:pt x="1129" y="6795"/>
                  <a:pt x="1188" y="6809"/>
                  <a:pt x="1256" y="6809"/>
                </a:cubicBezTo>
                <a:cubicBezTo>
                  <a:pt x="1674" y="6809"/>
                  <a:pt x="2094" y="6809"/>
                  <a:pt x="2512" y="6809"/>
                </a:cubicBezTo>
                <a:cubicBezTo>
                  <a:pt x="2625" y="6809"/>
                  <a:pt x="2712" y="6764"/>
                  <a:pt x="2777" y="6674"/>
                </a:cubicBezTo>
                <a:cubicBezTo>
                  <a:pt x="3133" y="6180"/>
                  <a:pt x="3485" y="5689"/>
                  <a:pt x="3841" y="5195"/>
                </a:cubicBezTo>
                <a:cubicBezTo>
                  <a:pt x="4737" y="3948"/>
                  <a:pt x="5635" y="2701"/>
                  <a:pt x="6532" y="1456"/>
                </a:cubicBezTo>
                <a:cubicBezTo>
                  <a:pt x="6617" y="1338"/>
                  <a:pt x="6701" y="1219"/>
                  <a:pt x="6797" y="1090"/>
                </a:cubicBezTo>
                <a:cubicBezTo>
                  <a:pt x="6764" y="1087"/>
                  <a:pt x="6747" y="1087"/>
                  <a:pt x="6727" y="1087"/>
                </a:cubicBezTo>
                <a:close/>
                <a:moveTo>
                  <a:pt x="6778" y="1564"/>
                </a:moveTo>
                <a:cubicBezTo>
                  <a:pt x="6363" y="2145"/>
                  <a:pt x="5945" y="2726"/>
                  <a:pt x="5533" y="3308"/>
                </a:cubicBezTo>
                <a:cubicBezTo>
                  <a:pt x="5519" y="3330"/>
                  <a:pt x="5511" y="3361"/>
                  <a:pt x="5511" y="3387"/>
                </a:cubicBezTo>
                <a:cubicBezTo>
                  <a:pt x="5508" y="3700"/>
                  <a:pt x="5511" y="4013"/>
                  <a:pt x="5511" y="4327"/>
                </a:cubicBezTo>
                <a:cubicBezTo>
                  <a:pt x="5511" y="5073"/>
                  <a:pt x="5511" y="5824"/>
                  <a:pt x="5511" y="6572"/>
                </a:cubicBezTo>
                <a:cubicBezTo>
                  <a:pt x="5511" y="6713"/>
                  <a:pt x="5592" y="6803"/>
                  <a:pt x="5722" y="6806"/>
                </a:cubicBezTo>
                <a:cubicBezTo>
                  <a:pt x="6013" y="6809"/>
                  <a:pt x="6304" y="6809"/>
                  <a:pt x="6591" y="6806"/>
                </a:cubicBezTo>
                <a:cubicBezTo>
                  <a:pt x="6696" y="6806"/>
                  <a:pt x="6778" y="6738"/>
                  <a:pt x="6797" y="6642"/>
                </a:cubicBezTo>
                <a:cubicBezTo>
                  <a:pt x="6803" y="6614"/>
                  <a:pt x="6803" y="6586"/>
                  <a:pt x="6803" y="6558"/>
                </a:cubicBezTo>
                <a:cubicBezTo>
                  <a:pt x="6803" y="4918"/>
                  <a:pt x="6803" y="3277"/>
                  <a:pt x="6803" y="1637"/>
                </a:cubicBezTo>
                <a:cubicBezTo>
                  <a:pt x="6803" y="1609"/>
                  <a:pt x="6803" y="1581"/>
                  <a:pt x="6803" y="1538"/>
                </a:cubicBezTo>
                <a:cubicBezTo>
                  <a:pt x="6789" y="1552"/>
                  <a:pt x="6783" y="1558"/>
                  <a:pt x="6778" y="1564"/>
                </a:cubicBezTo>
                <a:close/>
                <a:moveTo>
                  <a:pt x="5776" y="8113"/>
                </a:moveTo>
                <a:cubicBezTo>
                  <a:pt x="5812" y="8116"/>
                  <a:pt x="5835" y="8102"/>
                  <a:pt x="5852" y="8070"/>
                </a:cubicBezTo>
                <a:cubicBezTo>
                  <a:pt x="5993" y="7845"/>
                  <a:pt x="6134" y="7619"/>
                  <a:pt x="6278" y="7393"/>
                </a:cubicBezTo>
                <a:cubicBezTo>
                  <a:pt x="6306" y="7348"/>
                  <a:pt x="6309" y="7306"/>
                  <a:pt x="6301" y="7252"/>
                </a:cubicBezTo>
                <a:cubicBezTo>
                  <a:pt x="6281" y="7252"/>
                  <a:pt x="6261" y="7252"/>
                  <a:pt x="6241" y="7252"/>
                </a:cubicBezTo>
                <a:cubicBezTo>
                  <a:pt x="6050" y="7252"/>
                  <a:pt x="5858" y="7252"/>
                  <a:pt x="5666" y="7252"/>
                </a:cubicBezTo>
                <a:cubicBezTo>
                  <a:pt x="5547" y="7252"/>
                  <a:pt x="5564" y="7229"/>
                  <a:pt x="5561" y="7362"/>
                </a:cubicBezTo>
                <a:cubicBezTo>
                  <a:pt x="5561" y="7396"/>
                  <a:pt x="5573" y="7407"/>
                  <a:pt x="5609" y="7407"/>
                </a:cubicBezTo>
                <a:cubicBezTo>
                  <a:pt x="5728" y="7404"/>
                  <a:pt x="5849" y="7407"/>
                  <a:pt x="5968" y="7407"/>
                </a:cubicBezTo>
                <a:cubicBezTo>
                  <a:pt x="5987" y="7407"/>
                  <a:pt x="6004" y="7410"/>
                  <a:pt x="6035" y="7410"/>
                </a:cubicBezTo>
                <a:cubicBezTo>
                  <a:pt x="5892" y="7647"/>
                  <a:pt x="5750" y="7873"/>
                  <a:pt x="5604" y="8113"/>
                </a:cubicBezTo>
                <a:cubicBezTo>
                  <a:pt x="5671" y="8113"/>
                  <a:pt x="5725" y="8110"/>
                  <a:pt x="5776" y="8113"/>
                </a:cubicBezTo>
                <a:close/>
                <a:moveTo>
                  <a:pt x="6803" y="8000"/>
                </a:moveTo>
                <a:cubicBezTo>
                  <a:pt x="6803" y="7768"/>
                  <a:pt x="6803" y="7537"/>
                  <a:pt x="6803" y="7308"/>
                </a:cubicBezTo>
                <a:cubicBezTo>
                  <a:pt x="6803" y="7289"/>
                  <a:pt x="6792" y="7255"/>
                  <a:pt x="6786" y="7255"/>
                </a:cubicBezTo>
                <a:cubicBezTo>
                  <a:pt x="6738" y="7252"/>
                  <a:pt x="6679" y="7238"/>
                  <a:pt x="6645" y="7261"/>
                </a:cubicBezTo>
                <a:cubicBezTo>
                  <a:pt x="6543" y="7325"/>
                  <a:pt x="6450" y="7407"/>
                  <a:pt x="6352" y="7486"/>
                </a:cubicBezTo>
                <a:cubicBezTo>
                  <a:pt x="6377" y="7520"/>
                  <a:pt x="6399" y="7548"/>
                  <a:pt x="6422" y="7577"/>
                </a:cubicBezTo>
                <a:cubicBezTo>
                  <a:pt x="6439" y="7602"/>
                  <a:pt x="6456" y="7602"/>
                  <a:pt x="6479" y="7585"/>
                </a:cubicBezTo>
                <a:cubicBezTo>
                  <a:pt x="6521" y="7554"/>
                  <a:pt x="6566" y="7526"/>
                  <a:pt x="6620" y="7492"/>
                </a:cubicBezTo>
                <a:cubicBezTo>
                  <a:pt x="6620" y="7706"/>
                  <a:pt x="6620" y="7907"/>
                  <a:pt x="6620" y="8107"/>
                </a:cubicBezTo>
                <a:cubicBezTo>
                  <a:pt x="6682" y="8107"/>
                  <a:pt x="6741" y="8107"/>
                  <a:pt x="6806" y="8107"/>
                </a:cubicBezTo>
                <a:cubicBezTo>
                  <a:pt x="6803" y="8068"/>
                  <a:pt x="6803" y="8034"/>
                  <a:pt x="6803" y="8000"/>
                </a:cubicBezTo>
                <a:close/>
                <a:moveTo>
                  <a:pt x="1208" y="8062"/>
                </a:moveTo>
                <a:cubicBezTo>
                  <a:pt x="1346" y="8138"/>
                  <a:pt x="1487" y="8135"/>
                  <a:pt x="1626" y="8070"/>
                </a:cubicBezTo>
                <a:cubicBezTo>
                  <a:pt x="1707" y="8031"/>
                  <a:pt x="1755" y="7966"/>
                  <a:pt x="1755" y="7870"/>
                </a:cubicBezTo>
                <a:cubicBezTo>
                  <a:pt x="1755" y="7777"/>
                  <a:pt x="1699" y="7721"/>
                  <a:pt x="1620" y="7687"/>
                </a:cubicBezTo>
                <a:cubicBezTo>
                  <a:pt x="1549" y="7656"/>
                  <a:pt x="1473" y="7639"/>
                  <a:pt x="1403" y="7613"/>
                </a:cubicBezTo>
                <a:cubicBezTo>
                  <a:pt x="1352" y="7594"/>
                  <a:pt x="1295" y="7579"/>
                  <a:pt x="1250" y="7551"/>
                </a:cubicBezTo>
                <a:cubicBezTo>
                  <a:pt x="1185" y="7512"/>
                  <a:pt x="1183" y="7435"/>
                  <a:pt x="1236" y="7382"/>
                </a:cubicBezTo>
                <a:cubicBezTo>
                  <a:pt x="1332" y="7289"/>
                  <a:pt x="1552" y="7317"/>
                  <a:pt x="1623" y="7433"/>
                </a:cubicBezTo>
                <a:cubicBezTo>
                  <a:pt x="1659" y="7495"/>
                  <a:pt x="1674" y="7498"/>
                  <a:pt x="1738" y="7455"/>
                </a:cubicBezTo>
                <a:cubicBezTo>
                  <a:pt x="1690" y="7323"/>
                  <a:pt x="1588" y="7263"/>
                  <a:pt x="1456" y="7252"/>
                </a:cubicBezTo>
                <a:cubicBezTo>
                  <a:pt x="1323" y="7241"/>
                  <a:pt x="1199" y="7263"/>
                  <a:pt x="1120" y="7385"/>
                </a:cubicBezTo>
                <a:cubicBezTo>
                  <a:pt x="1070" y="7464"/>
                  <a:pt x="1089" y="7557"/>
                  <a:pt x="1168" y="7608"/>
                </a:cubicBezTo>
                <a:cubicBezTo>
                  <a:pt x="1219" y="7641"/>
                  <a:pt x="1278" y="7661"/>
                  <a:pt x="1335" y="7681"/>
                </a:cubicBezTo>
                <a:cubicBezTo>
                  <a:pt x="1403" y="7706"/>
                  <a:pt x="1476" y="7721"/>
                  <a:pt x="1544" y="7749"/>
                </a:cubicBezTo>
                <a:cubicBezTo>
                  <a:pt x="1623" y="7780"/>
                  <a:pt x="1654" y="7825"/>
                  <a:pt x="1651" y="7887"/>
                </a:cubicBezTo>
                <a:cubicBezTo>
                  <a:pt x="1648" y="7949"/>
                  <a:pt x="1603" y="7997"/>
                  <a:pt x="1530" y="8022"/>
                </a:cubicBezTo>
                <a:cubicBezTo>
                  <a:pt x="1372" y="8076"/>
                  <a:pt x="1236" y="8017"/>
                  <a:pt x="1163" y="7856"/>
                </a:cubicBezTo>
                <a:cubicBezTo>
                  <a:pt x="1137" y="7862"/>
                  <a:pt x="1109" y="7867"/>
                  <a:pt x="1078" y="7876"/>
                </a:cubicBezTo>
                <a:cubicBezTo>
                  <a:pt x="1089" y="7955"/>
                  <a:pt x="1135" y="8020"/>
                  <a:pt x="1208" y="8062"/>
                </a:cubicBezTo>
                <a:close/>
                <a:moveTo>
                  <a:pt x="3212" y="7328"/>
                </a:moveTo>
                <a:cubicBezTo>
                  <a:pt x="3212" y="7475"/>
                  <a:pt x="3214" y="7622"/>
                  <a:pt x="3212" y="7768"/>
                </a:cubicBezTo>
                <a:cubicBezTo>
                  <a:pt x="3209" y="7966"/>
                  <a:pt x="3085" y="8062"/>
                  <a:pt x="2893" y="8028"/>
                </a:cubicBezTo>
                <a:cubicBezTo>
                  <a:pt x="2780" y="8008"/>
                  <a:pt x="2712" y="7918"/>
                  <a:pt x="2709" y="7780"/>
                </a:cubicBezTo>
                <a:cubicBezTo>
                  <a:pt x="2706" y="7630"/>
                  <a:pt x="2709" y="7478"/>
                  <a:pt x="2706" y="7328"/>
                </a:cubicBezTo>
                <a:cubicBezTo>
                  <a:pt x="2706" y="7308"/>
                  <a:pt x="2706" y="7289"/>
                  <a:pt x="2706" y="7269"/>
                </a:cubicBezTo>
                <a:cubicBezTo>
                  <a:pt x="2673" y="7269"/>
                  <a:pt x="2647" y="7269"/>
                  <a:pt x="2622" y="7269"/>
                </a:cubicBezTo>
                <a:cubicBezTo>
                  <a:pt x="2619" y="7280"/>
                  <a:pt x="2616" y="7286"/>
                  <a:pt x="2616" y="7292"/>
                </a:cubicBezTo>
                <a:cubicBezTo>
                  <a:pt x="2616" y="7450"/>
                  <a:pt x="2613" y="7608"/>
                  <a:pt x="2619" y="7763"/>
                </a:cubicBezTo>
                <a:cubicBezTo>
                  <a:pt x="2622" y="7828"/>
                  <a:pt x="2636" y="7895"/>
                  <a:pt x="2661" y="7955"/>
                </a:cubicBezTo>
                <a:cubicBezTo>
                  <a:pt x="2718" y="8082"/>
                  <a:pt x="2873" y="8141"/>
                  <a:pt x="3039" y="8110"/>
                </a:cubicBezTo>
                <a:cubicBezTo>
                  <a:pt x="3192" y="8082"/>
                  <a:pt x="3282" y="7980"/>
                  <a:pt x="3296" y="7822"/>
                </a:cubicBezTo>
                <a:cubicBezTo>
                  <a:pt x="3299" y="7797"/>
                  <a:pt x="3299" y="7768"/>
                  <a:pt x="3299" y="7743"/>
                </a:cubicBezTo>
                <a:cubicBezTo>
                  <a:pt x="3299" y="7602"/>
                  <a:pt x="3299" y="7461"/>
                  <a:pt x="3299" y="7320"/>
                </a:cubicBezTo>
                <a:cubicBezTo>
                  <a:pt x="3299" y="7303"/>
                  <a:pt x="3296" y="7286"/>
                  <a:pt x="3296" y="7269"/>
                </a:cubicBezTo>
                <a:cubicBezTo>
                  <a:pt x="3265" y="7269"/>
                  <a:pt x="3243" y="7269"/>
                  <a:pt x="3212" y="7269"/>
                </a:cubicBezTo>
                <a:cubicBezTo>
                  <a:pt x="3212" y="7292"/>
                  <a:pt x="3212" y="7308"/>
                  <a:pt x="3212" y="7328"/>
                </a:cubicBezTo>
                <a:close/>
                <a:moveTo>
                  <a:pt x="2043" y="7348"/>
                </a:moveTo>
                <a:cubicBezTo>
                  <a:pt x="2086" y="7345"/>
                  <a:pt x="2100" y="7362"/>
                  <a:pt x="2097" y="7404"/>
                </a:cubicBezTo>
                <a:cubicBezTo>
                  <a:pt x="2094" y="7444"/>
                  <a:pt x="2097" y="7486"/>
                  <a:pt x="2097" y="7529"/>
                </a:cubicBezTo>
                <a:cubicBezTo>
                  <a:pt x="2097" y="7704"/>
                  <a:pt x="2097" y="7879"/>
                  <a:pt x="2097" y="8054"/>
                </a:cubicBezTo>
                <a:cubicBezTo>
                  <a:pt x="2097" y="8090"/>
                  <a:pt x="2108" y="8102"/>
                  <a:pt x="2145" y="8102"/>
                </a:cubicBezTo>
                <a:cubicBezTo>
                  <a:pt x="2187" y="8102"/>
                  <a:pt x="2184" y="8076"/>
                  <a:pt x="2184" y="8048"/>
                </a:cubicBezTo>
                <a:cubicBezTo>
                  <a:pt x="2184" y="7839"/>
                  <a:pt x="2184" y="7630"/>
                  <a:pt x="2184" y="7421"/>
                </a:cubicBezTo>
                <a:cubicBezTo>
                  <a:pt x="2184" y="7351"/>
                  <a:pt x="2184" y="7348"/>
                  <a:pt x="2258" y="7348"/>
                </a:cubicBezTo>
                <a:cubicBezTo>
                  <a:pt x="2328" y="7348"/>
                  <a:pt x="2396" y="7348"/>
                  <a:pt x="2464" y="7348"/>
                </a:cubicBezTo>
                <a:cubicBezTo>
                  <a:pt x="2464" y="7317"/>
                  <a:pt x="2464" y="7292"/>
                  <a:pt x="2464" y="7269"/>
                </a:cubicBezTo>
                <a:cubicBezTo>
                  <a:pt x="2246" y="7269"/>
                  <a:pt x="2032" y="7269"/>
                  <a:pt x="1815" y="7269"/>
                </a:cubicBezTo>
                <a:cubicBezTo>
                  <a:pt x="1815" y="7297"/>
                  <a:pt x="1815" y="7320"/>
                  <a:pt x="1815" y="7348"/>
                </a:cubicBezTo>
                <a:cubicBezTo>
                  <a:pt x="1894" y="7348"/>
                  <a:pt x="1970" y="7351"/>
                  <a:pt x="2043" y="7348"/>
                </a:cubicBezTo>
                <a:close/>
                <a:moveTo>
                  <a:pt x="4399" y="8093"/>
                </a:moveTo>
                <a:cubicBezTo>
                  <a:pt x="4486" y="8107"/>
                  <a:pt x="4486" y="8107"/>
                  <a:pt x="4486" y="8028"/>
                </a:cubicBezTo>
                <a:cubicBezTo>
                  <a:pt x="4486" y="7797"/>
                  <a:pt x="4486" y="7562"/>
                  <a:pt x="4486" y="7331"/>
                </a:cubicBezTo>
                <a:cubicBezTo>
                  <a:pt x="4486" y="7311"/>
                  <a:pt x="4483" y="7289"/>
                  <a:pt x="4483" y="7266"/>
                </a:cubicBezTo>
                <a:cubicBezTo>
                  <a:pt x="4452" y="7266"/>
                  <a:pt x="4430" y="7266"/>
                  <a:pt x="4399" y="7266"/>
                </a:cubicBezTo>
                <a:cubicBezTo>
                  <a:pt x="4399" y="7546"/>
                  <a:pt x="4399" y="7819"/>
                  <a:pt x="4399" y="8093"/>
                </a:cubicBezTo>
                <a:close/>
                <a:moveTo>
                  <a:pt x="3910" y="7275"/>
                </a:moveTo>
                <a:cubicBezTo>
                  <a:pt x="3770" y="7261"/>
                  <a:pt x="3626" y="7272"/>
                  <a:pt x="3474" y="7272"/>
                </a:cubicBezTo>
                <a:cubicBezTo>
                  <a:pt x="3474" y="7404"/>
                  <a:pt x="3474" y="7534"/>
                  <a:pt x="3474" y="7664"/>
                </a:cubicBezTo>
                <a:cubicBezTo>
                  <a:pt x="3474" y="7794"/>
                  <a:pt x="3474" y="7921"/>
                  <a:pt x="3474" y="8051"/>
                </a:cubicBezTo>
                <a:cubicBezTo>
                  <a:pt x="3474" y="8073"/>
                  <a:pt x="3468" y="8099"/>
                  <a:pt x="3505" y="8099"/>
                </a:cubicBezTo>
                <a:cubicBezTo>
                  <a:pt x="3635" y="8096"/>
                  <a:pt x="3768" y="8104"/>
                  <a:pt x="3896" y="8093"/>
                </a:cubicBezTo>
                <a:cubicBezTo>
                  <a:pt x="4105" y="8073"/>
                  <a:pt x="4252" y="7907"/>
                  <a:pt x="4255" y="7698"/>
                </a:cubicBezTo>
                <a:cubicBezTo>
                  <a:pt x="4260" y="7481"/>
                  <a:pt x="4119" y="7297"/>
                  <a:pt x="3910" y="7275"/>
                </a:cubicBezTo>
                <a:close/>
                <a:moveTo>
                  <a:pt x="3849" y="8014"/>
                </a:moveTo>
                <a:cubicBezTo>
                  <a:pt x="3810" y="8017"/>
                  <a:pt x="3770" y="8014"/>
                  <a:pt x="3731" y="8014"/>
                </a:cubicBezTo>
                <a:lnTo>
                  <a:pt x="3731" y="8014"/>
                </a:lnTo>
                <a:cubicBezTo>
                  <a:pt x="3688" y="8014"/>
                  <a:pt x="3646" y="8014"/>
                  <a:pt x="3601" y="8014"/>
                </a:cubicBezTo>
                <a:cubicBezTo>
                  <a:pt x="3570" y="8014"/>
                  <a:pt x="3561" y="8003"/>
                  <a:pt x="3561" y="7972"/>
                </a:cubicBezTo>
                <a:cubicBezTo>
                  <a:pt x="3561" y="7777"/>
                  <a:pt x="3561" y="7582"/>
                  <a:pt x="3561" y="7388"/>
                </a:cubicBezTo>
                <a:cubicBezTo>
                  <a:pt x="3561" y="7359"/>
                  <a:pt x="3570" y="7345"/>
                  <a:pt x="3601" y="7345"/>
                </a:cubicBezTo>
                <a:cubicBezTo>
                  <a:pt x="3686" y="7348"/>
                  <a:pt x="3770" y="7342"/>
                  <a:pt x="3852" y="7348"/>
                </a:cubicBezTo>
                <a:cubicBezTo>
                  <a:pt x="4035" y="7359"/>
                  <a:pt x="4159" y="7500"/>
                  <a:pt x="4159" y="7689"/>
                </a:cubicBezTo>
                <a:cubicBezTo>
                  <a:pt x="4159" y="7873"/>
                  <a:pt x="4035" y="8003"/>
                  <a:pt x="3849" y="8014"/>
                </a:cubicBezTo>
                <a:close/>
                <a:moveTo>
                  <a:pt x="5036" y="7246"/>
                </a:moveTo>
                <a:cubicBezTo>
                  <a:pt x="4791" y="7246"/>
                  <a:pt x="4602" y="7438"/>
                  <a:pt x="4602" y="7684"/>
                </a:cubicBezTo>
                <a:cubicBezTo>
                  <a:pt x="4605" y="7929"/>
                  <a:pt x="4791" y="8116"/>
                  <a:pt x="5034" y="8116"/>
                </a:cubicBezTo>
                <a:cubicBezTo>
                  <a:pt x="5282" y="8116"/>
                  <a:pt x="5468" y="7929"/>
                  <a:pt x="5468" y="7681"/>
                </a:cubicBezTo>
                <a:cubicBezTo>
                  <a:pt x="5471" y="7435"/>
                  <a:pt x="5282" y="7246"/>
                  <a:pt x="5036" y="7246"/>
                </a:cubicBezTo>
                <a:close/>
                <a:moveTo>
                  <a:pt x="5039" y="8028"/>
                </a:moveTo>
                <a:cubicBezTo>
                  <a:pt x="4842" y="8028"/>
                  <a:pt x="4695" y="7881"/>
                  <a:pt x="4695" y="7681"/>
                </a:cubicBezTo>
                <a:cubicBezTo>
                  <a:pt x="4695" y="7481"/>
                  <a:pt x="4839" y="7334"/>
                  <a:pt x="5034" y="7334"/>
                </a:cubicBezTo>
                <a:cubicBezTo>
                  <a:pt x="5231" y="7334"/>
                  <a:pt x="5372" y="7478"/>
                  <a:pt x="5375" y="7678"/>
                </a:cubicBezTo>
                <a:cubicBezTo>
                  <a:pt x="5378" y="7879"/>
                  <a:pt x="5234" y="8028"/>
                  <a:pt x="5039" y="80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75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4013"/>
            <a:ext cx="5991726" cy="671739"/>
          </a:xfrm>
        </p:spPr>
        <p:txBody>
          <a:bodyPr lIns="0" tIns="0" rIns="0" bIns="0" anchor="t"/>
          <a:lstStyle>
            <a:lvl1pPr algn="l">
              <a:lnSpc>
                <a:spcPct val="80000"/>
              </a:lnSpc>
              <a:defRPr sz="2400" b="1" i="0" cap="all" baseline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>
            <a:lvl1pPr marL="0" indent="0">
              <a:spcBef>
                <a:spcPts val="1200"/>
              </a:spcBef>
              <a:buNone/>
              <a:defRPr sz="10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342900" indent="0">
              <a:spcBef>
                <a:spcPts val="1200"/>
              </a:spcBef>
              <a:buNone/>
              <a:defRPr sz="140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685800" indent="0">
              <a:spcBef>
                <a:spcPts val="1200"/>
              </a:spcBef>
              <a:buNone/>
              <a:defRPr sz="110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028700" indent="0">
              <a:spcBef>
                <a:spcPts val="1200"/>
              </a:spcBef>
              <a:buNone/>
              <a:defRPr sz="105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371600" indent="0">
              <a:spcBef>
                <a:spcPts val="1200"/>
              </a:spcBef>
              <a:buNone/>
              <a:defRPr sz="105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0267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D8F10-CB39-6E4B-B4DF-B19E9412FB7B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C20C8-A0D8-0A47-BCB2-29DFE46E369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84999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408613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3" y="1200151"/>
            <a:ext cx="5408612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628C7-E49E-6A4B-9373-ED3C3F5C7BDF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0B4A5-065C-A04D-A329-2CF6A0B07BA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52945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E03DB-F078-7741-A6B2-7DC1B6386A9F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1A5C1-812B-054F-8B83-2B4AA8AD710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94200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 userDrawn="1"/>
        </p:nvSpPr>
        <p:spPr bwMode="auto">
          <a:xfrm>
            <a:off x="8478838" y="317500"/>
            <a:ext cx="325437" cy="381000"/>
          </a:xfrm>
          <a:custGeom>
            <a:avLst/>
            <a:gdLst>
              <a:gd name="T0" fmla="*/ 7551 w 7888"/>
              <a:gd name="T1" fmla="*/ 9194 h 9197"/>
              <a:gd name="T2" fmla="*/ 0 w 7888"/>
              <a:gd name="T3" fmla="*/ 8838 h 9197"/>
              <a:gd name="T4" fmla="*/ 178 w 7888"/>
              <a:gd name="T5" fmla="*/ 37 h 9197"/>
              <a:gd name="T6" fmla="*/ 7551 w 7888"/>
              <a:gd name="T7" fmla="*/ 3 h 9197"/>
              <a:gd name="T8" fmla="*/ 7681 w 7888"/>
              <a:gd name="T9" fmla="*/ 4600 h 9197"/>
              <a:gd name="T10" fmla="*/ 7398 w 7888"/>
              <a:gd name="T11" fmla="*/ 206 h 9197"/>
              <a:gd name="T12" fmla="*/ 215 w 7888"/>
              <a:gd name="T13" fmla="*/ 395 h 9197"/>
              <a:gd name="T14" fmla="*/ 206 w 7888"/>
              <a:gd name="T15" fmla="*/ 8708 h 9197"/>
              <a:gd name="T16" fmla="*/ 7387 w 7888"/>
              <a:gd name="T17" fmla="*/ 8990 h 9197"/>
              <a:gd name="T18" fmla="*/ 6727 w 7888"/>
              <a:gd name="T19" fmla="*/ 1087 h 9197"/>
              <a:gd name="T20" fmla="*/ 1087 w 7888"/>
              <a:gd name="T21" fmla="*/ 1290 h 9197"/>
              <a:gd name="T22" fmla="*/ 1349 w 7888"/>
              <a:gd name="T23" fmla="*/ 2379 h 9197"/>
              <a:gd name="T24" fmla="*/ 4091 w 7888"/>
              <a:gd name="T25" fmla="*/ 2439 h 9197"/>
              <a:gd name="T26" fmla="*/ 1098 w 7888"/>
              <a:gd name="T27" fmla="*/ 6730 h 9197"/>
              <a:gd name="T28" fmla="*/ 2777 w 7888"/>
              <a:gd name="T29" fmla="*/ 6674 h 9197"/>
              <a:gd name="T30" fmla="*/ 6797 w 7888"/>
              <a:gd name="T31" fmla="*/ 1090 h 9197"/>
              <a:gd name="T32" fmla="*/ 5533 w 7888"/>
              <a:gd name="T33" fmla="*/ 3308 h 9197"/>
              <a:gd name="T34" fmla="*/ 5511 w 7888"/>
              <a:gd name="T35" fmla="*/ 6572 h 9197"/>
              <a:gd name="T36" fmla="*/ 6797 w 7888"/>
              <a:gd name="T37" fmla="*/ 6642 h 9197"/>
              <a:gd name="T38" fmla="*/ 6803 w 7888"/>
              <a:gd name="T39" fmla="*/ 1538 h 9197"/>
              <a:gd name="T40" fmla="*/ 5852 w 7888"/>
              <a:gd name="T41" fmla="*/ 8070 h 9197"/>
              <a:gd name="T42" fmla="*/ 6241 w 7888"/>
              <a:gd name="T43" fmla="*/ 7252 h 9197"/>
              <a:gd name="T44" fmla="*/ 5609 w 7888"/>
              <a:gd name="T45" fmla="*/ 7407 h 9197"/>
              <a:gd name="T46" fmla="*/ 5604 w 7888"/>
              <a:gd name="T47" fmla="*/ 8113 h 9197"/>
              <a:gd name="T48" fmla="*/ 6803 w 7888"/>
              <a:gd name="T49" fmla="*/ 7308 h 9197"/>
              <a:gd name="T50" fmla="*/ 6352 w 7888"/>
              <a:gd name="T51" fmla="*/ 7486 h 9197"/>
              <a:gd name="T52" fmla="*/ 6620 w 7888"/>
              <a:gd name="T53" fmla="*/ 7492 h 9197"/>
              <a:gd name="T54" fmla="*/ 6803 w 7888"/>
              <a:gd name="T55" fmla="*/ 8000 h 9197"/>
              <a:gd name="T56" fmla="*/ 1755 w 7888"/>
              <a:gd name="T57" fmla="*/ 7870 h 9197"/>
              <a:gd name="T58" fmla="*/ 1250 w 7888"/>
              <a:gd name="T59" fmla="*/ 7551 h 9197"/>
              <a:gd name="T60" fmla="*/ 1738 w 7888"/>
              <a:gd name="T61" fmla="*/ 7455 h 9197"/>
              <a:gd name="T62" fmla="*/ 1168 w 7888"/>
              <a:gd name="T63" fmla="*/ 7608 h 9197"/>
              <a:gd name="T64" fmla="*/ 1651 w 7888"/>
              <a:gd name="T65" fmla="*/ 7887 h 9197"/>
              <a:gd name="T66" fmla="*/ 1078 w 7888"/>
              <a:gd name="T67" fmla="*/ 7876 h 9197"/>
              <a:gd name="T68" fmla="*/ 3212 w 7888"/>
              <a:gd name="T69" fmla="*/ 7768 h 9197"/>
              <a:gd name="T70" fmla="*/ 2706 w 7888"/>
              <a:gd name="T71" fmla="*/ 7328 h 9197"/>
              <a:gd name="T72" fmla="*/ 2616 w 7888"/>
              <a:gd name="T73" fmla="*/ 7292 h 9197"/>
              <a:gd name="T74" fmla="*/ 3039 w 7888"/>
              <a:gd name="T75" fmla="*/ 8110 h 9197"/>
              <a:gd name="T76" fmla="*/ 3299 w 7888"/>
              <a:gd name="T77" fmla="*/ 7320 h 9197"/>
              <a:gd name="T78" fmla="*/ 3212 w 7888"/>
              <a:gd name="T79" fmla="*/ 7328 h 9197"/>
              <a:gd name="T80" fmla="*/ 2097 w 7888"/>
              <a:gd name="T81" fmla="*/ 7529 h 9197"/>
              <a:gd name="T82" fmla="*/ 2184 w 7888"/>
              <a:gd name="T83" fmla="*/ 8048 h 9197"/>
              <a:gd name="T84" fmla="*/ 2464 w 7888"/>
              <a:gd name="T85" fmla="*/ 7348 h 9197"/>
              <a:gd name="T86" fmla="*/ 1815 w 7888"/>
              <a:gd name="T87" fmla="*/ 7348 h 9197"/>
              <a:gd name="T88" fmla="*/ 4486 w 7888"/>
              <a:gd name="T89" fmla="*/ 8028 h 9197"/>
              <a:gd name="T90" fmla="*/ 4399 w 7888"/>
              <a:gd name="T91" fmla="*/ 7266 h 9197"/>
              <a:gd name="T92" fmla="*/ 3474 w 7888"/>
              <a:gd name="T93" fmla="*/ 7272 h 9197"/>
              <a:gd name="T94" fmla="*/ 3505 w 7888"/>
              <a:gd name="T95" fmla="*/ 8099 h 9197"/>
              <a:gd name="T96" fmla="*/ 3910 w 7888"/>
              <a:gd name="T97" fmla="*/ 7275 h 9197"/>
              <a:gd name="T98" fmla="*/ 3731 w 7888"/>
              <a:gd name="T99" fmla="*/ 8014 h 9197"/>
              <a:gd name="T100" fmla="*/ 3561 w 7888"/>
              <a:gd name="T101" fmla="*/ 7388 h 9197"/>
              <a:gd name="T102" fmla="*/ 4159 w 7888"/>
              <a:gd name="T103" fmla="*/ 7689 h 9197"/>
              <a:gd name="T104" fmla="*/ 4602 w 7888"/>
              <a:gd name="T105" fmla="*/ 7684 h 9197"/>
              <a:gd name="T106" fmla="*/ 5036 w 7888"/>
              <a:gd name="T107" fmla="*/ 7246 h 9197"/>
              <a:gd name="T108" fmla="*/ 5034 w 7888"/>
              <a:gd name="T109" fmla="*/ 7334 h 9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888" h="9197">
                <a:moveTo>
                  <a:pt x="7884" y="4595"/>
                </a:moveTo>
                <a:cubicBezTo>
                  <a:pt x="7884" y="6016"/>
                  <a:pt x="7881" y="7438"/>
                  <a:pt x="7887" y="8861"/>
                </a:cubicBezTo>
                <a:cubicBezTo>
                  <a:pt x="7887" y="9022"/>
                  <a:pt x="7754" y="9194"/>
                  <a:pt x="7551" y="9194"/>
                </a:cubicBezTo>
                <a:cubicBezTo>
                  <a:pt x="5657" y="9191"/>
                  <a:pt x="3765" y="9191"/>
                  <a:pt x="1874" y="9191"/>
                </a:cubicBezTo>
                <a:cubicBezTo>
                  <a:pt x="1366" y="9191"/>
                  <a:pt x="861" y="9185"/>
                  <a:pt x="353" y="9194"/>
                </a:cubicBezTo>
                <a:cubicBezTo>
                  <a:pt x="141" y="9196"/>
                  <a:pt x="0" y="9041"/>
                  <a:pt x="0" y="8838"/>
                </a:cubicBezTo>
                <a:cubicBezTo>
                  <a:pt x="3" y="6578"/>
                  <a:pt x="3" y="4318"/>
                  <a:pt x="3" y="2058"/>
                </a:cubicBezTo>
                <a:cubicBezTo>
                  <a:pt x="3" y="1488"/>
                  <a:pt x="3" y="915"/>
                  <a:pt x="3" y="345"/>
                </a:cubicBezTo>
                <a:cubicBezTo>
                  <a:pt x="3" y="206"/>
                  <a:pt x="54" y="99"/>
                  <a:pt x="178" y="37"/>
                </a:cubicBezTo>
                <a:cubicBezTo>
                  <a:pt x="226" y="14"/>
                  <a:pt x="285" y="3"/>
                  <a:pt x="339" y="3"/>
                </a:cubicBezTo>
                <a:cubicBezTo>
                  <a:pt x="2100" y="0"/>
                  <a:pt x="3861" y="3"/>
                  <a:pt x="5618" y="3"/>
                </a:cubicBezTo>
                <a:cubicBezTo>
                  <a:pt x="6261" y="3"/>
                  <a:pt x="6907" y="3"/>
                  <a:pt x="7551" y="3"/>
                </a:cubicBezTo>
                <a:cubicBezTo>
                  <a:pt x="7751" y="3"/>
                  <a:pt x="7884" y="136"/>
                  <a:pt x="7884" y="336"/>
                </a:cubicBezTo>
                <a:cubicBezTo>
                  <a:pt x="7884" y="1756"/>
                  <a:pt x="7884" y="3175"/>
                  <a:pt x="7884" y="4595"/>
                </a:cubicBezTo>
                <a:close/>
                <a:moveTo>
                  <a:pt x="7681" y="4600"/>
                </a:moveTo>
                <a:cubicBezTo>
                  <a:pt x="7681" y="3234"/>
                  <a:pt x="7681" y="1871"/>
                  <a:pt x="7681" y="505"/>
                </a:cubicBezTo>
                <a:cubicBezTo>
                  <a:pt x="7681" y="477"/>
                  <a:pt x="7681" y="449"/>
                  <a:pt x="7678" y="421"/>
                </a:cubicBezTo>
                <a:cubicBezTo>
                  <a:pt x="7655" y="285"/>
                  <a:pt x="7554" y="206"/>
                  <a:pt x="7398" y="206"/>
                </a:cubicBezTo>
                <a:cubicBezTo>
                  <a:pt x="5375" y="206"/>
                  <a:pt x="3355" y="206"/>
                  <a:pt x="1332" y="206"/>
                </a:cubicBezTo>
                <a:cubicBezTo>
                  <a:pt x="1047" y="206"/>
                  <a:pt x="762" y="206"/>
                  <a:pt x="477" y="206"/>
                </a:cubicBezTo>
                <a:cubicBezTo>
                  <a:pt x="344" y="206"/>
                  <a:pt x="246" y="277"/>
                  <a:pt x="215" y="395"/>
                </a:cubicBezTo>
                <a:cubicBezTo>
                  <a:pt x="206" y="432"/>
                  <a:pt x="206" y="469"/>
                  <a:pt x="206" y="508"/>
                </a:cubicBezTo>
                <a:cubicBezTo>
                  <a:pt x="206" y="2326"/>
                  <a:pt x="206" y="4143"/>
                  <a:pt x="206" y="5962"/>
                </a:cubicBezTo>
                <a:cubicBezTo>
                  <a:pt x="206" y="6877"/>
                  <a:pt x="206" y="7794"/>
                  <a:pt x="206" y="8708"/>
                </a:cubicBezTo>
                <a:cubicBezTo>
                  <a:pt x="206" y="8841"/>
                  <a:pt x="257" y="8934"/>
                  <a:pt x="364" y="8971"/>
                </a:cubicBezTo>
                <a:cubicBezTo>
                  <a:pt x="409" y="8985"/>
                  <a:pt x="460" y="8990"/>
                  <a:pt x="505" y="8990"/>
                </a:cubicBezTo>
                <a:cubicBezTo>
                  <a:pt x="2800" y="8990"/>
                  <a:pt x="5093" y="8990"/>
                  <a:pt x="7387" y="8990"/>
                </a:cubicBezTo>
                <a:cubicBezTo>
                  <a:pt x="7585" y="8990"/>
                  <a:pt x="7681" y="8897"/>
                  <a:pt x="7681" y="8697"/>
                </a:cubicBezTo>
                <a:cubicBezTo>
                  <a:pt x="7681" y="7331"/>
                  <a:pt x="7681" y="5965"/>
                  <a:pt x="7681" y="4600"/>
                </a:cubicBezTo>
                <a:close/>
                <a:moveTo>
                  <a:pt x="6727" y="1087"/>
                </a:moveTo>
                <a:cubicBezTo>
                  <a:pt x="5666" y="1087"/>
                  <a:pt x="4602" y="1087"/>
                  <a:pt x="3542" y="1087"/>
                </a:cubicBezTo>
                <a:cubicBezTo>
                  <a:pt x="2800" y="1087"/>
                  <a:pt x="2055" y="1087"/>
                  <a:pt x="1312" y="1087"/>
                </a:cubicBezTo>
                <a:cubicBezTo>
                  <a:pt x="1185" y="1087"/>
                  <a:pt x="1089" y="1169"/>
                  <a:pt x="1087" y="1290"/>
                </a:cubicBezTo>
                <a:cubicBezTo>
                  <a:pt x="1084" y="1586"/>
                  <a:pt x="1084" y="1880"/>
                  <a:pt x="1087" y="2176"/>
                </a:cubicBezTo>
                <a:cubicBezTo>
                  <a:pt x="1087" y="2266"/>
                  <a:pt x="1137" y="2334"/>
                  <a:pt x="1222" y="2365"/>
                </a:cubicBezTo>
                <a:cubicBezTo>
                  <a:pt x="1262" y="2379"/>
                  <a:pt x="1307" y="2379"/>
                  <a:pt x="1349" y="2379"/>
                </a:cubicBezTo>
                <a:cubicBezTo>
                  <a:pt x="2252" y="2379"/>
                  <a:pt x="3158" y="2379"/>
                  <a:pt x="4060" y="2379"/>
                </a:cubicBezTo>
                <a:cubicBezTo>
                  <a:pt x="4080" y="2379"/>
                  <a:pt x="4100" y="2382"/>
                  <a:pt x="4128" y="2385"/>
                </a:cubicBezTo>
                <a:cubicBezTo>
                  <a:pt x="4111" y="2410"/>
                  <a:pt x="4102" y="2424"/>
                  <a:pt x="4091" y="2439"/>
                </a:cubicBezTo>
                <a:cubicBezTo>
                  <a:pt x="3703" y="2978"/>
                  <a:pt x="3313" y="3514"/>
                  <a:pt x="2921" y="4053"/>
                </a:cubicBezTo>
                <a:cubicBezTo>
                  <a:pt x="2320" y="4881"/>
                  <a:pt x="1719" y="5711"/>
                  <a:pt x="1118" y="6538"/>
                </a:cubicBezTo>
                <a:cubicBezTo>
                  <a:pt x="1072" y="6600"/>
                  <a:pt x="1064" y="6662"/>
                  <a:pt x="1098" y="6730"/>
                </a:cubicBezTo>
                <a:cubicBezTo>
                  <a:pt x="1129" y="6795"/>
                  <a:pt x="1188" y="6809"/>
                  <a:pt x="1256" y="6809"/>
                </a:cubicBezTo>
                <a:cubicBezTo>
                  <a:pt x="1674" y="6809"/>
                  <a:pt x="2094" y="6809"/>
                  <a:pt x="2512" y="6809"/>
                </a:cubicBezTo>
                <a:cubicBezTo>
                  <a:pt x="2625" y="6809"/>
                  <a:pt x="2712" y="6764"/>
                  <a:pt x="2777" y="6674"/>
                </a:cubicBezTo>
                <a:cubicBezTo>
                  <a:pt x="3133" y="6180"/>
                  <a:pt x="3485" y="5689"/>
                  <a:pt x="3841" y="5195"/>
                </a:cubicBezTo>
                <a:cubicBezTo>
                  <a:pt x="4737" y="3948"/>
                  <a:pt x="5635" y="2701"/>
                  <a:pt x="6532" y="1456"/>
                </a:cubicBezTo>
                <a:cubicBezTo>
                  <a:pt x="6617" y="1338"/>
                  <a:pt x="6701" y="1219"/>
                  <a:pt x="6797" y="1090"/>
                </a:cubicBezTo>
                <a:cubicBezTo>
                  <a:pt x="6764" y="1087"/>
                  <a:pt x="6747" y="1087"/>
                  <a:pt x="6727" y="1087"/>
                </a:cubicBezTo>
                <a:close/>
                <a:moveTo>
                  <a:pt x="6778" y="1564"/>
                </a:moveTo>
                <a:cubicBezTo>
                  <a:pt x="6363" y="2145"/>
                  <a:pt x="5945" y="2726"/>
                  <a:pt x="5533" y="3308"/>
                </a:cubicBezTo>
                <a:cubicBezTo>
                  <a:pt x="5519" y="3330"/>
                  <a:pt x="5511" y="3361"/>
                  <a:pt x="5511" y="3387"/>
                </a:cubicBezTo>
                <a:cubicBezTo>
                  <a:pt x="5508" y="3700"/>
                  <a:pt x="5511" y="4013"/>
                  <a:pt x="5511" y="4327"/>
                </a:cubicBezTo>
                <a:cubicBezTo>
                  <a:pt x="5511" y="5073"/>
                  <a:pt x="5511" y="5824"/>
                  <a:pt x="5511" y="6572"/>
                </a:cubicBezTo>
                <a:cubicBezTo>
                  <a:pt x="5511" y="6713"/>
                  <a:pt x="5592" y="6803"/>
                  <a:pt x="5722" y="6806"/>
                </a:cubicBezTo>
                <a:cubicBezTo>
                  <a:pt x="6013" y="6809"/>
                  <a:pt x="6304" y="6809"/>
                  <a:pt x="6591" y="6806"/>
                </a:cubicBezTo>
                <a:cubicBezTo>
                  <a:pt x="6696" y="6806"/>
                  <a:pt x="6778" y="6738"/>
                  <a:pt x="6797" y="6642"/>
                </a:cubicBezTo>
                <a:cubicBezTo>
                  <a:pt x="6803" y="6614"/>
                  <a:pt x="6803" y="6586"/>
                  <a:pt x="6803" y="6558"/>
                </a:cubicBezTo>
                <a:cubicBezTo>
                  <a:pt x="6803" y="4918"/>
                  <a:pt x="6803" y="3277"/>
                  <a:pt x="6803" y="1637"/>
                </a:cubicBezTo>
                <a:cubicBezTo>
                  <a:pt x="6803" y="1609"/>
                  <a:pt x="6803" y="1581"/>
                  <a:pt x="6803" y="1538"/>
                </a:cubicBezTo>
                <a:cubicBezTo>
                  <a:pt x="6789" y="1552"/>
                  <a:pt x="6783" y="1558"/>
                  <a:pt x="6778" y="1564"/>
                </a:cubicBezTo>
                <a:close/>
                <a:moveTo>
                  <a:pt x="5776" y="8113"/>
                </a:moveTo>
                <a:cubicBezTo>
                  <a:pt x="5812" y="8116"/>
                  <a:pt x="5835" y="8102"/>
                  <a:pt x="5852" y="8070"/>
                </a:cubicBezTo>
                <a:cubicBezTo>
                  <a:pt x="5993" y="7845"/>
                  <a:pt x="6134" y="7619"/>
                  <a:pt x="6278" y="7393"/>
                </a:cubicBezTo>
                <a:cubicBezTo>
                  <a:pt x="6306" y="7348"/>
                  <a:pt x="6309" y="7306"/>
                  <a:pt x="6301" y="7252"/>
                </a:cubicBezTo>
                <a:cubicBezTo>
                  <a:pt x="6281" y="7252"/>
                  <a:pt x="6261" y="7252"/>
                  <a:pt x="6241" y="7252"/>
                </a:cubicBezTo>
                <a:cubicBezTo>
                  <a:pt x="6050" y="7252"/>
                  <a:pt x="5858" y="7252"/>
                  <a:pt x="5666" y="7252"/>
                </a:cubicBezTo>
                <a:cubicBezTo>
                  <a:pt x="5547" y="7252"/>
                  <a:pt x="5564" y="7229"/>
                  <a:pt x="5561" y="7362"/>
                </a:cubicBezTo>
                <a:cubicBezTo>
                  <a:pt x="5561" y="7396"/>
                  <a:pt x="5573" y="7407"/>
                  <a:pt x="5609" y="7407"/>
                </a:cubicBezTo>
                <a:cubicBezTo>
                  <a:pt x="5728" y="7404"/>
                  <a:pt x="5849" y="7407"/>
                  <a:pt x="5968" y="7407"/>
                </a:cubicBezTo>
                <a:cubicBezTo>
                  <a:pt x="5987" y="7407"/>
                  <a:pt x="6004" y="7410"/>
                  <a:pt x="6035" y="7410"/>
                </a:cubicBezTo>
                <a:cubicBezTo>
                  <a:pt x="5892" y="7647"/>
                  <a:pt x="5750" y="7873"/>
                  <a:pt x="5604" y="8113"/>
                </a:cubicBezTo>
                <a:cubicBezTo>
                  <a:pt x="5671" y="8113"/>
                  <a:pt x="5725" y="8110"/>
                  <a:pt x="5776" y="8113"/>
                </a:cubicBezTo>
                <a:close/>
                <a:moveTo>
                  <a:pt x="6803" y="8000"/>
                </a:moveTo>
                <a:cubicBezTo>
                  <a:pt x="6803" y="7768"/>
                  <a:pt x="6803" y="7537"/>
                  <a:pt x="6803" y="7308"/>
                </a:cubicBezTo>
                <a:cubicBezTo>
                  <a:pt x="6803" y="7289"/>
                  <a:pt x="6792" y="7255"/>
                  <a:pt x="6786" y="7255"/>
                </a:cubicBezTo>
                <a:cubicBezTo>
                  <a:pt x="6738" y="7252"/>
                  <a:pt x="6679" y="7238"/>
                  <a:pt x="6645" y="7261"/>
                </a:cubicBezTo>
                <a:cubicBezTo>
                  <a:pt x="6543" y="7325"/>
                  <a:pt x="6450" y="7407"/>
                  <a:pt x="6352" y="7486"/>
                </a:cubicBezTo>
                <a:cubicBezTo>
                  <a:pt x="6377" y="7520"/>
                  <a:pt x="6399" y="7548"/>
                  <a:pt x="6422" y="7577"/>
                </a:cubicBezTo>
                <a:cubicBezTo>
                  <a:pt x="6439" y="7602"/>
                  <a:pt x="6456" y="7602"/>
                  <a:pt x="6479" y="7585"/>
                </a:cubicBezTo>
                <a:cubicBezTo>
                  <a:pt x="6521" y="7554"/>
                  <a:pt x="6566" y="7526"/>
                  <a:pt x="6620" y="7492"/>
                </a:cubicBezTo>
                <a:cubicBezTo>
                  <a:pt x="6620" y="7706"/>
                  <a:pt x="6620" y="7907"/>
                  <a:pt x="6620" y="8107"/>
                </a:cubicBezTo>
                <a:cubicBezTo>
                  <a:pt x="6682" y="8107"/>
                  <a:pt x="6741" y="8107"/>
                  <a:pt x="6806" y="8107"/>
                </a:cubicBezTo>
                <a:cubicBezTo>
                  <a:pt x="6803" y="8068"/>
                  <a:pt x="6803" y="8034"/>
                  <a:pt x="6803" y="8000"/>
                </a:cubicBezTo>
                <a:close/>
                <a:moveTo>
                  <a:pt x="1208" y="8062"/>
                </a:moveTo>
                <a:cubicBezTo>
                  <a:pt x="1346" y="8138"/>
                  <a:pt x="1487" y="8135"/>
                  <a:pt x="1626" y="8070"/>
                </a:cubicBezTo>
                <a:cubicBezTo>
                  <a:pt x="1707" y="8031"/>
                  <a:pt x="1755" y="7966"/>
                  <a:pt x="1755" y="7870"/>
                </a:cubicBezTo>
                <a:cubicBezTo>
                  <a:pt x="1755" y="7777"/>
                  <a:pt x="1699" y="7721"/>
                  <a:pt x="1620" y="7687"/>
                </a:cubicBezTo>
                <a:cubicBezTo>
                  <a:pt x="1549" y="7656"/>
                  <a:pt x="1473" y="7639"/>
                  <a:pt x="1403" y="7613"/>
                </a:cubicBezTo>
                <a:cubicBezTo>
                  <a:pt x="1352" y="7594"/>
                  <a:pt x="1295" y="7579"/>
                  <a:pt x="1250" y="7551"/>
                </a:cubicBezTo>
                <a:cubicBezTo>
                  <a:pt x="1185" y="7512"/>
                  <a:pt x="1183" y="7435"/>
                  <a:pt x="1236" y="7382"/>
                </a:cubicBezTo>
                <a:cubicBezTo>
                  <a:pt x="1332" y="7289"/>
                  <a:pt x="1552" y="7317"/>
                  <a:pt x="1623" y="7433"/>
                </a:cubicBezTo>
                <a:cubicBezTo>
                  <a:pt x="1659" y="7495"/>
                  <a:pt x="1674" y="7498"/>
                  <a:pt x="1738" y="7455"/>
                </a:cubicBezTo>
                <a:cubicBezTo>
                  <a:pt x="1690" y="7323"/>
                  <a:pt x="1588" y="7263"/>
                  <a:pt x="1456" y="7252"/>
                </a:cubicBezTo>
                <a:cubicBezTo>
                  <a:pt x="1323" y="7241"/>
                  <a:pt x="1199" y="7263"/>
                  <a:pt x="1120" y="7385"/>
                </a:cubicBezTo>
                <a:cubicBezTo>
                  <a:pt x="1070" y="7464"/>
                  <a:pt x="1089" y="7557"/>
                  <a:pt x="1168" y="7608"/>
                </a:cubicBezTo>
                <a:cubicBezTo>
                  <a:pt x="1219" y="7641"/>
                  <a:pt x="1278" y="7661"/>
                  <a:pt x="1335" y="7681"/>
                </a:cubicBezTo>
                <a:cubicBezTo>
                  <a:pt x="1403" y="7706"/>
                  <a:pt x="1476" y="7721"/>
                  <a:pt x="1544" y="7749"/>
                </a:cubicBezTo>
                <a:cubicBezTo>
                  <a:pt x="1623" y="7780"/>
                  <a:pt x="1654" y="7825"/>
                  <a:pt x="1651" y="7887"/>
                </a:cubicBezTo>
                <a:cubicBezTo>
                  <a:pt x="1648" y="7949"/>
                  <a:pt x="1603" y="7997"/>
                  <a:pt x="1530" y="8022"/>
                </a:cubicBezTo>
                <a:cubicBezTo>
                  <a:pt x="1372" y="8076"/>
                  <a:pt x="1236" y="8017"/>
                  <a:pt x="1163" y="7856"/>
                </a:cubicBezTo>
                <a:cubicBezTo>
                  <a:pt x="1137" y="7862"/>
                  <a:pt x="1109" y="7867"/>
                  <a:pt x="1078" y="7876"/>
                </a:cubicBezTo>
                <a:cubicBezTo>
                  <a:pt x="1089" y="7955"/>
                  <a:pt x="1135" y="8020"/>
                  <a:pt x="1208" y="8062"/>
                </a:cubicBezTo>
                <a:close/>
                <a:moveTo>
                  <a:pt x="3212" y="7328"/>
                </a:moveTo>
                <a:cubicBezTo>
                  <a:pt x="3212" y="7475"/>
                  <a:pt x="3214" y="7622"/>
                  <a:pt x="3212" y="7768"/>
                </a:cubicBezTo>
                <a:cubicBezTo>
                  <a:pt x="3209" y="7966"/>
                  <a:pt x="3085" y="8062"/>
                  <a:pt x="2893" y="8028"/>
                </a:cubicBezTo>
                <a:cubicBezTo>
                  <a:pt x="2780" y="8008"/>
                  <a:pt x="2712" y="7918"/>
                  <a:pt x="2709" y="7780"/>
                </a:cubicBezTo>
                <a:cubicBezTo>
                  <a:pt x="2706" y="7630"/>
                  <a:pt x="2709" y="7478"/>
                  <a:pt x="2706" y="7328"/>
                </a:cubicBezTo>
                <a:cubicBezTo>
                  <a:pt x="2706" y="7308"/>
                  <a:pt x="2706" y="7289"/>
                  <a:pt x="2706" y="7269"/>
                </a:cubicBezTo>
                <a:cubicBezTo>
                  <a:pt x="2673" y="7269"/>
                  <a:pt x="2647" y="7269"/>
                  <a:pt x="2622" y="7269"/>
                </a:cubicBezTo>
                <a:cubicBezTo>
                  <a:pt x="2619" y="7280"/>
                  <a:pt x="2616" y="7286"/>
                  <a:pt x="2616" y="7292"/>
                </a:cubicBezTo>
                <a:cubicBezTo>
                  <a:pt x="2616" y="7450"/>
                  <a:pt x="2613" y="7608"/>
                  <a:pt x="2619" y="7763"/>
                </a:cubicBezTo>
                <a:cubicBezTo>
                  <a:pt x="2622" y="7828"/>
                  <a:pt x="2636" y="7895"/>
                  <a:pt x="2661" y="7955"/>
                </a:cubicBezTo>
                <a:cubicBezTo>
                  <a:pt x="2718" y="8082"/>
                  <a:pt x="2873" y="8141"/>
                  <a:pt x="3039" y="8110"/>
                </a:cubicBezTo>
                <a:cubicBezTo>
                  <a:pt x="3192" y="8082"/>
                  <a:pt x="3282" y="7980"/>
                  <a:pt x="3296" y="7822"/>
                </a:cubicBezTo>
                <a:cubicBezTo>
                  <a:pt x="3299" y="7797"/>
                  <a:pt x="3299" y="7768"/>
                  <a:pt x="3299" y="7743"/>
                </a:cubicBezTo>
                <a:cubicBezTo>
                  <a:pt x="3299" y="7602"/>
                  <a:pt x="3299" y="7461"/>
                  <a:pt x="3299" y="7320"/>
                </a:cubicBezTo>
                <a:cubicBezTo>
                  <a:pt x="3299" y="7303"/>
                  <a:pt x="3296" y="7286"/>
                  <a:pt x="3296" y="7269"/>
                </a:cubicBezTo>
                <a:cubicBezTo>
                  <a:pt x="3265" y="7269"/>
                  <a:pt x="3243" y="7269"/>
                  <a:pt x="3212" y="7269"/>
                </a:cubicBezTo>
                <a:cubicBezTo>
                  <a:pt x="3212" y="7292"/>
                  <a:pt x="3212" y="7308"/>
                  <a:pt x="3212" y="7328"/>
                </a:cubicBezTo>
                <a:close/>
                <a:moveTo>
                  <a:pt x="2043" y="7348"/>
                </a:moveTo>
                <a:cubicBezTo>
                  <a:pt x="2086" y="7345"/>
                  <a:pt x="2100" y="7362"/>
                  <a:pt x="2097" y="7404"/>
                </a:cubicBezTo>
                <a:cubicBezTo>
                  <a:pt x="2094" y="7444"/>
                  <a:pt x="2097" y="7486"/>
                  <a:pt x="2097" y="7529"/>
                </a:cubicBezTo>
                <a:cubicBezTo>
                  <a:pt x="2097" y="7704"/>
                  <a:pt x="2097" y="7879"/>
                  <a:pt x="2097" y="8054"/>
                </a:cubicBezTo>
                <a:cubicBezTo>
                  <a:pt x="2097" y="8090"/>
                  <a:pt x="2108" y="8102"/>
                  <a:pt x="2145" y="8102"/>
                </a:cubicBezTo>
                <a:cubicBezTo>
                  <a:pt x="2187" y="8102"/>
                  <a:pt x="2184" y="8076"/>
                  <a:pt x="2184" y="8048"/>
                </a:cubicBezTo>
                <a:cubicBezTo>
                  <a:pt x="2184" y="7839"/>
                  <a:pt x="2184" y="7630"/>
                  <a:pt x="2184" y="7421"/>
                </a:cubicBezTo>
                <a:cubicBezTo>
                  <a:pt x="2184" y="7351"/>
                  <a:pt x="2184" y="7348"/>
                  <a:pt x="2258" y="7348"/>
                </a:cubicBezTo>
                <a:cubicBezTo>
                  <a:pt x="2328" y="7348"/>
                  <a:pt x="2396" y="7348"/>
                  <a:pt x="2464" y="7348"/>
                </a:cubicBezTo>
                <a:cubicBezTo>
                  <a:pt x="2464" y="7317"/>
                  <a:pt x="2464" y="7292"/>
                  <a:pt x="2464" y="7269"/>
                </a:cubicBezTo>
                <a:cubicBezTo>
                  <a:pt x="2246" y="7269"/>
                  <a:pt x="2032" y="7269"/>
                  <a:pt x="1815" y="7269"/>
                </a:cubicBezTo>
                <a:cubicBezTo>
                  <a:pt x="1815" y="7297"/>
                  <a:pt x="1815" y="7320"/>
                  <a:pt x="1815" y="7348"/>
                </a:cubicBezTo>
                <a:cubicBezTo>
                  <a:pt x="1894" y="7348"/>
                  <a:pt x="1970" y="7351"/>
                  <a:pt x="2043" y="7348"/>
                </a:cubicBezTo>
                <a:close/>
                <a:moveTo>
                  <a:pt x="4399" y="8093"/>
                </a:moveTo>
                <a:cubicBezTo>
                  <a:pt x="4486" y="8107"/>
                  <a:pt x="4486" y="8107"/>
                  <a:pt x="4486" y="8028"/>
                </a:cubicBezTo>
                <a:cubicBezTo>
                  <a:pt x="4486" y="7797"/>
                  <a:pt x="4486" y="7562"/>
                  <a:pt x="4486" y="7331"/>
                </a:cubicBezTo>
                <a:cubicBezTo>
                  <a:pt x="4486" y="7311"/>
                  <a:pt x="4483" y="7289"/>
                  <a:pt x="4483" y="7266"/>
                </a:cubicBezTo>
                <a:cubicBezTo>
                  <a:pt x="4452" y="7266"/>
                  <a:pt x="4430" y="7266"/>
                  <a:pt x="4399" y="7266"/>
                </a:cubicBezTo>
                <a:cubicBezTo>
                  <a:pt x="4399" y="7546"/>
                  <a:pt x="4399" y="7819"/>
                  <a:pt x="4399" y="8093"/>
                </a:cubicBezTo>
                <a:close/>
                <a:moveTo>
                  <a:pt x="3910" y="7275"/>
                </a:moveTo>
                <a:cubicBezTo>
                  <a:pt x="3770" y="7261"/>
                  <a:pt x="3626" y="7272"/>
                  <a:pt x="3474" y="7272"/>
                </a:cubicBezTo>
                <a:cubicBezTo>
                  <a:pt x="3474" y="7404"/>
                  <a:pt x="3474" y="7534"/>
                  <a:pt x="3474" y="7664"/>
                </a:cubicBezTo>
                <a:cubicBezTo>
                  <a:pt x="3474" y="7794"/>
                  <a:pt x="3474" y="7921"/>
                  <a:pt x="3474" y="8051"/>
                </a:cubicBezTo>
                <a:cubicBezTo>
                  <a:pt x="3474" y="8073"/>
                  <a:pt x="3468" y="8099"/>
                  <a:pt x="3505" y="8099"/>
                </a:cubicBezTo>
                <a:cubicBezTo>
                  <a:pt x="3635" y="8096"/>
                  <a:pt x="3768" y="8104"/>
                  <a:pt x="3896" y="8093"/>
                </a:cubicBezTo>
                <a:cubicBezTo>
                  <a:pt x="4105" y="8073"/>
                  <a:pt x="4252" y="7907"/>
                  <a:pt x="4255" y="7698"/>
                </a:cubicBezTo>
                <a:cubicBezTo>
                  <a:pt x="4260" y="7481"/>
                  <a:pt x="4119" y="7297"/>
                  <a:pt x="3910" y="7275"/>
                </a:cubicBezTo>
                <a:close/>
                <a:moveTo>
                  <a:pt x="3849" y="8014"/>
                </a:moveTo>
                <a:cubicBezTo>
                  <a:pt x="3810" y="8017"/>
                  <a:pt x="3770" y="8014"/>
                  <a:pt x="3731" y="8014"/>
                </a:cubicBezTo>
                <a:lnTo>
                  <a:pt x="3731" y="8014"/>
                </a:lnTo>
                <a:cubicBezTo>
                  <a:pt x="3688" y="8014"/>
                  <a:pt x="3646" y="8014"/>
                  <a:pt x="3601" y="8014"/>
                </a:cubicBezTo>
                <a:cubicBezTo>
                  <a:pt x="3570" y="8014"/>
                  <a:pt x="3561" y="8003"/>
                  <a:pt x="3561" y="7972"/>
                </a:cubicBezTo>
                <a:cubicBezTo>
                  <a:pt x="3561" y="7777"/>
                  <a:pt x="3561" y="7582"/>
                  <a:pt x="3561" y="7388"/>
                </a:cubicBezTo>
                <a:cubicBezTo>
                  <a:pt x="3561" y="7359"/>
                  <a:pt x="3570" y="7345"/>
                  <a:pt x="3601" y="7345"/>
                </a:cubicBezTo>
                <a:cubicBezTo>
                  <a:pt x="3686" y="7348"/>
                  <a:pt x="3770" y="7342"/>
                  <a:pt x="3852" y="7348"/>
                </a:cubicBezTo>
                <a:cubicBezTo>
                  <a:pt x="4035" y="7359"/>
                  <a:pt x="4159" y="7500"/>
                  <a:pt x="4159" y="7689"/>
                </a:cubicBezTo>
                <a:cubicBezTo>
                  <a:pt x="4159" y="7873"/>
                  <a:pt x="4035" y="8003"/>
                  <a:pt x="3849" y="8014"/>
                </a:cubicBezTo>
                <a:close/>
                <a:moveTo>
                  <a:pt x="5036" y="7246"/>
                </a:moveTo>
                <a:cubicBezTo>
                  <a:pt x="4791" y="7246"/>
                  <a:pt x="4602" y="7438"/>
                  <a:pt x="4602" y="7684"/>
                </a:cubicBezTo>
                <a:cubicBezTo>
                  <a:pt x="4605" y="7929"/>
                  <a:pt x="4791" y="8116"/>
                  <a:pt x="5034" y="8116"/>
                </a:cubicBezTo>
                <a:cubicBezTo>
                  <a:pt x="5282" y="8116"/>
                  <a:pt x="5468" y="7929"/>
                  <a:pt x="5468" y="7681"/>
                </a:cubicBezTo>
                <a:cubicBezTo>
                  <a:pt x="5471" y="7435"/>
                  <a:pt x="5282" y="7246"/>
                  <a:pt x="5036" y="7246"/>
                </a:cubicBezTo>
                <a:close/>
                <a:moveTo>
                  <a:pt x="5039" y="8028"/>
                </a:moveTo>
                <a:cubicBezTo>
                  <a:pt x="4842" y="8028"/>
                  <a:pt x="4695" y="7881"/>
                  <a:pt x="4695" y="7681"/>
                </a:cubicBezTo>
                <a:cubicBezTo>
                  <a:pt x="4695" y="7481"/>
                  <a:pt x="4839" y="7334"/>
                  <a:pt x="5034" y="7334"/>
                </a:cubicBezTo>
                <a:cubicBezTo>
                  <a:pt x="5231" y="7334"/>
                  <a:pt x="5372" y="7478"/>
                  <a:pt x="5375" y="7678"/>
                </a:cubicBezTo>
                <a:cubicBezTo>
                  <a:pt x="5378" y="7879"/>
                  <a:pt x="5234" y="8028"/>
                  <a:pt x="5039" y="80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7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4013"/>
            <a:ext cx="5991726" cy="671739"/>
          </a:xfrm>
        </p:spPr>
        <p:txBody>
          <a:bodyPr lIns="0" tIns="0" rIns="0" bIns="0" anchor="t"/>
          <a:lstStyle>
            <a:lvl1pPr algn="l">
              <a:lnSpc>
                <a:spcPct val="80000"/>
              </a:lnSpc>
              <a:defRPr sz="2400" b="0" i="0" cap="all" baseline="0">
                <a:solidFill>
                  <a:schemeClr val="bg1"/>
                </a:solidFill>
                <a:latin typeface="Kelson Sans Light" charset="0"/>
                <a:ea typeface="Kelson Sans Light" charset="0"/>
                <a:cs typeface="Kelson Sans Ligh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>
            <a:lvl1pPr marL="0" indent="0">
              <a:spcBef>
                <a:spcPts val="1200"/>
              </a:spcBef>
              <a:buNone/>
              <a:defRPr sz="1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342900" indent="0">
              <a:spcBef>
                <a:spcPts val="1200"/>
              </a:spcBef>
              <a:buNone/>
              <a:defRPr sz="140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685800" indent="0">
              <a:spcBef>
                <a:spcPts val="1200"/>
              </a:spcBef>
              <a:buNone/>
              <a:defRPr sz="110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028700" indent="0">
              <a:spcBef>
                <a:spcPts val="1200"/>
              </a:spcBef>
              <a:buNone/>
              <a:defRPr sz="105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371600" indent="0">
              <a:spcBef>
                <a:spcPts val="1200"/>
              </a:spcBef>
              <a:buNone/>
              <a:defRPr sz="105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847CD-4F3D-E146-8EFF-E03FE1FD2986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6EB7D-8DFE-2E4D-95C8-877BEF1701E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15639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A6E53-A2F3-4340-BD8C-A0B6BDE7A95A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6A4BA-AF30-2C41-8F18-93CFC624FC3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07956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B0F9D-03B6-6045-B8A5-98055D34EE15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51DF9-DA18-9F48-808B-9EECE7619D1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69043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8E204-90C1-334C-91D2-627A7A2787EB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09D3D-304E-1446-BA90-6065ED6AAE2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095046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83040-4BEF-7045-A3FD-021980FF65D4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1CD2C-4878-7F4E-9D69-B8E1E8D210D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46481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613" y="205980"/>
            <a:ext cx="2741612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5980"/>
            <a:ext cx="8075613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4FB69-16BF-F942-9417-D5B6DF96CFFA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3D96F-AD96-C947-94BF-C96088EE981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35785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3B31F-67BB-C545-AF39-314067470D2D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4EDE1-D045-7D45-8418-84B5602CD06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05403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 userDrawn="1"/>
        </p:nvSpPr>
        <p:spPr bwMode="auto">
          <a:xfrm>
            <a:off x="8478838" y="317500"/>
            <a:ext cx="325437" cy="381000"/>
          </a:xfrm>
          <a:custGeom>
            <a:avLst/>
            <a:gdLst>
              <a:gd name="T0" fmla="*/ 7551 w 7888"/>
              <a:gd name="T1" fmla="*/ 9194 h 9197"/>
              <a:gd name="T2" fmla="*/ 0 w 7888"/>
              <a:gd name="T3" fmla="*/ 8838 h 9197"/>
              <a:gd name="T4" fmla="*/ 178 w 7888"/>
              <a:gd name="T5" fmla="*/ 37 h 9197"/>
              <a:gd name="T6" fmla="*/ 7551 w 7888"/>
              <a:gd name="T7" fmla="*/ 3 h 9197"/>
              <a:gd name="T8" fmla="*/ 7681 w 7888"/>
              <a:gd name="T9" fmla="*/ 4600 h 9197"/>
              <a:gd name="T10" fmla="*/ 7398 w 7888"/>
              <a:gd name="T11" fmla="*/ 206 h 9197"/>
              <a:gd name="T12" fmla="*/ 215 w 7888"/>
              <a:gd name="T13" fmla="*/ 395 h 9197"/>
              <a:gd name="T14" fmla="*/ 206 w 7888"/>
              <a:gd name="T15" fmla="*/ 8708 h 9197"/>
              <a:gd name="T16" fmla="*/ 7387 w 7888"/>
              <a:gd name="T17" fmla="*/ 8990 h 9197"/>
              <a:gd name="T18" fmla="*/ 6727 w 7888"/>
              <a:gd name="T19" fmla="*/ 1087 h 9197"/>
              <a:gd name="T20" fmla="*/ 1087 w 7888"/>
              <a:gd name="T21" fmla="*/ 1290 h 9197"/>
              <a:gd name="T22" fmla="*/ 1349 w 7888"/>
              <a:gd name="T23" fmla="*/ 2379 h 9197"/>
              <a:gd name="T24" fmla="*/ 4091 w 7888"/>
              <a:gd name="T25" fmla="*/ 2439 h 9197"/>
              <a:gd name="T26" fmla="*/ 1098 w 7888"/>
              <a:gd name="T27" fmla="*/ 6730 h 9197"/>
              <a:gd name="T28" fmla="*/ 2777 w 7888"/>
              <a:gd name="T29" fmla="*/ 6674 h 9197"/>
              <a:gd name="T30" fmla="*/ 6797 w 7888"/>
              <a:gd name="T31" fmla="*/ 1090 h 9197"/>
              <a:gd name="T32" fmla="*/ 5533 w 7888"/>
              <a:gd name="T33" fmla="*/ 3308 h 9197"/>
              <a:gd name="T34" fmla="*/ 5511 w 7888"/>
              <a:gd name="T35" fmla="*/ 6572 h 9197"/>
              <a:gd name="T36" fmla="*/ 6797 w 7888"/>
              <a:gd name="T37" fmla="*/ 6642 h 9197"/>
              <a:gd name="T38" fmla="*/ 6803 w 7888"/>
              <a:gd name="T39" fmla="*/ 1538 h 9197"/>
              <a:gd name="T40" fmla="*/ 5852 w 7888"/>
              <a:gd name="T41" fmla="*/ 8070 h 9197"/>
              <a:gd name="T42" fmla="*/ 6241 w 7888"/>
              <a:gd name="T43" fmla="*/ 7252 h 9197"/>
              <a:gd name="T44" fmla="*/ 5609 w 7888"/>
              <a:gd name="T45" fmla="*/ 7407 h 9197"/>
              <a:gd name="T46" fmla="*/ 5604 w 7888"/>
              <a:gd name="T47" fmla="*/ 8113 h 9197"/>
              <a:gd name="T48" fmla="*/ 6803 w 7888"/>
              <a:gd name="T49" fmla="*/ 7308 h 9197"/>
              <a:gd name="T50" fmla="*/ 6352 w 7888"/>
              <a:gd name="T51" fmla="*/ 7486 h 9197"/>
              <a:gd name="T52" fmla="*/ 6620 w 7888"/>
              <a:gd name="T53" fmla="*/ 7492 h 9197"/>
              <a:gd name="T54" fmla="*/ 6803 w 7888"/>
              <a:gd name="T55" fmla="*/ 8000 h 9197"/>
              <a:gd name="T56" fmla="*/ 1755 w 7888"/>
              <a:gd name="T57" fmla="*/ 7870 h 9197"/>
              <a:gd name="T58" fmla="*/ 1250 w 7888"/>
              <a:gd name="T59" fmla="*/ 7551 h 9197"/>
              <a:gd name="T60" fmla="*/ 1738 w 7888"/>
              <a:gd name="T61" fmla="*/ 7455 h 9197"/>
              <a:gd name="T62" fmla="*/ 1168 w 7888"/>
              <a:gd name="T63" fmla="*/ 7608 h 9197"/>
              <a:gd name="T64" fmla="*/ 1651 w 7888"/>
              <a:gd name="T65" fmla="*/ 7887 h 9197"/>
              <a:gd name="T66" fmla="*/ 1078 w 7888"/>
              <a:gd name="T67" fmla="*/ 7876 h 9197"/>
              <a:gd name="T68" fmla="*/ 3212 w 7888"/>
              <a:gd name="T69" fmla="*/ 7768 h 9197"/>
              <a:gd name="T70" fmla="*/ 2706 w 7888"/>
              <a:gd name="T71" fmla="*/ 7328 h 9197"/>
              <a:gd name="T72" fmla="*/ 2616 w 7888"/>
              <a:gd name="T73" fmla="*/ 7292 h 9197"/>
              <a:gd name="T74" fmla="*/ 3039 w 7888"/>
              <a:gd name="T75" fmla="*/ 8110 h 9197"/>
              <a:gd name="T76" fmla="*/ 3299 w 7888"/>
              <a:gd name="T77" fmla="*/ 7320 h 9197"/>
              <a:gd name="T78" fmla="*/ 3212 w 7888"/>
              <a:gd name="T79" fmla="*/ 7328 h 9197"/>
              <a:gd name="T80" fmla="*/ 2097 w 7888"/>
              <a:gd name="T81" fmla="*/ 7529 h 9197"/>
              <a:gd name="T82" fmla="*/ 2184 w 7888"/>
              <a:gd name="T83" fmla="*/ 8048 h 9197"/>
              <a:gd name="T84" fmla="*/ 2464 w 7888"/>
              <a:gd name="T85" fmla="*/ 7348 h 9197"/>
              <a:gd name="T86" fmla="*/ 1815 w 7888"/>
              <a:gd name="T87" fmla="*/ 7348 h 9197"/>
              <a:gd name="T88" fmla="*/ 4486 w 7888"/>
              <a:gd name="T89" fmla="*/ 8028 h 9197"/>
              <a:gd name="T90" fmla="*/ 4399 w 7888"/>
              <a:gd name="T91" fmla="*/ 7266 h 9197"/>
              <a:gd name="T92" fmla="*/ 3474 w 7888"/>
              <a:gd name="T93" fmla="*/ 7272 h 9197"/>
              <a:gd name="T94" fmla="*/ 3505 w 7888"/>
              <a:gd name="T95" fmla="*/ 8099 h 9197"/>
              <a:gd name="T96" fmla="*/ 3910 w 7888"/>
              <a:gd name="T97" fmla="*/ 7275 h 9197"/>
              <a:gd name="T98" fmla="*/ 3731 w 7888"/>
              <a:gd name="T99" fmla="*/ 8014 h 9197"/>
              <a:gd name="T100" fmla="*/ 3561 w 7888"/>
              <a:gd name="T101" fmla="*/ 7388 h 9197"/>
              <a:gd name="T102" fmla="*/ 4159 w 7888"/>
              <a:gd name="T103" fmla="*/ 7689 h 9197"/>
              <a:gd name="T104" fmla="*/ 4602 w 7888"/>
              <a:gd name="T105" fmla="*/ 7684 h 9197"/>
              <a:gd name="T106" fmla="*/ 5036 w 7888"/>
              <a:gd name="T107" fmla="*/ 7246 h 9197"/>
              <a:gd name="T108" fmla="*/ 5034 w 7888"/>
              <a:gd name="T109" fmla="*/ 7334 h 9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888" h="9197">
                <a:moveTo>
                  <a:pt x="7884" y="4595"/>
                </a:moveTo>
                <a:cubicBezTo>
                  <a:pt x="7884" y="6016"/>
                  <a:pt x="7881" y="7438"/>
                  <a:pt x="7887" y="8861"/>
                </a:cubicBezTo>
                <a:cubicBezTo>
                  <a:pt x="7887" y="9022"/>
                  <a:pt x="7754" y="9194"/>
                  <a:pt x="7551" y="9194"/>
                </a:cubicBezTo>
                <a:cubicBezTo>
                  <a:pt x="5657" y="9191"/>
                  <a:pt x="3765" y="9191"/>
                  <a:pt x="1874" y="9191"/>
                </a:cubicBezTo>
                <a:cubicBezTo>
                  <a:pt x="1366" y="9191"/>
                  <a:pt x="861" y="9185"/>
                  <a:pt x="353" y="9194"/>
                </a:cubicBezTo>
                <a:cubicBezTo>
                  <a:pt x="141" y="9196"/>
                  <a:pt x="0" y="9041"/>
                  <a:pt x="0" y="8838"/>
                </a:cubicBezTo>
                <a:cubicBezTo>
                  <a:pt x="3" y="6578"/>
                  <a:pt x="3" y="4318"/>
                  <a:pt x="3" y="2058"/>
                </a:cubicBezTo>
                <a:cubicBezTo>
                  <a:pt x="3" y="1488"/>
                  <a:pt x="3" y="915"/>
                  <a:pt x="3" y="345"/>
                </a:cubicBezTo>
                <a:cubicBezTo>
                  <a:pt x="3" y="206"/>
                  <a:pt x="54" y="99"/>
                  <a:pt x="178" y="37"/>
                </a:cubicBezTo>
                <a:cubicBezTo>
                  <a:pt x="226" y="14"/>
                  <a:pt x="285" y="3"/>
                  <a:pt x="339" y="3"/>
                </a:cubicBezTo>
                <a:cubicBezTo>
                  <a:pt x="2100" y="0"/>
                  <a:pt x="3861" y="3"/>
                  <a:pt x="5618" y="3"/>
                </a:cubicBezTo>
                <a:cubicBezTo>
                  <a:pt x="6261" y="3"/>
                  <a:pt x="6907" y="3"/>
                  <a:pt x="7551" y="3"/>
                </a:cubicBezTo>
                <a:cubicBezTo>
                  <a:pt x="7751" y="3"/>
                  <a:pt x="7884" y="136"/>
                  <a:pt x="7884" y="336"/>
                </a:cubicBezTo>
                <a:cubicBezTo>
                  <a:pt x="7884" y="1756"/>
                  <a:pt x="7884" y="3175"/>
                  <a:pt x="7884" y="4595"/>
                </a:cubicBezTo>
                <a:close/>
                <a:moveTo>
                  <a:pt x="7681" y="4600"/>
                </a:moveTo>
                <a:cubicBezTo>
                  <a:pt x="7681" y="3234"/>
                  <a:pt x="7681" y="1871"/>
                  <a:pt x="7681" y="505"/>
                </a:cubicBezTo>
                <a:cubicBezTo>
                  <a:pt x="7681" y="477"/>
                  <a:pt x="7681" y="449"/>
                  <a:pt x="7678" y="421"/>
                </a:cubicBezTo>
                <a:cubicBezTo>
                  <a:pt x="7655" y="285"/>
                  <a:pt x="7554" y="206"/>
                  <a:pt x="7398" y="206"/>
                </a:cubicBezTo>
                <a:cubicBezTo>
                  <a:pt x="5375" y="206"/>
                  <a:pt x="3355" y="206"/>
                  <a:pt x="1332" y="206"/>
                </a:cubicBezTo>
                <a:cubicBezTo>
                  <a:pt x="1047" y="206"/>
                  <a:pt x="762" y="206"/>
                  <a:pt x="477" y="206"/>
                </a:cubicBezTo>
                <a:cubicBezTo>
                  <a:pt x="344" y="206"/>
                  <a:pt x="246" y="277"/>
                  <a:pt x="215" y="395"/>
                </a:cubicBezTo>
                <a:cubicBezTo>
                  <a:pt x="206" y="432"/>
                  <a:pt x="206" y="469"/>
                  <a:pt x="206" y="508"/>
                </a:cubicBezTo>
                <a:cubicBezTo>
                  <a:pt x="206" y="2326"/>
                  <a:pt x="206" y="4143"/>
                  <a:pt x="206" y="5962"/>
                </a:cubicBezTo>
                <a:cubicBezTo>
                  <a:pt x="206" y="6877"/>
                  <a:pt x="206" y="7794"/>
                  <a:pt x="206" y="8708"/>
                </a:cubicBezTo>
                <a:cubicBezTo>
                  <a:pt x="206" y="8841"/>
                  <a:pt x="257" y="8934"/>
                  <a:pt x="364" y="8971"/>
                </a:cubicBezTo>
                <a:cubicBezTo>
                  <a:pt x="409" y="8985"/>
                  <a:pt x="460" y="8990"/>
                  <a:pt x="505" y="8990"/>
                </a:cubicBezTo>
                <a:cubicBezTo>
                  <a:pt x="2800" y="8990"/>
                  <a:pt x="5093" y="8990"/>
                  <a:pt x="7387" y="8990"/>
                </a:cubicBezTo>
                <a:cubicBezTo>
                  <a:pt x="7585" y="8990"/>
                  <a:pt x="7681" y="8897"/>
                  <a:pt x="7681" y="8697"/>
                </a:cubicBezTo>
                <a:cubicBezTo>
                  <a:pt x="7681" y="7331"/>
                  <a:pt x="7681" y="5965"/>
                  <a:pt x="7681" y="4600"/>
                </a:cubicBezTo>
                <a:close/>
                <a:moveTo>
                  <a:pt x="6727" y="1087"/>
                </a:moveTo>
                <a:cubicBezTo>
                  <a:pt x="5666" y="1087"/>
                  <a:pt x="4602" y="1087"/>
                  <a:pt x="3542" y="1087"/>
                </a:cubicBezTo>
                <a:cubicBezTo>
                  <a:pt x="2800" y="1087"/>
                  <a:pt x="2055" y="1087"/>
                  <a:pt x="1312" y="1087"/>
                </a:cubicBezTo>
                <a:cubicBezTo>
                  <a:pt x="1185" y="1087"/>
                  <a:pt x="1089" y="1169"/>
                  <a:pt x="1087" y="1290"/>
                </a:cubicBezTo>
                <a:cubicBezTo>
                  <a:pt x="1084" y="1586"/>
                  <a:pt x="1084" y="1880"/>
                  <a:pt x="1087" y="2176"/>
                </a:cubicBezTo>
                <a:cubicBezTo>
                  <a:pt x="1087" y="2266"/>
                  <a:pt x="1137" y="2334"/>
                  <a:pt x="1222" y="2365"/>
                </a:cubicBezTo>
                <a:cubicBezTo>
                  <a:pt x="1262" y="2379"/>
                  <a:pt x="1307" y="2379"/>
                  <a:pt x="1349" y="2379"/>
                </a:cubicBezTo>
                <a:cubicBezTo>
                  <a:pt x="2252" y="2379"/>
                  <a:pt x="3158" y="2379"/>
                  <a:pt x="4060" y="2379"/>
                </a:cubicBezTo>
                <a:cubicBezTo>
                  <a:pt x="4080" y="2379"/>
                  <a:pt x="4100" y="2382"/>
                  <a:pt x="4128" y="2385"/>
                </a:cubicBezTo>
                <a:cubicBezTo>
                  <a:pt x="4111" y="2410"/>
                  <a:pt x="4102" y="2424"/>
                  <a:pt x="4091" y="2439"/>
                </a:cubicBezTo>
                <a:cubicBezTo>
                  <a:pt x="3703" y="2978"/>
                  <a:pt x="3313" y="3514"/>
                  <a:pt x="2921" y="4053"/>
                </a:cubicBezTo>
                <a:cubicBezTo>
                  <a:pt x="2320" y="4881"/>
                  <a:pt x="1719" y="5711"/>
                  <a:pt x="1118" y="6538"/>
                </a:cubicBezTo>
                <a:cubicBezTo>
                  <a:pt x="1072" y="6600"/>
                  <a:pt x="1064" y="6662"/>
                  <a:pt x="1098" y="6730"/>
                </a:cubicBezTo>
                <a:cubicBezTo>
                  <a:pt x="1129" y="6795"/>
                  <a:pt x="1188" y="6809"/>
                  <a:pt x="1256" y="6809"/>
                </a:cubicBezTo>
                <a:cubicBezTo>
                  <a:pt x="1674" y="6809"/>
                  <a:pt x="2094" y="6809"/>
                  <a:pt x="2512" y="6809"/>
                </a:cubicBezTo>
                <a:cubicBezTo>
                  <a:pt x="2625" y="6809"/>
                  <a:pt x="2712" y="6764"/>
                  <a:pt x="2777" y="6674"/>
                </a:cubicBezTo>
                <a:cubicBezTo>
                  <a:pt x="3133" y="6180"/>
                  <a:pt x="3485" y="5689"/>
                  <a:pt x="3841" y="5195"/>
                </a:cubicBezTo>
                <a:cubicBezTo>
                  <a:pt x="4737" y="3948"/>
                  <a:pt x="5635" y="2701"/>
                  <a:pt x="6532" y="1456"/>
                </a:cubicBezTo>
                <a:cubicBezTo>
                  <a:pt x="6617" y="1338"/>
                  <a:pt x="6701" y="1219"/>
                  <a:pt x="6797" y="1090"/>
                </a:cubicBezTo>
                <a:cubicBezTo>
                  <a:pt x="6764" y="1087"/>
                  <a:pt x="6747" y="1087"/>
                  <a:pt x="6727" y="1087"/>
                </a:cubicBezTo>
                <a:close/>
                <a:moveTo>
                  <a:pt x="6778" y="1564"/>
                </a:moveTo>
                <a:cubicBezTo>
                  <a:pt x="6363" y="2145"/>
                  <a:pt x="5945" y="2726"/>
                  <a:pt x="5533" y="3308"/>
                </a:cubicBezTo>
                <a:cubicBezTo>
                  <a:pt x="5519" y="3330"/>
                  <a:pt x="5511" y="3361"/>
                  <a:pt x="5511" y="3387"/>
                </a:cubicBezTo>
                <a:cubicBezTo>
                  <a:pt x="5508" y="3700"/>
                  <a:pt x="5511" y="4013"/>
                  <a:pt x="5511" y="4327"/>
                </a:cubicBezTo>
                <a:cubicBezTo>
                  <a:pt x="5511" y="5073"/>
                  <a:pt x="5511" y="5824"/>
                  <a:pt x="5511" y="6572"/>
                </a:cubicBezTo>
                <a:cubicBezTo>
                  <a:pt x="5511" y="6713"/>
                  <a:pt x="5592" y="6803"/>
                  <a:pt x="5722" y="6806"/>
                </a:cubicBezTo>
                <a:cubicBezTo>
                  <a:pt x="6013" y="6809"/>
                  <a:pt x="6304" y="6809"/>
                  <a:pt x="6591" y="6806"/>
                </a:cubicBezTo>
                <a:cubicBezTo>
                  <a:pt x="6696" y="6806"/>
                  <a:pt x="6778" y="6738"/>
                  <a:pt x="6797" y="6642"/>
                </a:cubicBezTo>
                <a:cubicBezTo>
                  <a:pt x="6803" y="6614"/>
                  <a:pt x="6803" y="6586"/>
                  <a:pt x="6803" y="6558"/>
                </a:cubicBezTo>
                <a:cubicBezTo>
                  <a:pt x="6803" y="4918"/>
                  <a:pt x="6803" y="3277"/>
                  <a:pt x="6803" y="1637"/>
                </a:cubicBezTo>
                <a:cubicBezTo>
                  <a:pt x="6803" y="1609"/>
                  <a:pt x="6803" y="1581"/>
                  <a:pt x="6803" y="1538"/>
                </a:cubicBezTo>
                <a:cubicBezTo>
                  <a:pt x="6789" y="1552"/>
                  <a:pt x="6783" y="1558"/>
                  <a:pt x="6778" y="1564"/>
                </a:cubicBezTo>
                <a:close/>
                <a:moveTo>
                  <a:pt x="5776" y="8113"/>
                </a:moveTo>
                <a:cubicBezTo>
                  <a:pt x="5812" y="8116"/>
                  <a:pt x="5835" y="8102"/>
                  <a:pt x="5852" y="8070"/>
                </a:cubicBezTo>
                <a:cubicBezTo>
                  <a:pt x="5993" y="7845"/>
                  <a:pt x="6134" y="7619"/>
                  <a:pt x="6278" y="7393"/>
                </a:cubicBezTo>
                <a:cubicBezTo>
                  <a:pt x="6306" y="7348"/>
                  <a:pt x="6309" y="7306"/>
                  <a:pt x="6301" y="7252"/>
                </a:cubicBezTo>
                <a:cubicBezTo>
                  <a:pt x="6281" y="7252"/>
                  <a:pt x="6261" y="7252"/>
                  <a:pt x="6241" y="7252"/>
                </a:cubicBezTo>
                <a:cubicBezTo>
                  <a:pt x="6050" y="7252"/>
                  <a:pt x="5858" y="7252"/>
                  <a:pt x="5666" y="7252"/>
                </a:cubicBezTo>
                <a:cubicBezTo>
                  <a:pt x="5547" y="7252"/>
                  <a:pt x="5564" y="7229"/>
                  <a:pt x="5561" y="7362"/>
                </a:cubicBezTo>
                <a:cubicBezTo>
                  <a:pt x="5561" y="7396"/>
                  <a:pt x="5573" y="7407"/>
                  <a:pt x="5609" y="7407"/>
                </a:cubicBezTo>
                <a:cubicBezTo>
                  <a:pt x="5728" y="7404"/>
                  <a:pt x="5849" y="7407"/>
                  <a:pt x="5968" y="7407"/>
                </a:cubicBezTo>
                <a:cubicBezTo>
                  <a:pt x="5987" y="7407"/>
                  <a:pt x="6004" y="7410"/>
                  <a:pt x="6035" y="7410"/>
                </a:cubicBezTo>
                <a:cubicBezTo>
                  <a:pt x="5892" y="7647"/>
                  <a:pt x="5750" y="7873"/>
                  <a:pt x="5604" y="8113"/>
                </a:cubicBezTo>
                <a:cubicBezTo>
                  <a:pt x="5671" y="8113"/>
                  <a:pt x="5725" y="8110"/>
                  <a:pt x="5776" y="8113"/>
                </a:cubicBezTo>
                <a:close/>
                <a:moveTo>
                  <a:pt x="6803" y="8000"/>
                </a:moveTo>
                <a:cubicBezTo>
                  <a:pt x="6803" y="7768"/>
                  <a:pt x="6803" y="7537"/>
                  <a:pt x="6803" y="7308"/>
                </a:cubicBezTo>
                <a:cubicBezTo>
                  <a:pt x="6803" y="7289"/>
                  <a:pt x="6792" y="7255"/>
                  <a:pt x="6786" y="7255"/>
                </a:cubicBezTo>
                <a:cubicBezTo>
                  <a:pt x="6738" y="7252"/>
                  <a:pt x="6679" y="7238"/>
                  <a:pt x="6645" y="7261"/>
                </a:cubicBezTo>
                <a:cubicBezTo>
                  <a:pt x="6543" y="7325"/>
                  <a:pt x="6450" y="7407"/>
                  <a:pt x="6352" y="7486"/>
                </a:cubicBezTo>
                <a:cubicBezTo>
                  <a:pt x="6377" y="7520"/>
                  <a:pt x="6399" y="7548"/>
                  <a:pt x="6422" y="7577"/>
                </a:cubicBezTo>
                <a:cubicBezTo>
                  <a:pt x="6439" y="7602"/>
                  <a:pt x="6456" y="7602"/>
                  <a:pt x="6479" y="7585"/>
                </a:cubicBezTo>
                <a:cubicBezTo>
                  <a:pt x="6521" y="7554"/>
                  <a:pt x="6566" y="7526"/>
                  <a:pt x="6620" y="7492"/>
                </a:cubicBezTo>
                <a:cubicBezTo>
                  <a:pt x="6620" y="7706"/>
                  <a:pt x="6620" y="7907"/>
                  <a:pt x="6620" y="8107"/>
                </a:cubicBezTo>
                <a:cubicBezTo>
                  <a:pt x="6682" y="8107"/>
                  <a:pt x="6741" y="8107"/>
                  <a:pt x="6806" y="8107"/>
                </a:cubicBezTo>
                <a:cubicBezTo>
                  <a:pt x="6803" y="8068"/>
                  <a:pt x="6803" y="8034"/>
                  <a:pt x="6803" y="8000"/>
                </a:cubicBezTo>
                <a:close/>
                <a:moveTo>
                  <a:pt x="1208" y="8062"/>
                </a:moveTo>
                <a:cubicBezTo>
                  <a:pt x="1346" y="8138"/>
                  <a:pt x="1487" y="8135"/>
                  <a:pt x="1626" y="8070"/>
                </a:cubicBezTo>
                <a:cubicBezTo>
                  <a:pt x="1707" y="8031"/>
                  <a:pt x="1755" y="7966"/>
                  <a:pt x="1755" y="7870"/>
                </a:cubicBezTo>
                <a:cubicBezTo>
                  <a:pt x="1755" y="7777"/>
                  <a:pt x="1699" y="7721"/>
                  <a:pt x="1620" y="7687"/>
                </a:cubicBezTo>
                <a:cubicBezTo>
                  <a:pt x="1549" y="7656"/>
                  <a:pt x="1473" y="7639"/>
                  <a:pt x="1403" y="7613"/>
                </a:cubicBezTo>
                <a:cubicBezTo>
                  <a:pt x="1352" y="7594"/>
                  <a:pt x="1295" y="7579"/>
                  <a:pt x="1250" y="7551"/>
                </a:cubicBezTo>
                <a:cubicBezTo>
                  <a:pt x="1185" y="7512"/>
                  <a:pt x="1183" y="7435"/>
                  <a:pt x="1236" y="7382"/>
                </a:cubicBezTo>
                <a:cubicBezTo>
                  <a:pt x="1332" y="7289"/>
                  <a:pt x="1552" y="7317"/>
                  <a:pt x="1623" y="7433"/>
                </a:cubicBezTo>
                <a:cubicBezTo>
                  <a:pt x="1659" y="7495"/>
                  <a:pt x="1674" y="7498"/>
                  <a:pt x="1738" y="7455"/>
                </a:cubicBezTo>
                <a:cubicBezTo>
                  <a:pt x="1690" y="7323"/>
                  <a:pt x="1588" y="7263"/>
                  <a:pt x="1456" y="7252"/>
                </a:cubicBezTo>
                <a:cubicBezTo>
                  <a:pt x="1323" y="7241"/>
                  <a:pt x="1199" y="7263"/>
                  <a:pt x="1120" y="7385"/>
                </a:cubicBezTo>
                <a:cubicBezTo>
                  <a:pt x="1070" y="7464"/>
                  <a:pt x="1089" y="7557"/>
                  <a:pt x="1168" y="7608"/>
                </a:cubicBezTo>
                <a:cubicBezTo>
                  <a:pt x="1219" y="7641"/>
                  <a:pt x="1278" y="7661"/>
                  <a:pt x="1335" y="7681"/>
                </a:cubicBezTo>
                <a:cubicBezTo>
                  <a:pt x="1403" y="7706"/>
                  <a:pt x="1476" y="7721"/>
                  <a:pt x="1544" y="7749"/>
                </a:cubicBezTo>
                <a:cubicBezTo>
                  <a:pt x="1623" y="7780"/>
                  <a:pt x="1654" y="7825"/>
                  <a:pt x="1651" y="7887"/>
                </a:cubicBezTo>
                <a:cubicBezTo>
                  <a:pt x="1648" y="7949"/>
                  <a:pt x="1603" y="7997"/>
                  <a:pt x="1530" y="8022"/>
                </a:cubicBezTo>
                <a:cubicBezTo>
                  <a:pt x="1372" y="8076"/>
                  <a:pt x="1236" y="8017"/>
                  <a:pt x="1163" y="7856"/>
                </a:cubicBezTo>
                <a:cubicBezTo>
                  <a:pt x="1137" y="7862"/>
                  <a:pt x="1109" y="7867"/>
                  <a:pt x="1078" y="7876"/>
                </a:cubicBezTo>
                <a:cubicBezTo>
                  <a:pt x="1089" y="7955"/>
                  <a:pt x="1135" y="8020"/>
                  <a:pt x="1208" y="8062"/>
                </a:cubicBezTo>
                <a:close/>
                <a:moveTo>
                  <a:pt x="3212" y="7328"/>
                </a:moveTo>
                <a:cubicBezTo>
                  <a:pt x="3212" y="7475"/>
                  <a:pt x="3214" y="7622"/>
                  <a:pt x="3212" y="7768"/>
                </a:cubicBezTo>
                <a:cubicBezTo>
                  <a:pt x="3209" y="7966"/>
                  <a:pt x="3085" y="8062"/>
                  <a:pt x="2893" y="8028"/>
                </a:cubicBezTo>
                <a:cubicBezTo>
                  <a:pt x="2780" y="8008"/>
                  <a:pt x="2712" y="7918"/>
                  <a:pt x="2709" y="7780"/>
                </a:cubicBezTo>
                <a:cubicBezTo>
                  <a:pt x="2706" y="7630"/>
                  <a:pt x="2709" y="7478"/>
                  <a:pt x="2706" y="7328"/>
                </a:cubicBezTo>
                <a:cubicBezTo>
                  <a:pt x="2706" y="7308"/>
                  <a:pt x="2706" y="7289"/>
                  <a:pt x="2706" y="7269"/>
                </a:cubicBezTo>
                <a:cubicBezTo>
                  <a:pt x="2673" y="7269"/>
                  <a:pt x="2647" y="7269"/>
                  <a:pt x="2622" y="7269"/>
                </a:cubicBezTo>
                <a:cubicBezTo>
                  <a:pt x="2619" y="7280"/>
                  <a:pt x="2616" y="7286"/>
                  <a:pt x="2616" y="7292"/>
                </a:cubicBezTo>
                <a:cubicBezTo>
                  <a:pt x="2616" y="7450"/>
                  <a:pt x="2613" y="7608"/>
                  <a:pt x="2619" y="7763"/>
                </a:cubicBezTo>
                <a:cubicBezTo>
                  <a:pt x="2622" y="7828"/>
                  <a:pt x="2636" y="7895"/>
                  <a:pt x="2661" y="7955"/>
                </a:cubicBezTo>
                <a:cubicBezTo>
                  <a:pt x="2718" y="8082"/>
                  <a:pt x="2873" y="8141"/>
                  <a:pt x="3039" y="8110"/>
                </a:cubicBezTo>
                <a:cubicBezTo>
                  <a:pt x="3192" y="8082"/>
                  <a:pt x="3282" y="7980"/>
                  <a:pt x="3296" y="7822"/>
                </a:cubicBezTo>
                <a:cubicBezTo>
                  <a:pt x="3299" y="7797"/>
                  <a:pt x="3299" y="7768"/>
                  <a:pt x="3299" y="7743"/>
                </a:cubicBezTo>
                <a:cubicBezTo>
                  <a:pt x="3299" y="7602"/>
                  <a:pt x="3299" y="7461"/>
                  <a:pt x="3299" y="7320"/>
                </a:cubicBezTo>
                <a:cubicBezTo>
                  <a:pt x="3299" y="7303"/>
                  <a:pt x="3296" y="7286"/>
                  <a:pt x="3296" y="7269"/>
                </a:cubicBezTo>
                <a:cubicBezTo>
                  <a:pt x="3265" y="7269"/>
                  <a:pt x="3243" y="7269"/>
                  <a:pt x="3212" y="7269"/>
                </a:cubicBezTo>
                <a:cubicBezTo>
                  <a:pt x="3212" y="7292"/>
                  <a:pt x="3212" y="7308"/>
                  <a:pt x="3212" y="7328"/>
                </a:cubicBezTo>
                <a:close/>
                <a:moveTo>
                  <a:pt x="2043" y="7348"/>
                </a:moveTo>
                <a:cubicBezTo>
                  <a:pt x="2086" y="7345"/>
                  <a:pt x="2100" y="7362"/>
                  <a:pt x="2097" y="7404"/>
                </a:cubicBezTo>
                <a:cubicBezTo>
                  <a:pt x="2094" y="7444"/>
                  <a:pt x="2097" y="7486"/>
                  <a:pt x="2097" y="7529"/>
                </a:cubicBezTo>
                <a:cubicBezTo>
                  <a:pt x="2097" y="7704"/>
                  <a:pt x="2097" y="7879"/>
                  <a:pt x="2097" y="8054"/>
                </a:cubicBezTo>
                <a:cubicBezTo>
                  <a:pt x="2097" y="8090"/>
                  <a:pt x="2108" y="8102"/>
                  <a:pt x="2145" y="8102"/>
                </a:cubicBezTo>
                <a:cubicBezTo>
                  <a:pt x="2187" y="8102"/>
                  <a:pt x="2184" y="8076"/>
                  <a:pt x="2184" y="8048"/>
                </a:cubicBezTo>
                <a:cubicBezTo>
                  <a:pt x="2184" y="7839"/>
                  <a:pt x="2184" y="7630"/>
                  <a:pt x="2184" y="7421"/>
                </a:cubicBezTo>
                <a:cubicBezTo>
                  <a:pt x="2184" y="7351"/>
                  <a:pt x="2184" y="7348"/>
                  <a:pt x="2258" y="7348"/>
                </a:cubicBezTo>
                <a:cubicBezTo>
                  <a:pt x="2328" y="7348"/>
                  <a:pt x="2396" y="7348"/>
                  <a:pt x="2464" y="7348"/>
                </a:cubicBezTo>
                <a:cubicBezTo>
                  <a:pt x="2464" y="7317"/>
                  <a:pt x="2464" y="7292"/>
                  <a:pt x="2464" y="7269"/>
                </a:cubicBezTo>
                <a:cubicBezTo>
                  <a:pt x="2246" y="7269"/>
                  <a:pt x="2032" y="7269"/>
                  <a:pt x="1815" y="7269"/>
                </a:cubicBezTo>
                <a:cubicBezTo>
                  <a:pt x="1815" y="7297"/>
                  <a:pt x="1815" y="7320"/>
                  <a:pt x="1815" y="7348"/>
                </a:cubicBezTo>
                <a:cubicBezTo>
                  <a:pt x="1894" y="7348"/>
                  <a:pt x="1970" y="7351"/>
                  <a:pt x="2043" y="7348"/>
                </a:cubicBezTo>
                <a:close/>
                <a:moveTo>
                  <a:pt x="4399" y="8093"/>
                </a:moveTo>
                <a:cubicBezTo>
                  <a:pt x="4486" y="8107"/>
                  <a:pt x="4486" y="8107"/>
                  <a:pt x="4486" y="8028"/>
                </a:cubicBezTo>
                <a:cubicBezTo>
                  <a:pt x="4486" y="7797"/>
                  <a:pt x="4486" y="7562"/>
                  <a:pt x="4486" y="7331"/>
                </a:cubicBezTo>
                <a:cubicBezTo>
                  <a:pt x="4486" y="7311"/>
                  <a:pt x="4483" y="7289"/>
                  <a:pt x="4483" y="7266"/>
                </a:cubicBezTo>
                <a:cubicBezTo>
                  <a:pt x="4452" y="7266"/>
                  <a:pt x="4430" y="7266"/>
                  <a:pt x="4399" y="7266"/>
                </a:cubicBezTo>
                <a:cubicBezTo>
                  <a:pt x="4399" y="7546"/>
                  <a:pt x="4399" y="7819"/>
                  <a:pt x="4399" y="8093"/>
                </a:cubicBezTo>
                <a:close/>
                <a:moveTo>
                  <a:pt x="3910" y="7275"/>
                </a:moveTo>
                <a:cubicBezTo>
                  <a:pt x="3770" y="7261"/>
                  <a:pt x="3626" y="7272"/>
                  <a:pt x="3474" y="7272"/>
                </a:cubicBezTo>
                <a:cubicBezTo>
                  <a:pt x="3474" y="7404"/>
                  <a:pt x="3474" y="7534"/>
                  <a:pt x="3474" y="7664"/>
                </a:cubicBezTo>
                <a:cubicBezTo>
                  <a:pt x="3474" y="7794"/>
                  <a:pt x="3474" y="7921"/>
                  <a:pt x="3474" y="8051"/>
                </a:cubicBezTo>
                <a:cubicBezTo>
                  <a:pt x="3474" y="8073"/>
                  <a:pt x="3468" y="8099"/>
                  <a:pt x="3505" y="8099"/>
                </a:cubicBezTo>
                <a:cubicBezTo>
                  <a:pt x="3635" y="8096"/>
                  <a:pt x="3768" y="8104"/>
                  <a:pt x="3896" y="8093"/>
                </a:cubicBezTo>
                <a:cubicBezTo>
                  <a:pt x="4105" y="8073"/>
                  <a:pt x="4252" y="7907"/>
                  <a:pt x="4255" y="7698"/>
                </a:cubicBezTo>
                <a:cubicBezTo>
                  <a:pt x="4260" y="7481"/>
                  <a:pt x="4119" y="7297"/>
                  <a:pt x="3910" y="7275"/>
                </a:cubicBezTo>
                <a:close/>
                <a:moveTo>
                  <a:pt x="3849" y="8014"/>
                </a:moveTo>
                <a:cubicBezTo>
                  <a:pt x="3810" y="8017"/>
                  <a:pt x="3770" y="8014"/>
                  <a:pt x="3731" y="8014"/>
                </a:cubicBezTo>
                <a:lnTo>
                  <a:pt x="3731" y="8014"/>
                </a:lnTo>
                <a:cubicBezTo>
                  <a:pt x="3688" y="8014"/>
                  <a:pt x="3646" y="8014"/>
                  <a:pt x="3601" y="8014"/>
                </a:cubicBezTo>
                <a:cubicBezTo>
                  <a:pt x="3570" y="8014"/>
                  <a:pt x="3561" y="8003"/>
                  <a:pt x="3561" y="7972"/>
                </a:cubicBezTo>
                <a:cubicBezTo>
                  <a:pt x="3561" y="7777"/>
                  <a:pt x="3561" y="7582"/>
                  <a:pt x="3561" y="7388"/>
                </a:cubicBezTo>
                <a:cubicBezTo>
                  <a:pt x="3561" y="7359"/>
                  <a:pt x="3570" y="7345"/>
                  <a:pt x="3601" y="7345"/>
                </a:cubicBezTo>
                <a:cubicBezTo>
                  <a:pt x="3686" y="7348"/>
                  <a:pt x="3770" y="7342"/>
                  <a:pt x="3852" y="7348"/>
                </a:cubicBezTo>
                <a:cubicBezTo>
                  <a:pt x="4035" y="7359"/>
                  <a:pt x="4159" y="7500"/>
                  <a:pt x="4159" y="7689"/>
                </a:cubicBezTo>
                <a:cubicBezTo>
                  <a:pt x="4159" y="7873"/>
                  <a:pt x="4035" y="8003"/>
                  <a:pt x="3849" y="8014"/>
                </a:cubicBezTo>
                <a:close/>
                <a:moveTo>
                  <a:pt x="5036" y="7246"/>
                </a:moveTo>
                <a:cubicBezTo>
                  <a:pt x="4791" y="7246"/>
                  <a:pt x="4602" y="7438"/>
                  <a:pt x="4602" y="7684"/>
                </a:cubicBezTo>
                <a:cubicBezTo>
                  <a:pt x="4605" y="7929"/>
                  <a:pt x="4791" y="8116"/>
                  <a:pt x="5034" y="8116"/>
                </a:cubicBezTo>
                <a:cubicBezTo>
                  <a:pt x="5282" y="8116"/>
                  <a:pt x="5468" y="7929"/>
                  <a:pt x="5468" y="7681"/>
                </a:cubicBezTo>
                <a:cubicBezTo>
                  <a:pt x="5471" y="7435"/>
                  <a:pt x="5282" y="7246"/>
                  <a:pt x="5036" y="7246"/>
                </a:cubicBezTo>
                <a:close/>
                <a:moveTo>
                  <a:pt x="5039" y="8028"/>
                </a:moveTo>
                <a:cubicBezTo>
                  <a:pt x="4842" y="8028"/>
                  <a:pt x="4695" y="7881"/>
                  <a:pt x="4695" y="7681"/>
                </a:cubicBezTo>
                <a:cubicBezTo>
                  <a:pt x="4695" y="7481"/>
                  <a:pt x="4839" y="7334"/>
                  <a:pt x="5034" y="7334"/>
                </a:cubicBezTo>
                <a:cubicBezTo>
                  <a:pt x="5231" y="7334"/>
                  <a:pt x="5372" y="7478"/>
                  <a:pt x="5375" y="7678"/>
                </a:cubicBezTo>
                <a:cubicBezTo>
                  <a:pt x="5378" y="7879"/>
                  <a:pt x="5234" y="8028"/>
                  <a:pt x="5039" y="802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75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4013"/>
            <a:ext cx="5991726" cy="671739"/>
          </a:xfrm>
        </p:spPr>
        <p:txBody>
          <a:bodyPr lIns="0" tIns="0" rIns="0" bIns="0" anchor="t"/>
          <a:lstStyle>
            <a:lvl1pPr algn="l">
              <a:lnSpc>
                <a:spcPct val="80000"/>
              </a:lnSpc>
              <a:defRPr sz="2400" b="1" i="0" cap="all" baseline="0">
                <a:solidFill>
                  <a:schemeClr val="accent4"/>
                </a:solidFill>
                <a:latin typeface="Kelson Sans" charset="0"/>
                <a:ea typeface="Kelson Sans" charset="0"/>
                <a:cs typeface="Kelson Sans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>
            <a:lvl1pPr marL="0" indent="0">
              <a:spcBef>
                <a:spcPts val="1200"/>
              </a:spcBef>
              <a:buNone/>
              <a:defRPr sz="100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342900" indent="0">
              <a:spcBef>
                <a:spcPts val="1200"/>
              </a:spcBef>
              <a:buNone/>
              <a:defRPr sz="140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685800" indent="0">
              <a:spcBef>
                <a:spcPts val="1200"/>
              </a:spcBef>
              <a:buNone/>
              <a:defRPr sz="110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028700" indent="0">
              <a:spcBef>
                <a:spcPts val="1200"/>
              </a:spcBef>
              <a:buNone/>
              <a:defRPr sz="105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371600" indent="0">
              <a:spcBef>
                <a:spcPts val="1200"/>
              </a:spcBef>
              <a:buNone/>
              <a:defRPr sz="105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0974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2F6D1-20C1-BF4E-BE47-C65C9020F506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FBC4A-BC11-B94B-9A16-C39529CC6DB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447859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408613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3" y="1200151"/>
            <a:ext cx="5408612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1D093-EF34-6344-9B1A-8385457DB970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297B7-7FA7-434F-B3B5-F5BAD8BD13B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13794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EC380-B83D-6448-B592-63B3817CEA87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A96ED-0EAC-884C-A166-95BE73FEBC2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C9B52-5990-9B46-8E05-C7E694D21BEE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733F5-70BA-F74A-9153-5A484E20191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996331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20062-A83C-F54B-9154-B0F3BDA93108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DD347-33D4-FD4E-95D2-F58752A629B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66150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4CA7C-53CC-8142-8AB7-FBF4FE052A08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A93D9-6CD9-3F4F-8ACB-94ED50ABD73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1350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6030C-8F1D-A943-B9B4-8F4073948F4E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21F04-4637-8B48-8829-D539C501158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201220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D0E32-3DC3-C743-8F45-12F1D9F9D953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B38A6-FBDD-834E-A615-8E8732CC685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0549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3F1D0-588E-2F49-85C1-A2FCCE3A3851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6F56B-4517-B84A-8FA6-633FDE0BB4A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07422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613" y="205980"/>
            <a:ext cx="2741612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5980"/>
            <a:ext cx="8075613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FCE17-1E3B-9C40-9F34-DD0510861D76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75BC6-EE46-C149-BC41-D19D300D3A7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945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408613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3" y="1200151"/>
            <a:ext cx="5408612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3D52E-DA0E-084F-8159-E81634EAE45C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DAC7E-E747-4F45-8538-2E90C3BB110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B571E-8217-524D-837C-0FD858A1AD07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6E39D-758A-2243-BFA0-62B9FBEFBBD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454ED-4E0A-6E45-97EF-9F2110CC17B6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EB9F5-5D07-1547-9D3C-F29F96BE5B2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DC7B-97BB-3346-849F-33543AE2D231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B223E-3C33-EF46-8B90-AD7459A712C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E03BD-87A7-434D-9DCB-6A96722A35CF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5D2D6-0024-4548-8448-26A9F7B12FA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Futura Std Book" charset="0"/>
              </a:defRPr>
            </a:lvl1pPr>
          </a:lstStyle>
          <a:p>
            <a:pPr>
              <a:defRPr/>
            </a:pPr>
            <a:fld id="{F8E20771-7CA8-564B-9271-1709C8AD9884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Futura Std Book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Futura Std Book" charset="0"/>
              </a:defRPr>
            </a:lvl1pPr>
          </a:lstStyle>
          <a:p>
            <a:pPr>
              <a:defRPr/>
            </a:pPr>
            <a:fld id="{476C1080-935A-A74C-A6CA-7A66F4107E2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31" r:id="rId2"/>
    <p:sldLayoutId id="2147483733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Futura Std Book" pitchFamily="34" charset="0"/>
          <a:ea typeface="ＭＳ Ｐゴシック" charset="0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Futura Std Book" pitchFamily="34" charset="0"/>
          <a:ea typeface="ＭＳ Ｐゴシック" charset="0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Futura Std Book" pitchFamily="34" charset="0"/>
          <a:ea typeface="ＭＳ Ｐゴシック" charset="0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Futura Std Book" pitchFamily="34" charset="0"/>
          <a:ea typeface="ＭＳ Ｐゴシック" charset="0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Futura Std Book" charset="0"/>
              </a:defRPr>
            </a:lvl1pPr>
          </a:lstStyle>
          <a:p>
            <a:pPr>
              <a:defRPr/>
            </a:pPr>
            <a:fld id="{E7FADF6A-EE27-C747-A80F-04C448D67F52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Futura Std Book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Futura Std Book" charset="0"/>
              </a:defRPr>
            </a:lvl1pPr>
          </a:lstStyle>
          <a:p>
            <a:pPr>
              <a:defRPr/>
            </a:pPr>
            <a:fld id="{2CFDA1D9-C976-FF4D-824C-658F4E73DC5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694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Futura Std Book" pitchFamily="34" charset="0"/>
          <a:ea typeface="ＭＳ Ｐゴシック" charset="0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Futura Std Book" pitchFamily="34" charset="0"/>
          <a:ea typeface="ＭＳ Ｐゴシック" charset="0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Futura Std Book" pitchFamily="34" charset="0"/>
          <a:ea typeface="ＭＳ Ｐゴシック" charset="0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Futura Std Book" pitchFamily="34" charset="0"/>
          <a:ea typeface="ＭＳ Ｐゴシック" charset="0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Futura Std Book" charset="0"/>
              </a:defRPr>
            </a:lvl1pPr>
          </a:lstStyle>
          <a:p>
            <a:pPr>
              <a:defRPr/>
            </a:pPr>
            <a:fld id="{E7FADF6A-EE27-C747-A80F-04C448D67F52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Futura Std Book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Futura Std Book" charset="0"/>
              </a:defRPr>
            </a:lvl1pPr>
          </a:lstStyle>
          <a:p>
            <a:pPr>
              <a:defRPr/>
            </a:pPr>
            <a:fld id="{2CFDA1D9-C976-FF4D-824C-658F4E73DC5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548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Futura Std Book" pitchFamily="34" charset="0"/>
          <a:ea typeface="ＭＳ Ｐゴシック" charset="0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Futura Std Book" pitchFamily="34" charset="0"/>
          <a:ea typeface="ＭＳ Ｐゴシック" charset="0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Futura Std Book" pitchFamily="34" charset="0"/>
          <a:ea typeface="ＭＳ Ｐゴシック" charset="0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Futura Std Book" pitchFamily="34" charset="0"/>
          <a:ea typeface="ＭＳ Ｐゴシック" charset="0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Futura Std Book" charset="0"/>
              </a:defRPr>
            </a:lvl1pPr>
          </a:lstStyle>
          <a:p>
            <a:pPr>
              <a:defRPr/>
            </a:pPr>
            <a:fld id="{F12B60AB-D604-5743-8066-0B43C85C131C}" type="datetimeFigureOut">
              <a:rPr lang="en-US" altLang="x-none"/>
              <a:pPr>
                <a:defRPr/>
              </a:pPr>
              <a:t>8/28/17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Futura Std Book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Futura Std Book" charset="0"/>
              </a:defRPr>
            </a:lvl1pPr>
          </a:lstStyle>
          <a:p>
            <a:pPr>
              <a:defRPr/>
            </a:pPr>
            <a:fld id="{B23B9B06-8855-334D-BE8D-92C94689500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22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utura Std Book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Futura Std Book" pitchFamily="34" charset="0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Futura Std Book" pitchFamily="34" charset="0"/>
          <a:ea typeface="ＭＳ Ｐゴシック" charset="0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Futura Std Book" pitchFamily="34" charset="0"/>
          <a:ea typeface="ＭＳ Ｐゴシック" charset="0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Futura Std Book" pitchFamily="34" charset="0"/>
          <a:ea typeface="ＭＳ Ｐゴシック" charset="0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Futura Std Book" pitchFamily="34" charset="0"/>
          <a:ea typeface="ＭＳ Ｐゴシック" charset="0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jpeg"/><Relationship Id="rId13" Type="http://schemas.openxmlformats.org/officeDocument/2006/relationships/image" Target="../media/image11.jpeg"/><Relationship Id="rId14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2" Type="http://schemas.openxmlformats.org/officeDocument/2006/relationships/image" Target="NULL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jpg"/><Relationship Id="rId12" Type="http://schemas.openxmlformats.org/officeDocument/2006/relationships/image" Target="../media/image28.jpg"/><Relationship Id="rId13" Type="http://schemas.openxmlformats.org/officeDocument/2006/relationships/image" Target="../media/image29.jpg"/><Relationship Id="rId14" Type="http://schemas.openxmlformats.org/officeDocument/2006/relationships/image" Target="../media/image30.jpg"/><Relationship Id="rId15" Type="http://schemas.openxmlformats.org/officeDocument/2006/relationships/image" Target="../media/image31.jpg"/><Relationship Id="rId16" Type="http://schemas.openxmlformats.org/officeDocument/2006/relationships/image" Target="../media/image32.jp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Relationship Id="rId7" Type="http://schemas.openxmlformats.org/officeDocument/2006/relationships/image" Target="../media/image23.jpg"/><Relationship Id="rId8" Type="http://schemas.openxmlformats.org/officeDocument/2006/relationships/image" Target="../media/image24.jpg"/><Relationship Id="rId9" Type="http://schemas.openxmlformats.org/officeDocument/2006/relationships/image" Target="../media/image25.jpg"/><Relationship Id="rId10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image" Target="../media/image36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7.png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arallelogram 40"/>
          <p:cNvSpPr/>
          <p:nvPr/>
        </p:nvSpPr>
        <p:spPr>
          <a:xfrm>
            <a:off x="1079882" y="-10423"/>
            <a:ext cx="11503025" cy="5143500"/>
          </a:xfrm>
          <a:prstGeom prst="parallelogram">
            <a:avLst>
              <a:gd name="adj" fmla="val 99738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 w="12700" cap="flat">
            <a:noFill/>
            <a:miter lim="400000"/>
          </a:ln>
          <a:effectLst/>
        </p:spPr>
        <p:txBody>
          <a:bodyPr lIns="22860" tIns="22860" rIns="22860" bIns="22860" anchor="ctr"/>
          <a:lstStyle>
            <a:lvl1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18288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2860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27432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2004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93000"/>
              </a:lnSpc>
            </a:pPr>
            <a:endParaRPr lang="x-none" altLang="x-none" sz="9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" name="Parallelogram 39"/>
          <p:cNvSpPr/>
          <p:nvPr/>
        </p:nvSpPr>
        <p:spPr>
          <a:xfrm>
            <a:off x="1891428" y="406928"/>
            <a:ext cx="11503025" cy="5143500"/>
          </a:xfrm>
          <a:prstGeom prst="parallelogram">
            <a:avLst>
              <a:gd name="adj" fmla="val 99738"/>
            </a:avLst>
          </a:prstGeom>
          <a:gradFill>
            <a:gsLst>
              <a:gs pos="100000">
                <a:schemeClr val="accent1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 w="12700" cap="flat">
            <a:noFill/>
            <a:miter lim="400000"/>
          </a:ln>
          <a:effectLst/>
        </p:spPr>
        <p:txBody>
          <a:bodyPr lIns="22860" tIns="22860" rIns="22860" bIns="22860" anchor="ctr"/>
          <a:lstStyle>
            <a:lvl1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18288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2860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27432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2004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93000"/>
              </a:lnSpc>
            </a:pPr>
            <a:endParaRPr lang="x-none" altLang="x-none" sz="9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" name="Parallelogram 29"/>
          <p:cNvSpPr/>
          <p:nvPr/>
        </p:nvSpPr>
        <p:spPr>
          <a:xfrm>
            <a:off x="1539254" y="2382"/>
            <a:ext cx="11503025" cy="5461000"/>
          </a:xfrm>
          <a:prstGeom prst="parallelogram">
            <a:avLst>
              <a:gd name="adj" fmla="val 99738"/>
            </a:avLst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 w="12700" cap="flat">
            <a:noFill/>
            <a:miter lim="400000"/>
          </a:ln>
          <a:effectLst/>
        </p:spPr>
        <p:txBody>
          <a:bodyPr lIns="22860" tIns="22860" rIns="22860" bIns="22860" anchor="ctr"/>
          <a:lstStyle>
            <a:lvl1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18288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2860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27432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2004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93000"/>
              </a:lnSpc>
            </a:pPr>
            <a:endParaRPr lang="x-none" altLang="x-non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8672" y="1600674"/>
            <a:ext cx="3707394" cy="2251615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/>
          <a:p>
            <a:pPr algn="r">
              <a:defRPr/>
            </a:pPr>
            <a:endParaRPr lang="en-US" sz="3000" cap="all" dirty="0" smtClean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r">
              <a:defRPr/>
            </a:pPr>
            <a:r>
              <a:rPr lang="en-US" sz="3000" cap="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PHIL RANTA</a:t>
            </a:r>
          </a:p>
          <a:p>
            <a:pPr algn="r">
              <a:defRPr/>
            </a:pPr>
            <a:r>
              <a:rPr lang="en-US" sz="1400" cap="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Chief operating officer</a:t>
            </a:r>
          </a:p>
          <a:p>
            <a:pPr algn="r">
              <a:defRPr/>
            </a:pPr>
            <a:r>
              <a:rPr lang="en-US" sz="1400" cap="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studio71</a:t>
            </a:r>
            <a:endParaRPr lang="en-US" sz="1400" cap="all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8" name="Freeform 37"/>
          <p:cNvSpPr>
            <a:spLocks noChangeArrowheads="1"/>
          </p:cNvSpPr>
          <p:nvPr/>
        </p:nvSpPr>
        <p:spPr bwMode="auto">
          <a:xfrm>
            <a:off x="8478838" y="317500"/>
            <a:ext cx="325437" cy="381000"/>
          </a:xfrm>
          <a:custGeom>
            <a:avLst/>
            <a:gdLst>
              <a:gd name="T0" fmla="*/ 7551 w 7888"/>
              <a:gd name="T1" fmla="*/ 9194 h 9197"/>
              <a:gd name="T2" fmla="*/ 0 w 7888"/>
              <a:gd name="T3" fmla="*/ 8838 h 9197"/>
              <a:gd name="T4" fmla="*/ 178 w 7888"/>
              <a:gd name="T5" fmla="*/ 37 h 9197"/>
              <a:gd name="T6" fmla="*/ 7551 w 7888"/>
              <a:gd name="T7" fmla="*/ 3 h 9197"/>
              <a:gd name="T8" fmla="*/ 7681 w 7888"/>
              <a:gd name="T9" fmla="*/ 4600 h 9197"/>
              <a:gd name="T10" fmla="*/ 7398 w 7888"/>
              <a:gd name="T11" fmla="*/ 206 h 9197"/>
              <a:gd name="T12" fmla="*/ 215 w 7888"/>
              <a:gd name="T13" fmla="*/ 395 h 9197"/>
              <a:gd name="T14" fmla="*/ 206 w 7888"/>
              <a:gd name="T15" fmla="*/ 8708 h 9197"/>
              <a:gd name="T16" fmla="*/ 7387 w 7888"/>
              <a:gd name="T17" fmla="*/ 8990 h 9197"/>
              <a:gd name="T18" fmla="*/ 6727 w 7888"/>
              <a:gd name="T19" fmla="*/ 1087 h 9197"/>
              <a:gd name="T20" fmla="*/ 1087 w 7888"/>
              <a:gd name="T21" fmla="*/ 1290 h 9197"/>
              <a:gd name="T22" fmla="*/ 1349 w 7888"/>
              <a:gd name="T23" fmla="*/ 2379 h 9197"/>
              <a:gd name="T24" fmla="*/ 4091 w 7888"/>
              <a:gd name="T25" fmla="*/ 2439 h 9197"/>
              <a:gd name="T26" fmla="*/ 1098 w 7888"/>
              <a:gd name="T27" fmla="*/ 6730 h 9197"/>
              <a:gd name="T28" fmla="*/ 2777 w 7888"/>
              <a:gd name="T29" fmla="*/ 6674 h 9197"/>
              <a:gd name="T30" fmla="*/ 6797 w 7888"/>
              <a:gd name="T31" fmla="*/ 1090 h 9197"/>
              <a:gd name="T32" fmla="*/ 5533 w 7888"/>
              <a:gd name="T33" fmla="*/ 3308 h 9197"/>
              <a:gd name="T34" fmla="*/ 5511 w 7888"/>
              <a:gd name="T35" fmla="*/ 6572 h 9197"/>
              <a:gd name="T36" fmla="*/ 6797 w 7888"/>
              <a:gd name="T37" fmla="*/ 6642 h 9197"/>
              <a:gd name="T38" fmla="*/ 6803 w 7888"/>
              <a:gd name="T39" fmla="*/ 1538 h 9197"/>
              <a:gd name="T40" fmla="*/ 5852 w 7888"/>
              <a:gd name="T41" fmla="*/ 8070 h 9197"/>
              <a:gd name="T42" fmla="*/ 6241 w 7888"/>
              <a:gd name="T43" fmla="*/ 7252 h 9197"/>
              <a:gd name="T44" fmla="*/ 5609 w 7888"/>
              <a:gd name="T45" fmla="*/ 7407 h 9197"/>
              <a:gd name="T46" fmla="*/ 5604 w 7888"/>
              <a:gd name="T47" fmla="*/ 8113 h 9197"/>
              <a:gd name="T48" fmla="*/ 6803 w 7888"/>
              <a:gd name="T49" fmla="*/ 7308 h 9197"/>
              <a:gd name="T50" fmla="*/ 6352 w 7888"/>
              <a:gd name="T51" fmla="*/ 7486 h 9197"/>
              <a:gd name="T52" fmla="*/ 6620 w 7888"/>
              <a:gd name="T53" fmla="*/ 7492 h 9197"/>
              <a:gd name="T54" fmla="*/ 6803 w 7888"/>
              <a:gd name="T55" fmla="*/ 8000 h 9197"/>
              <a:gd name="T56" fmla="*/ 1755 w 7888"/>
              <a:gd name="T57" fmla="*/ 7870 h 9197"/>
              <a:gd name="T58" fmla="*/ 1250 w 7888"/>
              <a:gd name="T59" fmla="*/ 7551 h 9197"/>
              <a:gd name="T60" fmla="*/ 1738 w 7888"/>
              <a:gd name="T61" fmla="*/ 7455 h 9197"/>
              <a:gd name="T62" fmla="*/ 1168 w 7888"/>
              <a:gd name="T63" fmla="*/ 7608 h 9197"/>
              <a:gd name="T64" fmla="*/ 1651 w 7888"/>
              <a:gd name="T65" fmla="*/ 7887 h 9197"/>
              <a:gd name="T66" fmla="*/ 1078 w 7888"/>
              <a:gd name="T67" fmla="*/ 7876 h 9197"/>
              <a:gd name="T68" fmla="*/ 3212 w 7888"/>
              <a:gd name="T69" fmla="*/ 7768 h 9197"/>
              <a:gd name="T70" fmla="*/ 2706 w 7888"/>
              <a:gd name="T71" fmla="*/ 7328 h 9197"/>
              <a:gd name="T72" fmla="*/ 2616 w 7888"/>
              <a:gd name="T73" fmla="*/ 7292 h 9197"/>
              <a:gd name="T74" fmla="*/ 3039 w 7888"/>
              <a:gd name="T75" fmla="*/ 8110 h 9197"/>
              <a:gd name="T76" fmla="*/ 3299 w 7888"/>
              <a:gd name="T77" fmla="*/ 7320 h 9197"/>
              <a:gd name="T78" fmla="*/ 3212 w 7888"/>
              <a:gd name="T79" fmla="*/ 7328 h 9197"/>
              <a:gd name="T80" fmla="*/ 2097 w 7888"/>
              <a:gd name="T81" fmla="*/ 7529 h 9197"/>
              <a:gd name="T82" fmla="*/ 2184 w 7888"/>
              <a:gd name="T83" fmla="*/ 8048 h 9197"/>
              <a:gd name="T84" fmla="*/ 2464 w 7888"/>
              <a:gd name="T85" fmla="*/ 7348 h 9197"/>
              <a:gd name="T86" fmla="*/ 1815 w 7888"/>
              <a:gd name="T87" fmla="*/ 7348 h 9197"/>
              <a:gd name="T88" fmla="*/ 4486 w 7888"/>
              <a:gd name="T89" fmla="*/ 8028 h 9197"/>
              <a:gd name="T90" fmla="*/ 4399 w 7888"/>
              <a:gd name="T91" fmla="*/ 7266 h 9197"/>
              <a:gd name="T92" fmla="*/ 3474 w 7888"/>
              <a:gd name="T93" fmla="*/ 7272 h 9197"/>
              <a:gd name="T94" fmla="*/ 3505 w 7888"/>
              <a:gd name="T95" fmla="*/ 8099 h 9197"/>
              <a:gd name="T96" fmla="*/ 3910 w 7888"/>
              <a:gd name="T97" fmla="*/ 7275 h 9197"/>
              <a:gd name="T98" fmla="*/ 3731 w 7888"/>
              <a:gd name="T99" fmla="*/ 8014 h 9197"/>
              <a:gd name="T100" fmla="*/ 3561 w 7888"/>
              <a:gd name="T101" fmla="*/ 7388 h 9197"/>
              <a:gd name="T102" fmla="*/ 4159 w 7888"/>
              <a:gd name="T103" fmla="*/ 7689 h 9197"/>
              <a:gd name="T104" fmla="*/ 4602 w 7888"/>
              <a:gd name="T105" fmla="*/ 7684 h 9197"/>
              <a:gd name="T106" fmla="*/ 5036 w 7888"/>
              <a:gd name="T107" fmla="*/ 7246 h 9197"/>
              <a:gd name="T108" fmla="*/ 5034 w 7888"/>
              <a:gd name="T109" fmla="*/ 7334 h 9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888" h="9197">
                <a:moveTo>
                  <a:pt x="7884" y="4595"/>
                </a:moveTo>
                <a:cubicBezTo>
                  <a:pt x="7884" y="6016"/>
                  <a:pt x="7881" y="7438"/>
                  <a:pt x="7887" y="8861"/>
                </a:cubicBezTo>
                <a:cubicBezTo>
                  <a:pt x="7887" y="9022"/>
                  <a:pt x="7754" y="9194"/>
                  <a:pt x="7551" y="9194"/>
                </a:cubicBezTo>
                <a:cubicBezTo>
                  <a:pt x="5657" y="9191"/>
                  <a:pt x="3765" y="9191"/>
                  <a:pt x="1874" y="9191"/>
                </a:cubicBezTo>
                <a:cubicBezTo>
                  <a:pt x="1366" y="9191"/>
                  <a:pt x="861" y="9185"/>
                  <a:pt x="353" y="9194"/>
                </a:cubicBezTo>
                <a:cubicBezTo>
                  <a:pt x="141" y="9196"/>
                  <a:pt x="0" y="9041"/>
                  <a:pt x="0" y="8838"/>
                </a:cubicBezTo>
                <a:cubicBezTo>
                  <a:pt x="3" y="6578"/>
                  <a:pt x="3" y="4318"/>
                  <a:pt x="3" y="2058"/>
                </a:cubicBezTo>
                <a:cubicBezTo>
                  <a:pt x="3" y="1488"/>
                  <a:pt x="3" y="915"/>
                  <a:pt x="3" y="345"/>
                </a:cubicBezTo>
                <a:cubicBezTo>
                  <a:pt x="3" y="206"/>
                  <a:pt x="54" y="99"/>
                  <a:pt x="178" y="37"/>
                </a:cubicBezTo>
                <a:cubicBezTo>
                  <a:pt x="226" y="14"/>
                  <a:pt x="285" y="3"/>
                  <a:pt x="339" y="3"/>
                </a:cubicBezTo>
                <a:cubicBezTo>
                  <a:pt x="2100" y="0"/>
                  <a:pt x="3861" y="3"/>
                  <a:pt x="5618" y="3"/>
                </a:cubicBezTo>
                <a:cubicBezTo>
                  <a:pt x="6261" y="3"/>
                  <a:pt x="6907" y="3"/>
                  <a:pt x="7551" y="3"/>
                </a:cubicBezTo>
                <a:cubicBezTo>
                  <a:pt x="7751" y="3"/>
                  <a:pt x="7884" y="136"/>
                  <a:pt x="7884" y="336"/>
                </a:cubicBezTo>
                <a:cubicBezTo>
                  <a:pt x="7884" y="1756"/>
                  <a:pt x="7884" y="3175"/>
                  <a:pt x="7884" y="4595"/>
                </a:cubicBezTo>
                <a:close/>
                <a:moveTo>
                  <a:pt x="7681" y="4600"/>
                </a:moveTo>
                <a:cubicBezTo>
                  <a:pt x="7681" y="3234"/>
                  <a:pt x="7681" y="1871"/>
                  <a:pt x="7681" y="505"/>
                </a:cubicBezTo>
                <a:cubicBezTo>
                  <a:pt x="7681" y="477"/>
                  <a:pt x="7681" y="449"/>
                  <a:pt x="7678" y="421"/>
                </a:cubicBezTo>
                <a:cubicBezTo>
                  <a:pt x="7655" y="285"/>
                  <a:pt x="7554" y="206"/>
                  <a:pt x="7398" y="206"/>
                </a:cubicBezTo>
                <a:cubicBezTo>
                  <a:pt x="5375" y="206"/>
                  <a:pt x="3355" y="206"/>
                  <a:pt x="1332" y="206"/>
                </a:cubicBezTo>
                <a:cubicBezTo>
                  <a:pt x="1047" y="206"/>
                  <a:pt x="762" y="206"/>
                  <a:pt x="477" y="206"/>
                </a:cubicBezTo>
                <a:cubicBezTo>
                  <a:pt x="344" y="206"/>
                  <a:pt x="246" y="277"/>
                  <a:pt x="215" y="395"/>
                </a:cubicBezTo>
                <a:cubicBezTo>
                  <a:pt x="206" y="432"/>
                  <a:pt x="206" y="469"/>
                  <a:pt x="206" y="508"/>
                </a:cubicBezTo>
                <a:cubicBezTo>
                  <a:pt x="206" y="2326"/>
                  <a:pt x="206" y="4143"/>
                  <a:pt x="206" y="5962"/>
                </a:cubicBezTo>
                <a:cubicBezTo>
                  <a:pt x="206" y="6877"/>
                  <a:pt x="206" y="7794"/>
                  <a:pt x="206" y="8708"/>
                </a:cubicBezTo>
                <a:cubicBezTo>
                  <a:pt x="206" y="8841"/>
                  <a:pt x="257" y="8934"/>
                  <a:pt x="364" y="8971"/>
                </a:cubicBezTo>
                <a:cubicBezTo>
                  <a:pt x="409" y="8985"/>
                  <a:pt x="460" y="8990"/>
                  <a:pt x="505" y="8990"/>
                </a:cubicBezTo>
                <a:cubicBezTo>
                  <a:pt x="2800" y="8990"/>
                  <a:pt x="5093" y="8990"/>
                  <a:pt x="7387" y="8990"/>
                </a:cubicBezTo>
                <a:cubicBezTo>
                  <a:pt x="7585" y="8990"/>
                  <a:pt x="7681" y="8897"/>
                  <a:pt x="7681" y="8697"/>
                </a:cubicBezTo>
                <a:cubicBezTo>
                  <a:pt x="7681" y="7331"/>
                  <a:pt x="7681" y="5965"/>
                  <a:pt x="7681" y="4600"/>
                </a:cubicBezTo>
                <a:close/>
                <a:moveTo>
                  <a:pt x="6727" y="1087"/>
                </a:moveTo>
                <a:cubicBezTo>
                  <a:pt x="5666" y="1087"/>
                  <a:pt x="4602" y="1087"/>
                  <a:pt x="3542" y="1087"/>
                </a:cubicBezTo>
                <a:cubicBezTo>
                  <a:pt x="2800" y="1087"/>
                  <a:pt x="2055" y="1087"/>
                  <a:pt x="1312" y="1087"/>
                </a:cubicBezTo>
                <a:cubicBezTo>
                  <a:pt x="1185" y="1087"/>
                  <a:pt x="1089" y="1169"/>
                  <a:pt x="1087" y="1290"/>
                </a:cubicBezTo>
                <a:cubicBezTo>
                  <a:pt x="1084" y="1586"/>
                  <a:pt x="1084" y="1880"/>
                  <a:pt x="1087" y="2176"/>
                </a:cubicBezTo>
                <a:cubicBezTo>
                  <a:pt x="1087" y="2266"/>
                  <a:pt x="1137" y="2334"/>
                  <a:pt x="1222" y="2365"/>
                </a:cubicBezTo>
                <a:cubicBezTo>
                  <a:pt x="1262" y="2379"/>
                  <a:pt x="1307" y="2379"/>
                  <a:pt x="1349" y="2379"/>
                </a:cubicBezTo>
                <a:cubicBezTo>
                  <a:pt x="2252" y="2379"/>
                  <a:pt x="3158" y="2379"/>
                  <a:pt x="4060" y="2379"/>
                </a:cubicBezTo>
                <a:cubicBezTo>
                  <a:pt x="4080" y="2379"/>
                  <a:pt x="4100" y="2382"/>
                  <a:pt x="4128" y="2385"/>
                </a:cubicBezTo>
                <a:cubicBezTo>
                  <a:pt x="4111" y="2410"/>
                  <a:pt x="4102" y="2424"/>
                  <a:pt x="4091" y="2439"/>
                </a:cubicBezTo>
                <a:cubicBezTo>
                  <a:pt x="3703" y="2978"/>
                  <a:pt x="3313" y="3514"/>
                  <a:pt x="2921" y="4053"/>
                </a:cubicBezTo>
                <a:cubicBezTo>
                  <a:pt x="2320" y="4881"/>
                  <a:pt x="1719" y="5711"/>
                  <a:pt x="1118" y="6538"/>
                </a:cubicBezTo>
                <a:cubicBezTo>
                  <a:pt x="1072" y="6600"/>
                  <a:pt x="1064" y="6662"/>
                  <a:pt x="1098" y="6730"/>
                </a:cubicBezTo>
                <a:cubicBezTo>
                  <a:pt x="1129" y="6795"/>
                  <a:pt x="1188" y="6809"/>
                  <a:pt x="1256" y="6809"/>
                </a:cubicBezTo>
                <a:cubicBezTo>
                  <a:pt x="1674" y="6809"/>
                  <a:pt x="2094" y="6809"/>
                  <a:pt x="2512" y="6809"/>
                </a:cubicBezTo>
                <a:cubicBezTo>
                  <a:pt x="2625" y="6809"/>
                  <a:pt x="2712" y="6764"/>
                  <a:pt x="2777" y="6674"/>
                </a:cubicBezTo>
                <a:cubicBezTo>
                  <a:pt x="3133" y="6180"/>
                  <a:pt x="3485" y="5689"/>
                  <a:pt x="3841" y="5195"/>
                </a:cubicBezTo>
                <a:cubicBezTo>
                  <a:pt x="4737" y="3948"/>
                  <a:pt x="5635" y="2701"/>
                  <a:pt x="6532" y="1456"/>
                </a:cubicBezTo>
                <a:cubicBezTo>
                  <a:pt x="6617" y="1338"/>
                  <a:pt x="6701" y="1219"/>
                  <a:pt x="6797" y="1090"/>
                </a:cubicBezTo>
                <a:cubicBezTo>
                  <a:pt x="6764" y="1087"/>
                  <a:pt x="6747" y="1087"/>
                  <a:pt x="6727" y="1087"/>
                </a:cubicBezTo>
                <a:close/>
                <a:moveTo>
                  <a:pt x="6778" y="1564"/>
                </a:moveTo>
                <a:cubicBezTo>
                  <a:pt x="6363" y="2145"/>
                  <a:pt x="5945" y="2726"/>
                  <a:pt x="5533" y="3308"/>
                </a:cubicBezTo>
                <a:cubicBezTo>
                  <a:pt x="5519" y="3330"/>
                  <a:pt x="5511" y="3361"/>
                  <a:pt x="5511" y="3387"/>
                </a:cubicBezTo>
                <a:cubicBezTo>
                  <a:pt x="5508" y="3700"/>
                  <a:pt x="5511" y="4013"/>
                  <a:pt x="5511" y="4327"/>
                </a:cubicBezTo>
                <a:cubicBezTo>
                  <a:pt x="5511" y="5073"/>
                  <a:pt x="5511" y="5824"/>
                  <a:pt x="5511" y="6572"/>
                </a:cubicBezTo>
                <a:cubicBezTo>
                  <a:pt x="5511" y="6713"/>
                  <a:pt x="5592" y="6803"/>
                  <a:pt x="5722" y="6806"/>
                </a:cubicBezTo>
                <a:cubicBezTo>
                  <a:pt x="6013" y="6809"/>
                  <a:pt x="6304" y="6809"/>
                  <a:pt x="6591" y="6806"/>
                </a:cubicBezTo>
                <a:cubicBezTo>
                  <a:pt x="6696" y="6806"/>
                  <a:pt x="6778" y="6738"/>
                  <a:pt x="6797" y="6642"/>
                </a:cubicBezTo>
                <a:cubicBezTo>
                  <a:pt x="6803" y="6614"/>
                  <a:pt x="6803" y="6586"/>
                  <a:pt x="6803" y="6558"/>
                </a:cubicBezTo>
                <a:cubicBezTo>
                  <a:pt x="6803" y="4918"/>
                  <a:pt x="6803" y="3277"/>
                  <a:pt x="6803" y="1637"/>
                </a:cubicBezTo>
                <a:cubicBezTo>
                  <a:pt x="6803" y="1609"/>
                  <a:pt x="6803" y="1581"/>
                  <a:pt x="6803" y="1538"/>
                </a:cubicBezTo>
                <a:cubicBezTo>
                  <a:pt x="6789" y="1552"/>
                  <a:pt x="6783" y="1558"/>
                  <a:pt x="6778" y="1564"/>
                </a:cubicBezTo>
                <a:close/>
                <a:moveTo>
                  <a:pt x="5776" y="8113"/>
                </a:moveTo>
                <a:cubicBezTo>
                  <a:pt x="5812" y="8116"/>
                  <a:pt x="5835" y="8102"/>
                  <a:pt x="5852" y="8070"/>
                </a:cubicBezTo>
                <a:cubicBezTo>
                  <a:pt x="5993" y="7845"/>
                  <a:pt x="6134" y="7619"/>
                  <a:pt x="6278" y="7393"/>
                </a:cubicBezTo>
                <a:cubicBezTo>
                  <a:pt x="6306" y="7348"/>
                  <a:pt x="6309" y="7306"/>
                  <a:pt x="6301" y="7252"/>
                </a:cubicBezTo>
                <a:cubicBezTo>
                  <a:pt x="6281" y="7252"/>
                  <a:pt x="6261" y="7252"/>
                  <a:pt x="6241" y="7252"/>
                </a:cubicBezTo>
                <a:cubicBezTo>
                  <a:pt x="6050" y="7252"/>
                  <a:pt x="5858" y="7252"/>
                  <a:pt x="5666" y="7252"/>
                </a:cubicBezTo>
                <a:cubicBezTo>
                  <a:pt x="5547" y="7252"/>
                  <a:pt x="5564" y="7229"/>
                  <a:pt x="5561" y="7362"/>
                </a:cubicBezTo>
                <a:cubicBezTo>
                  <a:pt x="5561" y="7396"/>
                  <a:pt x="5573" y="7407"/>
                  <a:pt x="5609" y="7407"/>
                </a:cubicBezTo>
                <a:cubicBezTo>
                  <a:pt x="5728" y="7404"/>
                  <a:pt x="5849" y="7407"/>
                  <a:pt x="5968" y="7407"/>
                </a:cubicBezTo>
                <a:cubicBezTo>
                  <a:pt x="5987" y="7407"/>
                  <a:pt x="6004" y="7410"/>
                  <a:pt x="6035" y="7410"/>
                </a:cubicBezTo>
                <a:cubicBezTo>
                  <a:pt x="5892" y="7647"/>
                  <a:pt x="5750" y="7873"/>
                  <a:pt x="5604" y="8113"/>
                </a:cubicBezTo>
                <a:cubicBezTo>
                  <a:pt x="5671" y="8113"/>
                  <a:pt x="5725" y="8110"/>
                  <a:pt x="5776" y="8113"/>
                </a:cubicBezTo>
                <a:close/>
                <a:moveTo>
                  <a:pt x="6803" y="8000"/>
                </a:moveTo>
                <a:cubicBezTo>
                  <a:pt x="6803" y="7768"/>
                  <a:pt x="6803" y="7537"/>
                  <a:pt x="6803" y="7308"/>
                </a:cubicBezTo>
                <a:cubicBezTo>
                  <a:pt x="6803" y="7289"/>
                  <a:pt x="6792" y="7255"/>
                  <a:pt x="6786" y="7255"/>
                </a:cubicBezTo>
                <a:cubicBezTo>
                  <a:pt x="6738" y="7252"/>
                  <a:pt x="6679" y="7238"/>
                  <a:pt x="6645" y="7261"/>
                </a:cubicBezTo>
                <a:cubicBezTo>
                  <a:pt x="6543" y="7325"/>
                  <a:pt x="6450" y="7407"/>
                  <a:pt x="6352" y="7486"/>
                </a:cubicBezTo>
                <a:cubicBezTo>
                  <a:pt x="6377" y="7520"/>
                  <a:pt x="6399" y="7548"/>
                  <a:pt x="6422" y="7577"/>
                </a:cubicBezTo>
                <a:cubicBezTo>
                  <a:pt x="6439" y="7602"/>
                  <a:pt x="6456" y="7602"/>
                  <a:pt x="6479" y="7585"/>
                </a:cubicBezTo>
                <a:cubicBezTo>
                  <a:pt x="6521" y="7554"/>
                  <a:pt x="6566" y="7526"/>
                  <a:pt x="6620" y="7492"/>
                </a:cubicBezTo>
                <a:cubicBezTo>
                  <a:pt x="6620" y="7706"/>
                  <a:pt x="6620" y="7907"/>
                  <a:pt x="6620" y="8107"/>
                </a:cubicBezTo>
                <a:cubicBezTo>
                  <a:pt x="6682" y="8107"/>
                  <a:pt x="6741" y="8107"/>
                  <a:pt x="6806" y="8107"/>
                </a:cubicBezTo>
                <a:cubicBezTo>
                  <a:pt x="6803" y="8068"/>
                  <a:pt x="6803" y="8034"/>
                  <a:pt x="6803" y="8000"/>
                </a:cubicBezTo>
                <a:close/>
                <a:moveTo>
                  <a:pt x="1208" y="8062"/>
                </a:moveTo>
                <a:cubicBezTo>
                  <a:pt x="1346" y="8138"/>
                  <a:pt x="1487" y="8135"/>
                  <a:pt x="1626" y="8070"/>
                </a:cubicBezTo>
                <a:cubicBezTo>
                  <a:pt x="1707" y="8031"/>
                  <a:pt x="1755" y="7966"/>
                  <a:pt x="1755" y="7870"/>
                </a:cubicBezTo>
                <a:cubicBezTo>
                  <a:pt x="1755" y="7777"/>
                  <a:pt x="1699" y="7721"/>
                  <a:pt x="1620" y="7687"/>
                </a:cubicBezTo>
                <a:cubicBezTo>
                  <a:pt x="1549" y="7656"/>
                  <a:pt x="1473" y="7639"/>
                  <a:pt x="1403" y="7613"/>
                </a:cubicBezTo>
                <a:cubicBezTo>
                  <a:pt x="1352" y="7594"/>
                  <a:pt x="1295" y="7579"/>
                  <a:pt x="1250" y="7551"/>
                </a:cubicBezTo>
                <a:cubicBezTo>
                  <a:pt x="1185" y="7512"/>
                  <a:pt x="1183" y="7435"/>
                  <a:pt x="1236" y="7382"/>
                </a:cubicBezTo>
                <a:cubicBezTo>
                  <a:pt x="1332" y="7289"/>
                  <a:pt x="1552" y="7317"/>
                  <a:pt x="1623" y="7433"/>
                </a:cubicBezTo>
                <a:cubicBezTo>
                  <a:pt x="1659" y="7495"/>
                  <a:pt x="1674" y="7498"/>
                  <a:pt x="1738" y="7455"/>
                </a:cubicBezTo>
                <a:cubicBezTo>
                  <a:pt x="1690" y="7323"/>
                  <a:pt x="1588" y="7263"/>
                  <a:pt x="1456" y="7252"/>
                </a:cubicBezTo>
                <a:cubicBezTo>
                  <a:pt x="1323" y="7241"/>
                  <a:pt x="1199" y="7263"/>
                  <a:pt x="1120" y="7385"/>
                </a:cubicBezTo>
                <a:cubicBezTo>
                  <a:pt x="1070" y="7464"/>
                  <a:pt x="1089" y="7557"/>
                  <a:pt x="1168" y="7608"/>
                </a:cubicBezTo>
                <a:cubicBezTo>
                  <a:pt x="1219" y="7641"/>
                  <a:pt x="1278" y="7661"/>
                  <a:pt x="1335" y="7681"/>
                </a:cubicBezTo>
                <a:cubicBezTo>
                  <a:pt x="1403" y="7706"/>
                  <a:pt x="1476" y="7721"/>
                  <a:pt x="1544" y="7749"/>
                </a:cubicBezTo>
                <a:cubicBezTo>
                  <a:pt x="1623" y="7780"/>
                  <a:pt x="1654" y="7825"/>
                  <a:pt x="1651" y="7887"/>
                </a:cubicBezTo>
                <a:cubicBezTo>
                  <a:pt x="1648" y="7949"/>
                  <a:pt x="1603" y="7997"/>
                  <a:pt x="1530" y="8022"/>
                </a:cubicBezTo>
                <a:cubicBezTo>
                  <a:pt x="1372" y="8076"/>
                  <a:pt x="1236" y="8017"/>
                  <a:pt x="1163" y="7856"/>
                </a:cubicBezTo>
                <a:cubicBezTo>
                  <a:pt x="1137" y="7862"/>
                  <a:pt x="1109" y="7867"/>
                  <a:pt x="1078" y="7876"/>
                </a:cubicBezTo>
                <a:cubicBezTo>
                  <a:pt x="1089" y="7955"/>
                  <a:pt x="1135" y="8020"/>
                  <a:pt x="1208" y="8062"/>
                </a:cubicBezTo>
                <a:close/>
                <a:moveTo>
                  <a:pt x="3212" y="7328"/>
                </a:moveTo>
                <a:cubicBezTo>
                  <a:pt x="3212" y="7475"/>
                  <a:pt x="3214" y="7622"/>
                  <a:pt x="3212" y="7768"/>
                </a:cubicBezTo>
                <a:cubicBezTo>
                  <a:pt x="3209" y="7966"/>
                  <a:pt x="3085" y="8062"/>
                  <a:pt x="2893" y="8028"/>
                </a:cubicBezTo>
                <a:cubicBezTo>
                  <a:pt x="2780" y="8008"/>
                  <a:pt x="2712" y="7918"/>
                  <a:pt x="2709" y="7780"/>
                </a:cubicBezTo>
                <a:cubicBezTo>
                  <a:pt x="2706" y="7630"/>
                  <a:pt x="2709" y="7478"/>
                  <a:pt x="2706" y="7328"/>
                </a:cubicBezTo>
                <a:cubicBezTo>
                  <a:pt x="2706" y="7308"/>
                  <a:pt x="2706" y="7289"/>
                  <a:pt x="2706" y="7269"/>
                </a:cubicBezTo>
                <a:cubicBezTo>
                  <a:pt x="2673" y="7269"/>
                  <a:pt x="2647" y="7269"/>
                  <a:pt x="2622" y="7269"/>
                </a:cubicBezTo>
                <a:cubicBezTo>
                  <a:pt x="2619" y="7280"/>
                  <a:pt x="2616" y="7286"/>
                  <a:pt x="2616" y="7292"/>
                </a:cubicBezTo>
                <a:cubicBezTo>
                  <a:pt x="2616" y="7450"/>
                  <a:pt x="2613" y="7608"/>
                  <a:pt x="2619" y="7763"/>
                </a:cubicBezTo>
                <a:cubicBezTo>
                  <a:pt x="2622" y="7828"/>
                  <a:pt x="2636" y="7895"/>
                  <a:pt x="2661" y="7955"/>
                </a:cubicBezTo>
                <a:cubicBezTo>
                  <a:pt x="2718" y="8082"/>
                  <a:pt x="2873" y="8141"/>
                  <a:pt x="3039" y="8110"/>
                </a:cubicBezTo>
                <a:cubicBezTo>
                  <a:pt x="3192" y="8082"/>
                  <a:pt x="3282" y="7980"/>
                  <a:pt x="3296" y="7822"/>
                </a:cubicBezTo>
                <a:cubicBezTo>
                  <a:pt x="3299" y="7797"/>
                  <a:pt x="3299" y="7768"/>
                  <a:pt x="3299" y="7743"/>
                </a:cubicBezTo>
                <a:cubicBezTo>
                  <a:pt x="3299" y="7602"/>
                  <a:pt x="3299" y="7461"/>
                  <a:pt x="3299" y="7320"/>
                </a:cubicBezTo>
                <a:cubicBezTo>
                  <a:pt x="3299" y="7303"/>
                  <a:pt x="3296" y="7286"/>
                  <a:pt x="3296" y="7269"/>
                </a:cubicBezTo>
                <a:cubicBezTo>
                  <a:pt x="3265" y="7269"/>
                  <a:pt x="3243" y="7269"/>
                  <a:pt x="3212" y="7269"/>
                </a:cubicBezTo>
                <a:cubicBezTo>
                  <a:pt x="3212" y="7292"/>
                  <a:pt x="3212" y="7308"/>
                  <a:pt x="3212" y="7328"/>
                </a:cubicBezTo>
                <a:close/>
                <a:moveTo>
                  <a:pt x="2043" y="7348"/>
                </a:moveTo>
                <a:cubicBezTo>
                  <a:pt x="2086" y="7345"/>
                  <a:pt x="2100" y="7362"/>
                  <a:pt x="2097" y="7404"/>
                </a:cubicBezTo>
                <a:cubicBezTo>
                  <a:pt x="2094" y="7444"/>
                  <a:pt x="2097" y="7486"/>
                  <a:pt x="2097" y="7529"/>
                </a:cubicBezTo>
                <a:cubicBezTo>
                  <a:pt x="2097" y="7704"/>
                  <a:pt x="2097" y="7879"/>
                  <a:pt x="2097" y="8054"/>
                </a:cubicBezTo>
                <a:cubicBezTo>
                  <a:pt x="2097" y="8090"/>
                  <a:pt x="2108" y="8102"/>
                  <a:pt x="2145" y="8102"/>
                </a:cubicBezTo>
                <a:cubicBezTo>
                  <a:pt x="2187" y="8102"/>
                  <a:pt x="2184" y="8076"/>
                  <a:pt x="2184" y="8048"/>
                </a:cubicBezTo>
                <a:cubicBezTo>
                  <a:pt x="2184" y="7839"/>
                  <a:pt x="2184" y="7630"/>
                  <a:pt x="2184" y="7421"/>
                </a:cubicBezTo>
                <a:cubicBezTo>
                  <a:pt x="2184" y="7351"/>
                  <a:pt x="2184" y="7348"/>
                  <a:pt x="2258" y="7348"/>
                </a:cubicBezTo>
                <a:cubicBezTo>
                  <a:pt x="2328" y="7348"/>
                  <a:pt x="2396" y="7348"/>
                  <a:pt x="2464" y="7348"/>
                </a:cubicBezTo>
                <a:cubicBezTo>
                  <a:pt x="2464" y="7317"/>
                  <a:pt x="2464" y="7292"/>
                  <a:pt x="2464" y="7269"/>
                </a:cubicBezTo>
                <a:cubicBezTo>
                  <a:pt x="2246" y="7269"/>
                  <a:pt x="2032" y="7269"/>
                  <a:pt x="1815" y="7269"/>
                </a:cubicBezTo>
                <a:cubicBezTo>
                  <a:pt x="1815" y="7297"/>
                  <a:pt x="1815" y="7320"/>
                  <a:pt x="1815" y="7348"/>
                </a:cubicBezTo>
                <a:cubicBezTo>
                  <a:pt x="1894" y="7348"/>
                  <a:pt x="1970" y="7351"/>
                  <a:pt x="2043" y="7348"/>
                </a:cubicBezTo>
                <a:close/>
                <a:moveTo>
                  <a:pt x="4399" y="8093"/>
                </a:moveTo>
                <a:cubicBezTo>
                  <a:pt x="4486" y="8107"/>
                  <a:pt x="4486" y="8107"/>
                  <a:pt x="4486" y="8028"/>
                </a:cubicBezTo>
                <a:cubicBezTo>
                  <a:pt x="4486" y="7797"/>
                  <a:pt x="4486" y="7562"/>
                  <a:pt x="4486" y="7331"/>
                </a:cubicBezTo>
                <a:cubicBezTo>
                  <a:pt x="4486" y="7311"/>
                  <a:pt x="4483" y="7289"/>
                  <a:pt x="4483" y="7266"/>
                </a:cubicBezTo>
                <a:cubicBezTo>
                  <a:pt x="4452" y="7266"/>
                  <a:pt x="4430" y="7266"/>
                  <a:pt x="4399" y="7266"/>
                </a:cubicBezTo>
                <a:cubicBezTo>
                  <a:pt x="4399" y="7546"/>
                  <a:pt x="4399" y="7819"/>
                  <a:pt x="4399" y="8093"/>
                </a:cubicBezTo>
                <a:close/>
                <a:moveTo>
                  <a:pt x="3910" y="7275"/>
                </a:moveTo>
                <a:cubicBezTo>
                  <a:pt x="3770" y="7261"/>
                  <a:pt x="3626" y="7272"/>
                  <a:pt x="3474" y="7272"/>
                </a:cubicBezTo>
                <a:cubicBezTo>
                  <a:pt x="3474" y="7404"/>
                  <a:pt x="3474" y="7534"/>
                  <a:pt x="3474" y="7664"/>
                </a:cubicBezTo>
                <a:cubicBezTo>
                  <a:pt x="3474" y="7794"/>
                  <a:pt x="3474" y="7921"/>
                  <a:pt x="3474" y="8051"/>
                </a:cubicBezTo>
                <a:cubicBezTo>
                  <a:pt x="3474" y="8073"/>
                  <a:pt x="3468" y="8099"/>
                  <a:pt x="3505" y="8099"/>
                </a:cubicBezTo>
                <a:cubicBezTo>
                  <a:pt x="3635" y="8096"/>
                  <a:pt x="3768" y="8104"/>
                  <a:pt x="3896" y="8093"/>
                </a:cubicBezTo>
                <a:cubicBezTo>
                  <a:pt x="4105" y="8073"/>
                  <a:pt x="4252" y="7907"/>
                  <a:pt x="4255" y="7698"/>
                </a:cubicBezTo>
                <a:cubicBezTo>
                  <a:pt x="4260" y="7481"/>
                  <a:pt x="4119" y="7297"/>
                  <a:pt x="3910" y="7275"/>
                </a:cubicBezTo>
                <a:close/>
                <a:moveTo>
                  <a:pt x="3849" y="8014"/>
                </a:moveTo>
                <a:cubicBezTo>
                  <a:pt x="3810" y="8017"/>
                  <a:pt x="3770" y="8014"/>
                  <a:pt x="3731" y="8014"/>
                </a:cubicBezTo>
                <a:lnTo>
                  <a:pt x="3731" y="8014"/>
                </a:lnTo>
                <a:cubicBezTo>
                  <a:pt x="3688" y="8014"/>
                  <a:pt x="3646" y="8014"/>
                  <a:pt x="3601" y="8014"/>
                </a:cubicBezTo>
                <a:cubicBezTo>
                  <a:pt x="3570" y="8014"/>
                  <a:pt x="3561" y="8003"/>
                  <a:pt x="3561" y="7972"/>
                </a:cubicBezTo>
                <a:cubicBezTo>
                  <a:pt x="3561" y="7777"/>
                  <a:pt x="3561" y="7582"/>
                  <a:pt x="3561" y="7388"/>
                </a:cubicBezTo>
                <a:cubicBezTo>
                  <a:pt x="3561" y="7359"/>
                  <a:pt x="3570" y="7345"/>
                  <a:pt x="3601" y="7345"/>
                </a:cubicBezTo>
                <a:cubicBezTo>
                  <a:pt x="3686" y="7348"/>
                  <a:pt x="3770" y="7342"/>
                  <a:pt x="3852" y="7348"/>
                </a:cubicBezTo>
                <a:cubicBezTo>
                  <a:pt x="4035" y="7359"/>
                  <a:pt x="4159" y="7500"/>
                  <a:pt x="4159" y="7689"/>
                </a:cubicBezTo>
                <a:cubicBezTo>
                  <a:pt x="4159" y="7873"/>
                  <a:pt x="4035" y="8003"/>
                  <a:pt x="3849" y="8014"/>
                </a:cubicBezTo>
                <a:close/>
                <a:moveTo>
                  <a:pt x="5036" y="7246"/>
                </a:moveTo>
                <a:cubicBezTo>
                  <a:pt x="4791" y="7246"/>
                  <a:pt x="4602" y="7438"/>
                  <a:pt x="4602" y="7684"/>
                </a:cubicBezTo>
                <a:cubicBezTo>
                  <a:pt x="4605" y="7929"/>
                  <a:pt x="4791" y="8116"/>
                  <a:pt x="5034" y="8116"/>
                </a:cubicBezTo>
                <a:cubicBezTo>
                  <a:pt x="5282" y="8116"/>
                  <a:pt x="5468" y="7929"/>
                  <a:pt x="5468" y="7681"/>
                </a:cubicBezTo>
                <a:cubicBezTo>
                  <a:pt x="5471" y="7435"/>
                  <a:pt x="5282" y="7246"/>
                  <a:pt x="5036" y="7246"/>
                </a:cubicBezTo>
                <a:close/>
                <a:moveTo>
                  <a:pt x="5039" y="8028"/>
                </a:moveTo>
                <a:cubicBezTo>
                  <a:pt x="4842" y="8028"/>
                  <a:pt x="4695" y="7881"/>
                  <a:pt x="4695" y="7681"/>
                </a:cubicBezTo>
                <a:cubicBezTo>
                  <a:pt x="4695" y="7481"/>
                  <a:pt x="4839" y="7334"/>
                  <a:pt x="5034" y="7334"/>
                </a:cubicBezTo>
                <a:cubicBezTo>
                  <a:pt x="5231" y="7334"/>
                  <a:pt x="5372" y="7478"/>
                  <a:pt x="5375" y="7678"/>
                </a:cubicBezTo>
                <a:cubicBezTo>
                  <a:pt x="5378" y="7879"/>
                  <a:pt x="5234" y="8028"/>
                  <a:pt x="5039" y="80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750"/>
          </a:p>
        </p:txBody>
      </p:sp>
      <p:sp>
        <p:nvSpPr>
          <p:cNvPr id="11" name="Shape 126"/>
          <p:cNvSpPr/>
          <p:nvPr/>
        </p:nvSpPr>
        <p:spPr>
          <a:xfrm>
            <a:off x="1587687" y="1473703"/>
            <a:ext cx="946578" cy="1127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21592" y="10789"/>
                </a:moveTo>
                <a:cubicBezTo>
                  <a:pt x="21592" y="14127"/>
                  <a:pt x="21584" y="17467"/>
                  <a:pt x="21600" y="20809"/>
                </a:cubicBezTo>
                <a:cubicBezTo>
                  <a:pt x="21600" y="21187"/>
                  <a:pt x="21236" y="21591"/>
                  <a:pt x="20680" y="21591"/>
                </a:cubicBezTo>
                <a:cubicBezTo>
                  <a:pt x="15493" y="21584"/>
                  <a:pt x="10311" y="21584"/>
                  <a:pt x="5132" y="21584"/>
                </a:cubicBezTo>
                <a:cubicBezTo>
                  <a:pt x="3741" y="21584"/>
                  <a:pt x="2358" y="21570"/>
                  <a:pt x="967" y="21591"/>
                </a:cubicBezTo>
                <a:cubicBezTo>
                  <a:pt x="386" y="21596"/>
                  <a:pt x="0" y="21232"/>
                  <a:pt x="0" y="20755"/>
                </a:cubicBezTo>
                <a:cubicBezTo>
                  <a:pt x="8" y="15447"/>
                  <a:pt x="8" y="10138"/>
                  <a:pt x="8" y="4830"/>
                </a:cubicBezTo>
                <a:cubicBezTo>
                  <a:pt x="8" y="3491"/>
                  <a:pt x="8" y="2145"/>
                  <a:pt x="8" y="806"/>
                </a:cubicBezTo>
                <a:cubicBezTo>
                  <a:pt x="8" y="480"/>
                  <a:pt x="148" y="229"/>
                  <a:pt x="487" y="83"/>
                </a:cubicBezTo>
                <a:cubicBezTo>
                  <a:pt x="619" y="29"/>
                  <a:pt x="781" y="3"/>
                  <a:pt x="928" y="3"/>
                </a:cubicBezTo>
                <a:cubicBezTo>
                  <a:pt x="5751" y="-4"/>
                  <a:pt x="10574" y="3"/>
                  <a:pt x="15386" y="3"/>
                </a:cubicBezTo>
                <a:cubicBezTo>
                  <a:pt x="17147" y="3"/>
                  <a:pt x="18916" y="3"/>
                  <a:pt x="20680" y="3"/>
                </a:cubicBezTo>
                <a:cubicBezTo>
                  <a:pt x="21228" y="3"/>
                  <a:pt x="21592" y="315"/>
                  <a:pt x="21592" y="785"/>
                </a:cubicBezTo>
                <a:cubicBezTo>
                  <a:pt x="21592" y="4121"/>
                  <a:pt x="21592" y="7454"/>
                  <a:pt x="21592" y="10789"/>
                </a:cubicBezTo>
                <a:close/>
                <a:moveTo>
                  <a:pt x="21036" y="10801"/>
                </a:moveTo>
                <a:cubicBezTo>
                  <a:pt x="21036" y="7592"/>
                  <a:pt x="21036" y="4391"/>
                  <a:pt x="21036" y="1182"/>
                </a:cubicBezTo>
                <a:cubicBezTo>
                  <a:pt x="21036" y="1116"/>
                  <a:pt x="21036" y="1051"/>
                  <a:pt x="21028" y="985"/>
                </a:cubicBezTo>
                <a:cubicBezTo>
                  <a:pt x="20965" y="665"/>
                  <a:pt x="20688" y="480"/>
                  <a:pt x="20261" y="480"/>
                </a:cubicBezTo>
                <a:cubicBezTo>
                  <a:pt x="14720" y="480"/>
                  <a:pt x="9188" y="480"/>
                  <a:pt x="3648" y="480"/>
                </a:cubicBezTo>
                <a:cubicBezTo>
                  <a:pt x="2867" y="480"/>
                  <a:pt x="2087" y="480"/>
                  <a:pt x="1306" y="480"/>
                </a:cubicBezTo>
                <a:cubicBezTo>
                  <a:pt x="942" y="480"/>
                  <a:pt x="674" y="647"/>
                  <a:pt x="589" y="924"/>
                </a:cubicBezTo>
                <a:cubicBezTo>
                  <a:pt x="564" y="1011"/>
                  <a:pt x="564" y="1098"/>
                  <a:pt x="564" y="1189"/>
                </a:cubicBezTo>
                <a:cubicBezTo>
                  <a:pt x="564" y="5459"/>
                  <a:pt x="564" y="9727"/>
                  <a:pt x="564" y="14000"/>
                </a:cubicBezTo>
                <a:cubicBezTo>
                  <a:pt x="564" y="16149"/>
                  <a:pt x="564" y="18303"/>
                  <a:pt x="564" y="20450"/>
                </a:cubicBezTo>
                <a:cubicBezTo>
                  <a:pt x="564" y="20762"/>
                  <a:pt x="704" y="20981"/>
                  <a:pt x="997" y="21068"/>
                </a:cubicBezTo>
                <a:cubicBezTo>
                  <a:pt x="1120" y="21100"/>
                  <a:pt x="1260" y="21112"/>
                  <a:pt x="1383" y="21112"/>
                </a:cubicBezTo>
                <a:cubicBezTo>
                  <a:pt x="7668" y="21112"/>
                  <a:pt x="13948" y="21112"/>
                  <a:pt x="20231" y="21112"/>
                </a:cubicBezTo>
                <a:cubicBezTo>
                  <a:pt x="20773" y="21112"/>
                  <a:pt x="21036" y="20894"/>
                  <a:pt x="21036" y="20424"/>
                </a:cubicBezTo>
                <a:cubicBezTo>
                  <a:pt x="21036" y="17215"/>
                  <a:pt x="21036" y="14007"/>
                  <a:pt x="21036" y="10801"/>
                </a:cubicBezTo>
                <a:close/>
                <a:moveTo>
                  <a:pt x="18423" y="2549"/>
                </a:moveTo>
                <a:cubicBezTo>
                  <a:pt x="15517" y="2549"/>
                  <a:pt x="12603" y="2549"/>
                  <a:pt x="9700" y="2549"/>
                </a:cubicBezTo>
                <a:cubicBezTo>
                  <a:pt x="7668" y="2549"/>
                  <a:pt x="5628" y="2549"/>
                  <a:pt x="3593" y="2549"/>
                </a:cubicBezTo>
                <a:cubicBezTo>
                  <a:pt x="3245" y="2549"/>
                  <a:pt x="2982" y="2742"/>
                  <a:pt x="2977" y="3026"/>
                </a:cubicBezTo>
                <a:cubicBezTo>
                  <a:pt x="2969" y="3721"/>
                  <a:pt x="2969" y="4412"/>
                  <a:pt x="2977" y="5107"/>
                </a:cubicBezTo>
                <a:cubicBezTo>
                  <a:pt x="2977" y="5318"/>
                  <a:pt x="3114" y="5478"/>
                  <a:pt x="3347" y="5551"/>
                </a:cubicBezTo>
                <a:cubicBezTo>
                  <a:pt x="3456" y="5584"/>
                  <a:pt x="3579" y="5584"/>
                  <a:pt x="3694" y="5584"/>
                </a:cubicBezTo>
                <a:cubicBezTo>
                  <a:pt x="6168" y="5584"/>
                  <a:pt x="8649" y="5584"/>
                  <a:pt x="11119" y="5584"/>
                </a:cubicBezTo>
                <a:cubicBezTo>
                  <a:pt x="11174" y="5584"/>
                  <a:pt x="11229" y="5591"/>
                  <a:pt x="11305" y="5598"/>
                </a:cubicBezTo>
                <a:cubicBezTo>
                  <a:pt x="11259" y="5657"/>
                  <a:pt x="11234" y="5690"/>
                  <a:pt x="11204" y="5725"/>
                </a:cubicBezTo>
                <a:cubicBezTo>
                  <a:pt x="10141" y="6991"/>
                  <a:pt x="9073" y="8250"/>
                  <a:pt x="8000" y="9516"/>
                </a:cubicBezTo>
                <a:cubicBezTo>
                  <a:pt x="6354" y="11461"/>
                  <a:pt x="4708" y="13410"/>
                  <a:pt x="3062" y="15353"/>
                </a:cubicBezTo>
                <a:cubicBezTo>
                  <a:pt x="2936" y="15498"/>
                  <a:pt x="2914" y="15644"/>
                  <a:pt x="3007" y="15804"/>
                </a:cubicBezTo>
                <a:cubicBezTo>
                  <a:pt x="3092" y="15956"/>
                  <a:pt x="3254" y="15989"/>
                  <a:pt x="3440" y="15989"/>
                </a:cubicBezTo>
                <a:cubicBezTo>
                  <a:pt x="4585" y="15989"/>
                  <a:pt x="5735" y="15989"/>
                  <a:pt x="6880" y="15989"/>
                </a:cubicBezTo>
                <a:cubicBezTo>
                  <a:pt x="7189" y="15989"/>
                  <a:pt x="7427" y="15884"/>
                  <a:pt x="7605" y="15672"/>
                </a:cubicBezTo>
                <a:cubicBezTo>
                  <a:pt x="8580" y="14512"/>
                  <a:pt x="9544" y="13359"/>
                  <a:pt x="10519" y="12198"/>
                </a:cubicBezTo>
                <a:cubicBezTo>
                  <a:pt x="12973" y="9269"/>
                  <a:pt x="15432" y="6340"/>
                  <a:pt x="17889" y="3416"/>
                </a:cubicBezTo>
                <a:cubicBezTo>
                  <a:pt x="18122" y="3139"/>
                  <a:pt x="18352" y="2859"/>
                  <a:pt x="18615" y="2556"/>
                </a:cubicBezTo>
                <a:cubicBezTo>
                  <a:pt x="18524" y="2549"/>
                  <a:pt x="18478" y="2549"/>
                  <a:pt x="18423" y="2549"/>
                </a:cubicBezTo>
                <a:close/>
                <a:moveTo>
                  <a:pt x="18563" y="3670"/>
                </a:moveTo>
                <a:cubicBezTo>
                  <a:pt x="17426" y="5034"/>
                  <a:pt x="16281" y="6399"/>
                  <a:pt x="15153" y="7766"/>
                </a:cubicBezTo>
                <a:cubicBezTo>
                  <a:pt x="15115" y="7818"/>
                  <a:pt x="15093" y="7890"/>
                  <a:pt x="15093" y="7952"/>
                </a:cubicBezTo>
                <a:cubicBezTo>
                  <a:pt x="15085" y="8687"/>
                  <a:pt x="15093" y="9422"/>
                  <a:pt x="15093" y="10159"/>
                </a:cubicBezTo>
                <a:cubicBezTo>
                  <a:pt x="15093" y="11912"/>
                  <a:pt x="15093" y="13676"/>
                  <a:pt x="15093" y="15433"/>
                </a:cubicBezTo>
                <a:cubicBezTo>
                  <a:pt x="15093" y="15764"/>
                  <a:pt x="15315" y="15975"/>
                  <a:pt x="15671" y="15982"/>
                </a:cubicBezTo>
                <a:cubicBezTo>
                  <a:pt x="16468" y="15989"/>
                  <a:pt x="17265" y="15989"/>
                  <a:pt x="18051" y="15982"/>
                </a:cubicBezTo>
                <a:cubicBezTo>
                  <a:pt x="18338" y="15982"/>
                  <a:pt x="18563" y="15823"/>
                  <a:pt x="18615" y="15597"/>
                </a:cubicBezTo>
                <a:cubicBezTo>
                  <a:pt x="18631" y="15531"/>
                  <a:pt x="18631" y="15466"/>
                  <a:pt x="18631" y="15400"/>
                </a:cubicBezTo>
                <a:cubicBezTo>
                  <a:pt x="18631" y="11548"/>
                  <a:pt x="18631" y="7693"/>
                  <a:pt x="18631" y="3841"/>
                </a:cubicBezTo>
                <a:cubicBezTo>
                  <a:pt x="18631" y="3775"/>
                  <a:pt x="18631" y="3710"/>
                  <a:pt x="18631" y="3609"/>
                </a:cubicBezTo>
                <a:cubicBezTo>
                  <a:pt x="18593" y="3641"/>
                  <a:pt x="18576" y="3656"/>
                  <a:pt x="18563" y="3670"/>
                </a:cubicBezTo>
                <a:close/>
                <a:moveTo>
                  <a:pt x="15819" y="19052"/>
                </a:moveTo>
                <a:cubicBezTo>
                  <a:pt x="15917" y="19059"/>
                  <a:pt x="15980" y="19026"/>
                  <a:pt x="16027" y="18951"/>
                </a:cubicBezTo>
                <a:cubicBezTo>
                  <a:pt x="16413" y="18423"/>
                  <a:pt x="16799" y="17892"/>
                  <a:pt x="17193" y="17361"/>
                </a:cubicBezTo>
                <a:cubicBezTo>
                  <a:pt x="17270" y="17255"/>
                  <a:pt x="17278" y="17157"/>
                  <a:pt x="17256" y="17030"/>
                </a:cubicBezTo>
                <a:cubicBezTo>
                  <a:pt x="17202" y="17030"/>
                  <a:pt x="17147" y="17030"/>
                  <a:pt x="17092" y="17030"/>
                </a:cubicBezTo>
                <a:cubicBezTo>
                  <a:pt x="16569" y="17030"/>
                  <a:pt x="16043" y="17030"/>
                  <a:pt x="15517" y="17030"/>
                </a:cubicBezTo>
                <a:cubicBezTo>
                  <a:pt x="15191" y="17030"/>
                  <a:pt x="15238" y="16976"/>
                  <a:pt x="15230" y="17288"/>
                </a:cubicBezTo>
                <a:cubicBezTo>
                  <a:pt x="15230" y="17368"/>
                  <a:pt x="15263" y="17394"/>
                  <a:pt x="15361" y="17394"/>
                </a:cubicBezTo>
                <a:cubicBezTo>
                  <a:pt x="15687" y="17387"/>
                  <a:pt x="16019" y="17394"/>
                  <a:pt x="16344" y="17394"/>
                </a:cubicBezTo>
                <a:cubicBezTo>
                  <a:pt x="16397" y="17394"/>
                  <a:pt x="16443" y="17401"/>
                  <a:pt x="16528" y="17401"/>
                </a:cubicBezTo>
                <a:cubicBezTo>
                  <a:pt x="16136" y="17958"/>
                  <a:pt x="15747" y="18488"/>
                  <a:pt x="15348" y="19052"/>
                </a:cubicBezTo>
                <a:cubicBezTo>
                  <a:pt x="15531" y="19052"/>
                  <a:pt x="15679" y="19045"/>
                  <a:pt x="15819" y="19052"/>
                </a:cubicBezTo>
                <a:close/>
                <a:moveTo>
                  <a:pt x="18631" y="18787"/>
                </a:moveTo>
                <a:cubicBezTo>
                  <a:pt x="18631" y="18242"/>
                  <a:pt x="18631" y="17699"/>
                  <a:pt x="18631" y="17161"/>
                </a:cubicBezTo>
                <a:cubicBezTo>
                  <a:pt x="18631" y="17117"/>
                  <a:pt x="18601" y="17037"/>
                  <a:pt x="18585" y="17037"/>
                </a:cubicBezTo>
                <a:cubicBezTo>
                  <a:pt x="18453" y="17030"/>
                  <a:pt x="18292" y="16997"/>
                  <a:pt x="18199" y="17051"/>
                </a:cubicBezTo>
                <a:cubicBezTo>
                  <a:pt x="17919" y="17201"/>
                  <a:pt x="17665" y="17394"/>
                  <a:pt x="17396" y="17579"/>
                </a:cubicBezTo>
                <a:cubicBezTo>
                  <a:pt x="17465" y="17659"/>
                  <a:pt x="17525" y="17725"/>
                  <a:pt x="17588" y="17793"/>
                </a:cubicBezTo>
                <a:cubicBezTo>
                  <a:pt x="17634" y="17852"/>
                  <a:pt x="17681" y="17852"/>
                  <a:pt x="17744" y="17812"/>
                </a:cubicBezTo>
                <a:cubicBezTo>
                  <a:pt x="17859" y="17739"/>
                  <a:pt x="17982" y="17673"/>
                  <a:pt x="18130" y="17594"/>
                </a:cubicBezTo>
                <a:cubicBezTo>
                  <a:pt x="18130" y="18096"/>
                  <a:pt x="18130" y="18568"/>
                  <a:pt x="18130" y="19038"/>
                </a:cubicBezTo>
                <a:cubicBezTo>
                  <a:pt x="18300" y="19038"/>
                  <a:pt x="18461" y="19038"/>
                  <a:pt x="18639" y="19038"/>
                </a:cubicBezTo>
                <a:cubicBezTo>
                  <a:pt x="18631" y="18947"/>
                  <a:pt x="18631" y="18867"/>
                  <a:pt x="18631" y="18787"/>
                </a:cubicBezTo>
                <a:close/>
                <a:moveTo>
                  <a:pt x="3308" y="18932"/>
                </a:moveTo>
                <a:cubicBezTo>
                  <a:pt x="3686" y="19111"/>
                  <a:pt x="4072" y="19104"/>
                  <a:pt x="4453" y="18951"/>
                </a:cubicBezTo>
                <a:cubicBezTo>
                  <a:pt x="4675" y="18860"/>
                  <a:pt x="4806" y="18707"/>
                  <a:pt x="4806" y="18481"/>
                </a:cubicBezTo>
                <a:cubicBezTo>
                  <a:pt x="4806" y="18263"/>
                  <a:pt x="4653" y="18131"/>
                  <a:pt x="4437" y="18052"/>
                </a:cubicBezTo>
                <a:cubicBezTo>
                  <a:pt x="4242" y="17979"/>
                  <a:pt x="4034" y="17939"/>
                  <a:pt x="3842" y="17878"/>
                </a:cubicBezTo>
                <a:cubicBezTo>
                  <a:pt x="3703" y="17833"/>
                  <a:pt x="3547" y="17798"/>
                  <a:pt x="3423" y="17732"/>
                </a:cubicBezTo>
                <a:cubicBezTo>
                  <a:pt x="3245" y="17641"/>
                  <a:pt x="3240" y="17460"/>
                  <a:pt x="3385" y="17335"/>
                </a:cubicBezTo>
                <a:cubicBezTo>
                  <a:pt x="3648" y="17117"/>
                  <a:pt x="4250" y="17183"/>
                  <a:pt x="4445" y="17455"/>
                </a:cubicBezTo>
                <a:cubicBezTo>
                  <a:pt x="4543" y="17601"/>
                  <a:pt x="4585" y="17608"/>
                  <a:pt x="4760" y="17507"/>
                </a:cubicBezTo>
                <a:cubicBezTo>
                  <a:pt x="4628" y="17197"/>
                  <a:pt x="4349" y="17056"/>
                  <a:pt x="3988" y="17030"/>
                </a:cubicBezTo>
                <a:cubicBezTo>
                  <a:pt x="3623" y="17004"/>
                  <a:pt x="3284" y="17056"/>
                  <a:pt x="3067" y="17342"/>
                </a:cubicBezTo>
                <a:cubicBezTo>
                  <a:pt x="2930" y="17528"/>
                  <a:pt x="2982" y="17746"/>
                  <a:pt x="3199" y="17866"/>
                </a:cubicBezTo>
                <a:cubicBezTo>
                  <a:pt x="3338" y="17944"/>
                  <a:pt x="3500" y="17991"/>
                  <a:pt x="3656" y="18037"/>
                </a:cubicBezTo>
                <a:cubicBezTo>
                  <a:pt x="3842" y="18096"/>
                  <a:pt x="4042" y="18131"/>
                  <a:pt x="4229" y="18197"/>
                </a:cubicBezTo>
                <a:cubicBezTo>
                  <a:pt x="4445" y="18270"/>
                  <a:pt x="4530" y="18376"/>
                  <a:pt x="4522" y="18521"/>
                </a:cubicBezTo>
                <a:cubicBezTo>
                  <a:pt x="4513" y="18667"/>
                  <a:pt x="4390" y="18780"/>
                  <a:pt x="4190" y="18838"/>
                </a:cubicBezTo>
                <a:cubicBezTo>
                  <a:pt x="3757" y="18965"/>
                  <a:pt x="3385" y="18827"/>
                  <a:pt x="3185" y="18449"/>
                </a:cubicBezTo>
                <a:cubicBezTo>
                  <a:pt x="3114" y="18463"/>
                  <a:pt x="3037" y="18474"/>
                  <a:pt x="2952" y="18496"/>
                </a:cubicBezTo>
                <a:cubicBezTo>
                  <a:pt x="2982" y="18681"/>
                  <a:pt x="3108" y="18834"/>
                  <a:pt x="3308" y="18932"/>
                </a:cubicBezTo>
                <a:close/>
                <a:moveTo>
                  <a:pt x="8797" y="17208"/>
                </a:moveTo>
                <a:cubicBezTo>
                  <a:pt x="8797" y="17554"/>
                  <a:pt x="8802" y="17899"/>
                  <a:pt x="8797" y="18242"/>
                </a:cubicBezTo>
                <a:cubicBezTo>
                  <a:pt x="8788" y="18707"/>
                  <a:pt x="8449" y="18932"/>
                  <a:pt x="7923" y="18853"/>
                </a:cubicBezTo>
                <a:cubicBezTo>
                  <a:pt x="7614" y="18806"/>
                  <a:pt x="7427" y="18594"/>
                  <a:pt x="7419" y="18270"/>
                </a:cubicBezTo>
                <a:cubicBezTo>
                  <a:pt x="7411" y="17918"/>
                  <a:pt x="7419" y="17561"/>
                  <a:pt x="7411" y="17208"/>
                </a:cubicBezTo>
                <a:cubicBezTo>
                  <a:pt x="7411" y="17161"/>
                  <a:pt x="7411" y="17117"/>
                  <a:pt x="7411" y="17070"/>
                </a:cubicBezTo>
                <a:cubicBezTo>
                  <a:pt x="7321" y="17070"/>
                  <a:pt x="7249" y="17070"/>
                  <a:pt x="7181" y="17070"/>
                </a:cubicBezTo>
                <a:cubicBezTo>
                  <a:pt x="7173" y="17096"/>
                  <a:pt x="7164" y="17110"/>
                  <a:pt x="7164" y="17124"/>
                </a:cubicBezTo>
                <a:cubicBezTo>
                  <a:pt x="7164" y="17495"/>
                  <a:pt x="7156" y="17866"/>
                  <a:pt x="7173" y="18230"/>
                </a:cubicBezTo>
                <a:cubicBezTo>
                  <a:pt x="7181" y="18383"/>
                  <a:pt x="7219" y="18540"/>
                  <a:pt x="7288" y="18681"/>
                </a:cubicBezTo>
                <a:cubicBezTo>
                  <a:pt x="7444" y="18979"/>
                  <a:pt x="7868" y="19118"/>
                  <a:pt x="8323" y="19045"/>
                </a:cubicBezTo>
                <a:cubicBezTo>
                  <a:pt x="8742" y="18979"/>
                  <a:pt x="8988" y="18740"/>
                  <a:pt x="9027" y="18369"/>
                </a:cubicBezTo>
                <a:cubicBezTo>
                  <a:pt x="9035" y="18310"/>
                  <a:pt x="9035" y="18242"/>
                  <a:pt x="9035" y="18183"/>
                </a:cubicBezTo>
                <a:cubicBezTo>
                  <a:pt x="9035" y="17852"/>
                  <a:pt x="9035" y="17521"/>
                  <a:pt x="9035" y="17190"/>
                </a:cubicBezTo>
                <a:cubicBezTo>
                  <a:pt x="9035" y="17150"/>
                  <a:pt x="9027" y="17110"/>
                  <a:pt x="9027" y="17070"/>
                </a:cubicBezTo>
                <a:cubicBezTo>
                  <a:pt x="8942" y="17070"/>
                  <a:pt x="8882" y="17070"/>
                  <a:pt x="8797" y="17070"/>
                </a:cubicBezTo>
                <a:cubicBezTo>
                  <a:pt x="8797" y="17124"/>
                  <a:pt x="8797" y="17161"/>
                  <a:pt x="8797" y="17208"/>
                </a:cubicBezTo>
                <a:close/>
                <a:moveTo>
                  <a:pt x="5595" y="17255"/>
                </a:moveTo>
                <a:cubicBezTo>
                  <a:pt x="5713" y="17248"/>
                  <a:pt x="5751" y="17288"/>
                  <a:pt x="5743" y="17387"/>
                </a:cubicBezTo>
                <a:cubicBezTo>
                  <a:pt x="5735" y="17481"/>
                  <a:pt x="5743" y="17579"/>
                  <a:pt x="5743" y="17680"/>
                </a:cubicBezTo>
                <a:cubicBezTo>
                  <a:pt x="5743" y="18092"/>
                  <a:pt x="5743" y="18503"/>
                  <a:pt x="5743" y="18914"/>
                </a:cubicBezTo>
                <a:cubicBezTo>
                  <a:pt x="5743" y="18998"/>
                  <a:pt x="5773" y="19026"/>
                  <a:pt x="5874" y="19026"/>
                </a:cubicBezTo>
                <a:cubicBezTo>
                  <a:pt x="5990" y="19026"/>
                  <a:pt x="5981" y="18965"/>
                  <a:pt x="5981" y="18900"/>
                </a:cubicBezTo>
                <a:cubicBezTo>
                  <a:pt x="5981" y="18409"/>
                  <a:pt x="5981" y="17918"/>
                  <a:pt x="5981" y="17427"/>
                </a:cubicBezTo>
                <a:cubicBezTo>
                  <a:pt x="5981" y="17262"/>
                  <a:pt x="5981" y="17255"/>
                  <a:pt x="6184" y="17255"/>
                </a:cubicBezTo>
                <a:cubicBezTo>
                  <a:pt x="6376" y="17255"/>
                  <a:pt x="6562" y="17255"/>
                  <a:pt x="6748" y="17255"/>
                </a:cubicBezTo>
                <a:cubicBezTo>
                  <a:pt x="6748" y="17183"/>
                  <a:pt x="6748" y="17124"/>
                  <a:pt x="6748" y="17070"/>
                </a:cubicBezTo>
                <a:cubicBezTo>
                  <a:pt x="6151" y="17070"/>
                  <a:pt x="5565" y="17070"/>
                  <a:pt x="4971" y="17070"/>
                </a:cubicBezTo>
                <a:cubicBezTo>
                  <a:pt x="4971" y="17136"/>
                  <a:pt x="4971" y="17190"/>
                  <a:pt x="4971" y="17255"/>
                </a:cubicBezTo>
                <a:cubicBezTo>
                  <a:pt x="5187" y="17255"/>
                  <a:pt x="5395" y="17262"/>
                  <a:pt x="5595" y="17255"/>
                </a:cubicBezTo>
                <a:close/>
                <a:moveTo>
                  <a:pt x="12047" y="19005"/>
                </a:moveTo>
                <a:cubicBezTo>
                  <a:pt x="12286" y="19038"/>
                  <a:pt x="12286" y="19038"/>
                  <a:pt x="12286" y="18853"/>
                </a:cubicBezTo>
                <a:cubicBezTo>
                  <a:pt x="12286" y="18310"/>
                  <a:pt x="12286" y="17758"/>
                  <a:pt x="12286" y="17215"/>
                </a:cubicBezTo>
                <a:cubicBezTo>
                  <a:pt x="12286" y="17168"/>
                  <a:pt x="12278" y="17117"/>
                  <a:pt x="12278" y="17063"/>
                </a:cubicBezTo>
                <a:cubicBezTo>
                  <a:pt x="12193" y="17063"/>
                  <a:pt x="12132" y="17063"/>
                  <a:pt x="12047" y="17063"/>
                </a:cubicBezTo>
                <a:cubicBezTo>
                  <a:pt x="12047" y="17720"/>
                  <a:pt x="12047" y="18362"/>
                  <a:pt x="12047" y="19005"/>
                </a:cubicBezTo>
                <a:close/>
                <a:moveTo>
                  <a:pt x="10708" y="17084"/>
                </a:moveTo>
                <a:cubicBezTo>
                  <a:pt x="10325" y="17051"/>
                  <a:pt x="9930" y="17077"/>
                  <a:pt x="9514" y="17077"/>
                </a:cubicBezTo>
                <a:cubicBezTo>
                  <a:pt x="9514" y="17387"/>
                  <a:pt x="9514" y="17692"/>
                  <a:pt x="9514" y="17998"/>
                </a:cubicBezTo>
                <a:cubicBezTo>
                  <a:pt x="9514" y="18303"/>
                  <a:pt x="9514" y="18601"/>
                  <a:pt x="9514" y="18907"/>
                </a:cubicBezTo>
                <a:cubicBezTo>
                  <a:pt x="9514" y="18958"/>
                  <a:pt x="9498" y="19019"/>
                  <a:pt x="9599" y="19019"/>
                </a:cubicBezTo>
                <a:cubicBezTo>
                  <a:pt x="9955" y="19012"/>
                  <a:pt x="10319" y="19031"/>
                  <a:pt x="10670" y="19005"/>
                </a:cubicBezTo>
                <a:cubicBezTo>
                  <a:pt x="11242" y="18958"/>
                  <a:pt x="11645" y="18568"/>
                  <a:pt x="11653" y="18077"/>
                </a:cubicBezTo>
                <a:cubicBezTo>
                  <a:pt x="11667" y="17568"/>
                  <a:pt x="11281" y="17136"/>
                  <a:pt x="10708" y="17084"/>
                </a:cubicBezTo>
                <a:close/>
                <a:moveTo>
                  <a:pt x="10541" y="18820"/>
                </a:moveTo>
                <a:cubicBezTo>
                  <a:pt x="10434" y="18827"/>
                  <a:pt x="10325" y="18820"/>
                  <a:pt x="10218" y="18820"/>
                </a:cubicBezTo>
                <a:cubicBezTo>
                  <a:pt x="10100" y="18820"/>
                  <a:pt x="9985" y="18820"/>
                  <a:pt x="9862" y="18820"/>
                </a:cubicBezTo>
                <a:cubicBezTo>
                  <a:pt x="9777" y="18820"/>
                  <a:pt x="9752" y="18794"/>
                  <a:pt x="9752" y="18721"/>
                </a:cubicBezTo>
                <a:cubicBezTo>
                  <a:pt x="9752" y="18263"/>
                  <a:pt x="9752" y="17805"/>
                  <a:pt x="9752" y="17349"/>
                </a:cubicBezTo>
                <a:cubicBezTo>
                  <a:pt x="9752" y="17281"/>
                  <a:pt x="9777" y="17248"/>
                  <a:pt x="9862" y="17248"/>
                </a:cubicBezTo>
                <a:cubicBezTo>
                  <a:pt x="10095" y="17255"/>
                  <a:pt x="10325" y="17241"/>
                  <a:pt x="10549" y="17255"/>
                </a:cubicBezTo>
                <a:cubicBezTo>
                  <a:pt x="11051" y="17281"/>
                  <a:pt x="11390" y="17612"/>
                  <a:pt x="11390" y="18056"/>
                </a:cubicBezTo>
                <a:cubicBezTo>
                  <a:pt x="11390" y="18488"/>
                  <a:pt x="11051" y="18794"/>
                  <a:pt x="10541" y="18820"/>
                </a:cubicBezTo>
                <a:close/>
                <a:moveTo>
                  <a:pt x="13792" y="17016"/>
                </a:moveTo>
                <a:cubicBezTo>
                  <a:pt x="13121" y="17016"/>
                  <a:pt x="12603" y="17467"/>
                  <a:pt x="12603" y="18045"/>
                </a:cubicBezTo>
                <a:cubicBezTo>
                  <a:pt x="12612" y="18620"/>
                  <a:pt x="13121" y="19059"/>
                  <a:pt x="13787" y="19059"/>
                </a:cubicBezTo>
                <a:cubicBezTo>
                  <a:pt x="14466" y="19059"/>
                  <a:pt x="14975" y="18620"/>
                  <a:pt x="14975" y="18037"/>
                </a:cubicBezTo>
                <a:cubicBezTo>
                  <a:pt x="14983" y="17460"/>
                  <a:pt x="14466" y="17016"/>
                  <a:pt x="13792" y="17016"/>
                </a:cubicBezTo>
                <a:close/>
                <a:moveTo>
                  <a:pt x="13800" y="18853"/>
                </a:moveTo>
                <a:cubicBezTo>
                  <a:pt x="13261" y="18853"/>
                  <a:pt x="12858" y="18507"/>
                  <a:pt x="12858" y="18037"/>
                </a:cubicBezTo>
                <a:cubicBezTo>
                  <a:pt x="12858" y="17568"/>
                  <a:pt x="13252" y="17222"/>
                  <a:pt x="13787" y="17222"/>
                </a:cubicBezTo>
                <a:cubicBezTo>
                  <a:pt x="14326" y="17222"/>
                  <a:pt x="14712" y="17561"/>
                  <a:pt x="14720" y="18030"/>
                </a:cubicBezTo>
                <a:cubicBezTo>
                  <a:pt x="14729" y="18503"/>
                  <a:pt x="14334" y="18853"/>
                  <a:pt x="13800" y="18853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7145" rIns="17145" anchor="ctr"/>
          <a:lstStyle/>
          <a:p>
            <a:pPr defTabSz="171450">
              <a:lnSpc>
                <a:spcPct val="93000"/>
              </a:lnSpc>
              <a:defRPr sz="18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675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590"/>
            <a:ext cx="1386298" cy="13648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" y="0"/>
            <a:ext cx="1384896" cy="13802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98" y="2457"/>
            <a:ext cx="1357660" cy="13508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90" y="-47"/>
            <a:ext cx="1339178" cy="13436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64" y="2737483"/>
            <a:ext cx="1317025" cy="14038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6" y="3860800"/>
            <a:ext cx="1418630" cy="1282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" y="2737482"/>
            <a:ext cx="1400098" cy="1403827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803" y="-11215"/>
            <a:ext cx="1406987" cy="14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ight Triangle 22"/>
          <p:cNvSpPr>
            <a:spLocks noChangeAspect="1"/>
          </p:cNvSpPr>
          <p:nvPr/>
        </p:nvSpPr>
        <p:spPr>
          <a:xfrm rot="5400000">
            <a:off x="4045968" y="-5237"/>
            <a:ext cx="1718733" cy="1718733"/>
          </a:xfrm>
          <a:prstGeom prst="rtTriangle">
            <a:avLst/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24" name="Picture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2452" y="2733297"/>
            <a:ext cx="1462743" cy="146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" y="4710"/>
            <a:ext cx="1374560" cy="137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203" y="976"/>
            <a:ext cx="1395554" cy="139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4749" r="13043" b="4749"/>
          <a:stretch/>
        </p:blipFill>
        <p:spPr>
          <a:xfrm>
            <a:off x="14703" y="2737481"/>
            <a:ext cx="1400570" cy="140057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" y="1383523"/>
            <a:ext cx="1386298" cy="136489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550" y="1393788"/>
            <a:ext cx="1293118" cy="135878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" y="4117147"/>
            <a:ext cx="1418630" cy="1282700"/>
          </a:xfrm>
          <a:prstGeom prst="rect">
            <a:avLst/>
          </a:prstGeom>
        </p:spPr>
      </p:pic>
      <p:pic>
        <p:nvPicPr>
          <p:cNvPr id="29" name="Picture 2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145" r="7145" b="7145"/>
          <a:stretch/>
        </p:blipFill>
        <p:spPr bwMode="auto">
          <a:xfrm>
            <a:off x="-22321" y="4109121"/>
            <a:ext cx="1437594" cy="14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" r="23578" b="-1"/>
          <a:stretch/>
        </p:blipFill>
        <p:spPr bwMode="auto">
          <a:xfrm>
            <a:off x="4380" y="1390687"/>
            <a:ext cx="1402716" cy="135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ight Triangle 31"/>
          <p:cNvSpPr>
            <a:spLocks noChangeAspect="1"/>
          </p:cNvSpPr>
          <p:nvPr/>
        </p:nvSpPr>
        <p:spPr>
          <a:xfrm rot="5400000">
            <a:off x="1409145" y="4139931"/>
            <a:ext cx="1423859" cy="1423859"/>
          </a:xfrm>
          <a:prstGeom prst="rtTriangle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4" r="20576" b="7784"/>
          <a:stretch>
            <a:fillRect/>
          </a:stretch>
        </p:blipFill>
        <p:spPr bwMode="auto">
          <a:xfrm>
            <a:off x="1881188" y="-3175"/>
            <a:ext cx="72628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Shape 297"/>
          <p:cNvSpPr>
            <a:spLocks/>
          </p:cNvSpPr>
          <p:nvPr/>
        </p:nvSpPr>
        <p:spPr bwMode="auto">
          <a:xfrm rot="-5400000">
            <a:off x="5099050" y="1098550"/>
            <a:ext cx="4044950" cy="40449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2860" rIns="22860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29699" name="Group 22"/>
          <p:cNvGrpSpPr>
            <a:grpSpLocks/>
          </p:cNvGrpSpPr>
          <p:nvPr/>
        </p:nvGrpSpPr>
        <p:grpSpPr bwMode="auto">
          <a:xfrm>
            <a:off x="446881" y="592362"/>
            <a:ext cx="2868613" cy="969962"/>
            <a:chOff x="419639" y="1704365"/>
            <a:chExt cx="2867949" cy="969810"/>
          </a:xfrm>
        </p:grpSpPr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>
              <a:off x="841816" y="1704365"/>
              <a:ext cx="1963283" cy="377766"/>
            </a:xfrm>
            <a:custGeom>
              <a:avLst/>
              <a:gdLst>
                <a:gd name="T0" fmla="*/ 10985 w 11077"/>
                <a:gd name="T1" fmla="*/ 229 h 2128"/>
                <a:gd name="T2" fmla="*/ 9769 w 11077"/>
                <a:gd name="T3" fmla="*/ 1918 h 2128"/>
                <a:gd name="T4" fmla="*/ 9278 w 11077"/>
                <a:gd name="T5" fmla="*/ 1963 h 2128"/>
                <a:gd name="T6" fmla="*/ 9233 w 11077"/>
                <a:gd name="T7" fmla="*/ 1876 h 2128"/>
                <a:gd name="T8" fmla="*/ 10195 w 11077"/>
                <a:gd name="T9" fmla="*/ 551 h 2128"/>
                <a:gd name="T10" fmla="*/ 10184 w 11077"/>
                <a:gd name="T11" fmla="*/ 531 h 2128"/>
                <a:gd name="T12" fmla="*/ 9264 w 11077"/>
                <a:gd name="T13" fmla="*/ 525 h 2128"/>
                <a:gd name="T14" fmla="*/ 9219 w 11077"/>
                <a:gd name="T15" fmla="*/ 175 h 2128"/>
                <a:gd name="T16" fmla="*/ 10015 w 11077"/>
                <a:gd name="T17" fmla="*/ 110 h 2128"/>
                <a:gd name="T18" fmla="*/ 11070 w 11077"/>
                <a:gd name="T19" fmla="*/ 110 h 2128"/>
                <a:gd name="T20" fmla="*/ 10661 w 11077"/>
                <a:gd name="T21" fmla="*/ 830 h 2128"/>
                <a:gd name="T22" fmla="*/ 10655 w 11077"/>
                <a:gd name="T23" fmla="*/ 1159 h 2128"/>
                <a:gd name="T24" fmla="*/ 10723 w 11077"/>
                <a:gd name="T25" fmla="*/ 1963 h 2128"/>
                <a:gd name="T26" fmla="*/ 11073 w 11077"/>
                <a:gd name="T27" fmla="*/ 1910 h 2128"/>
                <a:gd name="T28" fmla="*/ 11076 w 11077"/>
                <a:gd name="T29" fmla="*/ 288 h 2128"/>
                <a:gd name="T30" fmla="*/ 11064 w 11077"/>
                <a:gd name="T31" fmla="*/ 266 h 2128"/>
                <a:gd name="T32" fmla="*/ 6464 w 11077"/>
                <a:gd name="T33" fmla="*/ 1046 h 2128"/>
                <a:gd name="T34" fmla="*/ 4840 w 11077"/>
                <a:gd name="T35" fmla="*/ 127 h 2128"/>
                <a:gd name="T36" fmla="*/ 4820 w 11077"/>
                <a:gd name="T37" fmla="*/ 1884 h 2128"/>
                <a:gd name="T38" fmla="*/ 5012 w 11077"/>
                <a:gd name="T39" fmla="*/ 1582 h 2128"/>
                <a:gd name="T40" fmla="*/ 5148 w 11077"/>
                <a:gd name="T41" fmla="*/ 308 h 2128"/>
                <a:gd name="T42" fmla="*/ 6264 w 11077"/>
                <a:gd name="T43" fmla="*/ 1035 h 2128"/>
                <a:gd name="T44" fmla="*/ 5012 w 11077"/>
                <a:gd name="T45" fmla="*/ 1698 h 2128"/>
                <a:gd name="T46" fmla="*/ 8968 w 11077"/>
                <a:gd name="T47" fmla="*/ 1005 h 2128"/>
                <a:gd name="T48" fmla="*/ 7139 w 11077"/>
                <a:gd name="T49" fmla="*/ 999 h 2128"/>
                <a:gd name="T50" fmla="*/ 8968 w 11077"/>
                <a:gd name="T51" fmla="*/ 1005 h 2128"/>
                <a:gd name="T52" fmla="*/ 7339 w 11077"/>
                <a:gd name="T53" fmla="*/ 1008 h 2128"/>
                <a:gd name="T54" fmla="*/ 8759 w 11077"/>
                <a:gd name="T55" fmla="*/ 1005 h 2128"/>
                <a:gd name="T56" fmla="*/ 1321 w 11077"/>
                <a:gd name="T57" fmla="*/ 339 h 2128"/>
                <a:gd name="T58" fmla="*/ 263 w 11077"/>
                <a:gd name="T59" fmla="*/ 881 h 2128"/>
                <a:gd name="T60" fmla="*/ 1050 w 11077"/>
                <a:gd name="T61" fmla="*/ 1168 h 2128"/>
                <a:gd name="T62" fmla="*/ 965 w 11077"/>
                <a:gd name="T63" fmla="*/ 1712 h 2128"/>
                <a:gd name="T64" fmla="*/ 17 w 11077"/>
                <a:gd name="T65" fmla="*/ 1407 h 2128"/>
                <a:gd name="T66" fmla="*/ 1239 w 11077"/>
                <a:gd name="T67" fmla="*/ 1791 h 2128"/>
                <a:gd name="T68" fmla="*/ 830 w 11077"/>
                <a:gd name="T69" fmla="*/ 889 h 2128"/>
                <a:gd name="T70" fmla="*/ 288 w 11077"/>
                <a:gd name="T71" fmla="*/ 542 h 2128"/>
                <a:gd name="T72" fmla="*/ 1228 w 11077"/>
                <a:gd name="T73" fmla="*/ 601 h 2128"/>
                <a:gd name="T74" fmla="*/ 1321 w 11077"/>
                <a:gd name="T75" fmla="*/ 339 h 2128"/>
                <a:gd name="T76" fmla="*/ 3370 w 11077"/>
                <a:gd name="T77" fmla="*/ 1786 h 2128"/>
                <a:gd name="T78" fmla="*/ 4558 w 11077"/>
                <a:gd name="T79" fmla="*/ 1165 h 2128"/>
                <a:gd name="T80" fmla="*/ 4552 w 11077"/>
                <a:gd name="T81" fmla="*/ 130 h 2128"/>
                <a:gd name="T82" fmla="*/ 4360 w 11077"/>
                <a:gd name="T83" fmla="*/ 249 h 2128"/>
                <a:gd name="T84" fmla="*/ 4143 w 11077"/>
                <a:gd name="T85" fmla="*/ 1661 h 2128"/>
                <a:gd name="T86" fmla="*/ 3313 w 11077"/>
                <a:gd name="T87" fmla="*/ 1142 h 2128"/>
                <a:gd name="T88" fmla="*/ 3313 w 11077"/>
                <a:gd name="T89" fmla="*/ 127 h 2128"/>
                <a:gd name="T90" fmla="*/ 3124 w 11077"/>
                <a:gd name="T91" fmla="*/ 1278 h 2128"/>
                <a:gd name="T92" fmla="*/ 2898 w 11077"/>
                <a:gd name="T93" fmla="*/ 127 h 2128"/>
                <a:gd name="T94" fmla="*/ 1535 w 11077"/>
                <a:gd name="T95" fmla="*/ 305 h 2128"/>
                <a:gd name="T96" fmla="*/ 2117 w 11077"/>
                <a:gd name="T97" fmla="*/ 407 h 2128"/>
                <a:gd name="T98" fmla="*/ 2114 w 11077"/>
                <a:gd name="T99" fmla="*/ 1870 h 2128"/>
                <a:gd name="T100" fmla="*/ 2314 w 11077"/>
                <a:gd name="T101" fmla="*/ 299 h 2128"/>
                <a:gd name="T102" fmla="*/ 6893 w 11077"/>
                <a:gd name="T103" fmla="*/ 127 h 2128"/>
                <a:gd name="T104" fmla="*/ 6710 w 11077"/>
                <a:gd name="T105" fmla="*/ 1879 h 2128"/>
                <a:gd name="T106" fmla="*/ 6893 w 11077"/>
                <a:gd name="T107" fmla="*/ 127 h 2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77" h="2128">
                  <a:moveTo>
                    <a:pt x="11070" y="110"/>
                  </a:moveTo>
                  <a:cubicBezTo>
                    <a:pt x="11039" y="153"/>
                    <a:pt x="11011" y="192"/>
                    <a:pt x="10985" y="229"/>
                  </a:cubicBezTo>
                  <a:cubicBezTo>
                    <a:pt x="10695" y="632"/>
                    <a:pt x="10404" y="1035"/>
                    <a:pt x="10113" y="1439"/>
                  </a:cubicBezTo>
                  <a:cubicBezTo>
                    <a:pt x="9998" y="1599"/>
                    <a:pt x="9885" y="1757"/>
                    <a:pt x="9769" y="1918"/>
                  </a:cubicBezTo>
                  <a:cubicBezTo>
                    <a:pt x="9747" y="1947"/>
                    <a:pt x="9718" y="1963"/>
                    <a:pt x="9684" y="1963"/>
                  </a:cubicBezTo>
                  <a:cubicBezTo>
                    <a:pt x="9549" y="1963"/>
                    <a:pt x="9414" y="1963"/>
                    <a:pt x="9278" y="1963"/>
                  </a:cubicBezTo>
                  <a:cubicBezTo>
                    <a:pt x="9255" y="1963"/>
                    <a:pt x="9239" y="1958"/>
                    <a:pt x="9227" y="1938"/>
                  </a:cubicBezTo>
                  <a:cubicBezTo>
                    <a:pt x="9216" y="1915"/>
                    <a:pt x="9219" y="1896"/>
                    <a:pt x="9233" y="1876"/>
                  </a:cubicBezTo>
                  <a:cubicBezTo>
                    <a:pt x="9428" y="1608"/>
                    <a:pt x="9622" y="1340"/>
                    <a:pt x="9817" y="1072"/>
                  </a:cubicBezTo>
                  <a:cubicBezTo>
                    <a:pt x="9944" y="898"/>
                    <a:pt x="10071" y="726"/>
                    <a:pt x="10195" y="551"/>
                  </a:cubicBezTo>
                  <a:cubicBezTo>
                    <a:pt x="10198" y="545"/>
                    <a:pt x="10201" y="542"/>
                    <a:pt x="10207" y="534"/>
                  </a:cubicBezTo>
                  <a:cubicBezTo>
                    <a:pt x="10198" y="534"/>
                    <a:pt x="10190" y="531"/>
                    <a:pt x="10184" y="531"/>
                  </a:cubicBezTo>
                  <a:cubicBezTo>
                    <a:pt x="9890" y="531"/>
                    <a:pt x="9597" y="531"/>
                    <a:pt x="9306" y="531"/>
                  </a:cubicBezTo>
                  <a:cubicBezTo>
                    <a:pt x="9292" y="531"/>
                    <a:pt x="9278" y="531"/>
                    <a:pt x="9264" y="525"/>
                  </a:cubicBezTo>
                  <a:cubicBezTo>
                    <a:pt x="9236" y="517"/>
                    <a:pt x="9222" y="494"/>
                    <a:pt x="9219" y="463"/>
                  </a:cubicBezTo>
                  <a:cubicBezTo>
                    <a:pt x="9219" y="367"/>
                    <a:pt x="9219" y="271"/>
                    <a:pt x="9219" y="175"/>
                  </a:cubicBezTo>
                  <a:cubicBezTo>
                    <a:pt x="9219" y="136"/>
                    <a:pt x="9250" y="110"/>
                    <a:pt x="9292" y="110"/>
                  </a:cubicBezTo>
                  <a:cubicBezTo>
                    <a:pt x="9532" y="110"/>
                    <a:pt x="9775" y="110"/>
                    <a:pt x="10015" y="110"/>
                  </a:cubicBezTo>
                  <a:cubicBezTo>
                    <a:pt x="10359" y="110"/>
                    <a:pt x="10703" y="110"/>
                    <a:pt x="11048" y="110"/>
                  </a:cubicBezTo>
                  <a:cubicBezTo>
                    <a:pt x="11053" y="110"/>
                    <a:pt x="11059" y="110"/>
                    <a:pt x="11070" y="110"/>
                  </a:cubicBezTo>
                  <a:close/>
                  <a:moveTo>
                    <a:pt x="11064" y="266"/>
                  </a:moveTo>
                  <a:cubicBezTo>
                    <a:pt x="10929" y="455"/>
                    <a:pt x="10796" y="641"/>
                    <a:pt x="10661" y="830"/>
                  </a:cubicBezTo>
                  <a:cubicBezTo>
                    <a:pt x="10655" y="836"/>
                    <a:pt x="10655" y="847"/>
                    <a:pt x="10655" y="855"/>
                  </a:cubicBezTo>
                  <a:cubicBezTo>
                    <a:pt x="10655" y="957"/>
                    <a:pt x="10655" y="1058"/>
                    <a:pt x="10655" y="1159"/>
                  </a:cubicBezTo>
                  <a:cubicBezTo>
                    <a:pt x="10655" y="1402"/>
                    <a:pt x="10655" y="1645"/>
                    <a:pt x="10655" y="1887"/>
                  </a:cubicBezTo>
                  <a:cubicBezTo>
                    <a:pt x="10655" y="1932"/>
                    <a:pt x="10681" y="1963"/>
                    <a:pt x="10723" y="1963"/>
                  </a:cubicBezTo>
                  <a:cubicBezTo>
                    <a:pt x="10816" y="1963"/>
                    <a:pt x="10912" y="1963"/>
                    <a:pt x="11005" y="1963"/>
                  </a:cubicBezTo>
                  <a:cubicBezTo>
                    <a:pt x="11039" y="1963"/>
                    <a:pt x="11064" y="1941"/>
                    <a:pt x="11073" y="1910"/>
                  </a:cubicBezTo>
                  <a:cubicBezTo>
                    <a:pt x="11076" y="1901"/>
                    <a:pt x="11076" y="1890"/>
                    <a:pt x="11076" y="1882"/>
                  </a:cubicBezTo>
                  <a:cubicBezTo>
                    <a:pt x="11076" y="1351"/>
                    <a:pt x="11076" y="819"/>
                    <a:pt x="11076" y="288"/>
                  </a:cubicBezTo>
                  <a:cubicBezTo>
                    <a:pt x="11076" y="280"/>
                    <a:pt x="11076" y="271"/>
                    <a:pt x="11076" y="257"/>
                  </a:cubicBezTo>
                  <a:cubicBezTo>
                    <a:pt x="11067" y="263"/>
                    <a:pt x="11064" y="266"/>
                    <a:pt x="11064" y="266"/>
                  </a:cubicBezTo>
                  <a:close/>
                  <a:moveTo>
                    <a:pt x="5612" y="1882"/>
                  </a:moveTo>
                  <a:cubicBezTo>
                    <a:pt x="6092" y="1873"/>
                    <a:pt x="6436" y="1529"/>
                    <a:pt x="6464" y="1046"/>
                  </a:cubicBezTo>
                  <a:cubicBezTo>
                    <a:pt x="6490" y="596"/>
                    <a:pt x="6165" y="189"/>
                    <a:pt x="5711" y="144"/>
                  </a:cubicBezTo>
                  <a:cubicBezTo>
                    <a:pt x="5424" y="116"/>
                    <a:pt x="5131" y="130"/>
                    <a:pt x="4840" y="127"/>
                  </a:cubicBezTo>
                  <a:cubicBezTo>
                    <a:pt x="4834" y="127"/>
                    <a:pt x="4829" y="133"/>
                    <a:pt x="4820" y="141"/>
                  </a:cubicBezTo>
                  <a:cubicBezTo>
                    <a:pt x="4820" y="717"/>
                    <a:pt x="4820" y="1295"/>
                    <a:pt x="4820" y="1884"/>
                  </a:cubicBezTo>
                  <a:cubicBezTo>
                    <a:pt x="5094" y="1882"/>
                    <a:pt x="5354" y="1887"/>
                    <a:pt x="5612" y="1882"/>
                  </a:cubicBezTo>
                  <a:close/>
                  <a:moveTo>
                    <a:pt x="5012" y="1582"/>
                  </a:moveTo>
                  <a:cubicBezTo>
                    <a:pt x="5012" y="1201"/>
                    <a:pt x="5012" y="819"/>
                    <a:pt x="5012" y="438"/>
                  </a:cubicBezTo>
                  <a:cubicBezTo>
                    <a:pt x="5012" y="308"/>
                    <a:pt x="5012" y="305"/>
                    <a:pt x="5148" y="308"/>
                  </a:cubicBezTo>
                  <a:cubicBezTo>
                    <a:pt x="5320" y="311"/>
                    <a:pt x="5492" y="305"/>
                    <a:pt x="5663" y="322"/>
                  </a:cubicBezTo>
                  <a:cubicBezTo>
                    <a:pt x="6030" y="361"/>
                    <a:pt x="6284" y="672"/>
                    <a:pt x="6264" y="1035"/>
                  </a:cubicBezTo>
                  <a:cubicBezTo>
                    <a:pt x="6242" y="1424"/>
                    <a:pt x="5971" y="1693"/>
                    <a:pt x="5590" y="1698"/>
                  </a:cubicBezTo>
                  <a:cubicBezTo>
                    <a:pt x="5404" y="1701"/>
                    <a:pt x="5215" y="1698"/>
                    <a:pt x="5012" y="1698"/>
                  </a:cubicBezTo>
                  <a:cubicBezTo>
                    <a:pt x="5012" y="1650"/>
                    <a:pt x="5012" y="1616"/>
                    <a:pt x="5012" y="1582"/>
                  </a:cubicBezTo>
                  <a:close/>
                  <a:moveTo>
                    <a:pt x="8968" y="1005"/>
                  </a:moveTo>
                  <a:cubicBezTo>
                    <a:pt x="8968" y="486"/>
                    <a:pt x="8570" y="88"/>
                    <a:pt x="8050" y="88"/>
                  </a:cubicBezTo>
                  <a:cubicBezTo>
                    <a:pt x="7537" y="88"/>
                    <a:pt x="7139" y="483"/>
                    <a:pt x="7139" y="999"/>
                  </a:cubicBezTo>
                  <a:cubicBezTo>
                    <a:pt x="7136" y="1520"/>
                    <a:pt x="7534" y="1918"/>
                    <a:pt x="8050" y="1921"/>
                  </a:cubicBezTo>
                  <a:cubicBezTo>
                    <a:pt x="8567" y="1921"/>
                    <a:pt x="8968" y="1523"/>
                    <a:pt x="8968" y="1005"/>
                  </a:cubicBezTo>
                  <a:close/>
                  <a:moveTo>
                    <a:pt x="8048" y="1726"/>
                  </a:moveTo>
                  <a:cubicBezTo>
                    <a:pt x="7638" y="1724"/>
                    <a:pt x="7342" y="1422"/>
                    <a:pt x="7339" y="1008"/>
                  </a:cubicBezTo>
                  <a:cubicBezTo>
                    <a:pt x="7337" y="590"/>
                    <a:pt x="7636" y="282"/>
                    <a:pt x="8048" y="282"/>
                  </a:cubicBezTo>
                  <a:cubicBezTo>
                    <a:pt x="8463" y="282"/>
                    <a:pt x="8759" y="582"/>
                    <a:pt x="8759" y="1005"/>
                  </a:cubicBezTo>
                  <a:cubicBezTo>
                    <a:pt x="8762" y="1422"/>
                    <a:pt x="8457" y="1732"/>
                    <a:pt x="8048" y="1726"/>
                  </a:cubicBezTo>
                  <a:close/>
                  <a:moveTo>
                    <a:pt x="1321" y="339"/>
                  </a:moveTo>
                  <a:cubicBezTo>
                    <a:pt x="1078" y="26"/>
                    <a:pt x="452" y="0"/>
                    <a:pt x="181" y="291"/>
                  </a:cubicBezTo>
                  <a:cubicBezTo>
                    <a:pt x="0" y="483"/>
                    <a:pt x="31" y="754"/>
                    <a:pt x="263" y="881"/>
                  </a:cubicBezTo>
                  <a:cubicBezTo>
                    <a:pt x="390" y="951"/>
                    <a:pt x="536" y="988"/>
                    <a:pt x="672" y="1035"/>
                  </a:cubicBezTo>
                  <a:cubicBezTo>
                    <a:pt x="799" y="1080"/>
                    <a:pt x="931" y="1108"/>
                    <a:pt x="1050" y="1168"/>
                  </a:cubicBezTo>
                  <a:cubicBezTo>
                    <a:pt x="1118" y="1201"/>
                    <a:pt x="1180" y="1269"/>
                    <a:pt x="1211" y="1337"/>
                  </a:cubicBezTo>
                  <a:cubicBezTo>
                    <a:pt x="1276" y="1489"/>
                    <a:pt x="1160" y="1656"/>
                    <a:pt x="965" y="1712"/>
                  </a:cubicBezTo>
                  <a:cubicBezTo>
                    <a:pt x="629" y="1811"/>
                    <a:pt x="378" y="1695"/>
                    <a:pt x="209" y="1360"/>
                  </a:cubicBezTo>
                  <a:cubicBezTo>
                    <a:pt x="147" y="1374"/>
                    <a:pt x="85" y="1391"/>
                    <a:pt x="17" y="1407"/>
                  </a:cubicBezTo>
                  <a:cubicBezTo>
                    <a:pt x="51" y="1580"/>
                    <a:pt x="141" y="1701"/>
                    <a:pt x="274" y="1791"/>
                  </a:cubicBezTo>
                  <a:cubicBezTo>
                    <a:pt x="536" y="1966"/>
                    <a:pt x="977" y="1966"/>
                    <a:pt x="1239" y="1791"/>
                  </a:cubicBezTo>
                  <a:cubicBezTo>
                    <a:pt x="1535" y="1597"/>
                    <a:pt x="1530" y="1213"/>
                    <a:pt x="1222" y="1041"/>
                  </a:cubicBezTo>
                  <a:cubicBezTo>
                    <a:pt x="1101" y="974"/>
                    <a:pt x="962" y="937"/>
                    <a:pt x="830" y="889"/>
                  </a:cubicBezTo>
                  <a:cubicBezTo>
                    <a:pt x="706" y="847"/>
                    <a:pt x="579" y="813"/>
                    <a:pt x="457" y="765"/>
                  </a:cubicBezTo>
                  <a:cubicBezTo>
                    <a:pt x="361" y="726"/>
                    <a:pt x="282" y="661"/>
                    <a:pt x="288" y="542"/>
                  </a:cubicBezTo>
                  <a:cubicBezTo>
                    <a:pt x="294" y="426"/>
                    <a:pt x="367" y="356"/>
                    <a:pt x="469" y="311"/>
                  </a:cubicBezTo>
                  <a:cubicBezTo>
                    <a:pt x="773" y="172"/>
                    <a:pt x="1089" y="294"/>
                    <a:pt x="1228" y="601"/>
                  </a:cubicBezTo>
                  <a:cubicBezTo>
                    <a:pt x="1290" y="587"/>
                    <a:pt x="1352" y="570"/>
                    <a:pt x="1439" y="551"/>
                  </a:cubicBezTo>
                  <a:cubicBezTo>
                    <a:pt x="1397" y="472"/>
                    <a:pt x="1369" y="398"/>
                    <a:pt x="1321" y="339"/>
                  </a:cubicBezTo>
                  <a:close/>
                  <a:moveTo>
                    <a:pt x="3124" y="1278"/>
                  </a:moveTo>
                  <a:cubicBezTo>
                    <a:pt x="3130" y="1475"/>
                    <a:pt x="3203" y="1659"/>
                    <a:pt x="3370" y="1786"/>
                  </a:cubicBezTo>
                  <a:cubicBezTo>
                    <a:pt x="3816" y="2127"/>
                    <a:pt x="4465" y="1873"/>
                    <a:pt x="4549" y="1323"/>
                  </a:cubicBezTo>
                  <a:cubicBezTo>
                    <a:pt x="4558" y="1269"/>
                    <a:pt x="4558" y="1216"/>
                    <a:pt x="4558" y="1165"/>
                  </a:cubicBezTo>
                  <a:cubicBezTo>
                    <a:pt x="4558" y="850"/>
                    <a:pt x="4558" y="534"/>
                    <a:pt x="4558" y="218"/>
                  </a:cubicBezTo>
                  <a:cubicBezTo>
                    <a:pt x="4558" y="187"/>
                    <a:pt x="4555" y="158"/>
                    <a:pt x="4552" y="130"/>
                  </a:cubicBezTo>
                  <a:cubicBezTo>
                    <a:pt x="4484" y="130"/>
                    <a:pt x="4425" y="130"/>
                    <a:pt x="4360" y="130"/>
                  </a:cubicBezTo>
                  <a:cubicBezTo>
                    <a:pt x="4360" y="175"/>
                    <a:pt x="4360" y="212"/>
                    <a:pt x="4360" y="249"/>
                  </a:cubicBezTo>
                  <a:cubicBezTo>
                    <a:pt x="4360" y="584"/>
                    <a:pt x="4363" y="920"/>
                    <a:pt x="4355" y="1252"/>
                  </a:cubicBezTo>
                  <a:cubicBezTo>
                    <a:pt x="4352" y="1419"/>
                    <a:pt x="4293" y="1566"/>
                    <a:pt x="4143" y="1661"/>
                  </a:cubicBezTo>
                  <a:cubicBezTo>
                    <a:pt x="3782" y="1887"/>
                    <a:pt x="3344" y="1670"/>
                    <a:pt x="3316" y="1247"/>
                  </a:cubicBezTo>
                  <a:cubicBezTo>
                    <a:pt x="3313" y="1213"/>
                    <a:pt x="3313" y="1179"/>
                    <a:pt x="3313" y="1142"/>
                  </a:cubicBezTo>
                  <a:cubicBezTo>
                    <a:pt x="3313" y="838"/>
                    <a:pt x="3313" y="536"/>
                    <a:pt x="3313" y="232"/>
                  </a:cubicBezTo>
                  <a:cubicBezTo>
                    <a:pt x="3313" y="198"/>
                    <a:pt x="3313" y="164"/>
                    <a:pt x="3313" y="127"/>
                  </a:cubicBezTo>
                  <a:cubicBezTo>
                    <a:pt x="3246" y="127"/>
                    <a:pt x="3186" y="127"/>
                    <a:pt x="3119" y="127"/>
                  </a:cubicBezTo>
                  <a:cubicBezTo>
                    <a:pt x="3119" y="517"/>
                    <a:pt x="3110" y="898"/>
                    <a:pt x="3124" y="1278"/>
                  </a:cubicBezTo>
                  <a:close/>
                  <a:moveTo>
                    <a:pt x="2898" y="305"/>
                  </a:moveTo>
                  <a:cubicBezTo>
                    <a:pt x="2898" y="237"/>
                    <a:pt x="2898" y="184"/>
                    <a:pt x="2898" y="127"/>
                  </a:cubicBezTo>
                  <a:cubicBezTo>
                    <a:pt x="2441" y="127"/>
                    <a:pt x="1990" y="127"/>
                    <a:pt x="1535" y="127"/>
                  </a:cubicBezTo>
                  <a:cubicBezTo>
                    <a:pt x="1535" y="189"/>
                    <a:pt x="1535" y="243"/>
                    <a:pt x="1535" y="305"/>
                  </a:cubicBezTo>
                  <a:cubicBezTo>
                    <a:pt x="1699" y="305"/>
                    <a:pt x="1854" y="311"/>
                    <a:pt x="2012" y="302"/>
                  </a:cubicBezTo>
                  <a:cubicBezTo>
                    <a:pt x="2094" y="299"/>
                    <a:pt x="2120" y="325"/>
                    <a:pt x="2117" y="407"/>
                  </a:cubicBezTo>
                  <a:cubicBezTo>
                    <a:pt x="2114" y="858"/>
                    <a:pt x="2114" y="1309"/>
                    <a:pt x="2114" y="1757"/>
                  </a:cubicBezTo>
                  <a:cubicBezTo>
                    <a:pt x="2114" y="1794"/>
                    <a:pt x="2114" y="1831"/>
                    <a:pt x="2114" y="1870"/>
                  </a:cubicBezTo>
                  <a:cubicBezTo>
                    <a:pt x="2184" y="1870"/>
                    <a:pt x="2247" y="1870"/>
                    <a:pt x="2314" y="1870"/>
                  </a:cubicBezTo>
                  <a:cubicBezTo>
                    <a:pt x="2314" y="1345"/>
                    <a:pt x="2314" y="833"/>
                    <a:pt x="2314" y="299"/>
                  </a:cubicBezTo>
                  <a:cubicBezTo>
                    <a:pt x="2517" y="305"/>
                    <a:pt x="2709" y="305"/>
                    <a:pt x="2898" y="305"/>
                  </a:cubicBezTo>
                  <a:close/>
                  <a:moveTo>
                    <a:pt x="6893" y="127"/>
                  </a:moveTo>
                  <a:cubicBezTo>
                    <a:pt x="6829" y="127"/>
                    <a:pt x="6769" y="127"/>
                    <a:pt x="6710" y="127"/>
                  </a:cubicBezTo>
                  <a:cubicBezTo>
                    <a:pt x="6710" y="714"/>
                    <a:pt x="6710" y="1292"/>
                    <a:pt x="6710" y="1879"/>
                  </a:cubicBezTo>
                  <a:cubicBezTo>
                    <a:pt x="6775" y="1879"/>
                    <a:pt x="6831" y="1879"/>
                    <a:pt x="6893" y="1879"/>
                  </a:cubicBezTo>
                  <a:cubicBezTo>
                    <a:pt x="6893" y="1292"/>
                    <a:pt x="6893" y="711"/>
                    <a:pt x="6893" y="1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3E4148"/>
                </a:solidFill>
              </a:endParaRP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419639" y="2198000"/>
              <a:ext cx="2867949" cy="382528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4572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2800" b="0" i="0" kern="1200" cap="all" spc="0" baseline="0">
                  <a:solidFill>
                    <a:srgbClr val="37B5EB"/>
                  </a:solidFill>
                  <a:latin typeface="Helvetica Neue Thin"/>
                  <a:ea typeface="Arial Black" charset="0"/>
                  <a:cs typeface="Helvetica Neue Thin"/>
                </a:defRPr>
              </a:lvl1pPr>
            </a:lstStyle>
            <a:p>
              <a:pPr algn="ctr">
                <a:lnSpc>
                  <a:spcPct val="70000"/>
                </a:lnSpc>
                <a:defRPr/>
              </a:pPr>
              <a:r>
                <a:rPr lang="en-US" sz="4400" b="1" dirty="0" smtClean="0">
                  <a:solidFill>
                    <a:srgbClr val="EF2977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We are </a:t>
              </a:r>
            </a:p>
            <a:p>
              <a:pPr algn="ctr">
                <a:lnSpc>
                  <a:spcPct val="70000"/>
                </a:lnSpc>
                <a:defRPr/>
              </a:pPr>
              <a:endParaRPr lang="en-US" sz="4400" b="1" dirty="0">
                <a:solidFill>
                  <a:srgbClr val="EF2977"/>
                </a:solidFill>
                <a:latin typeface="Arial Black" charset="0"/>
                <a:cs typeface="Arial Black" charset="0"/>
              </a:endParaRPr>
            </a:p>
            <a:p>
              <a:pPr algn="ctr">
                <a:lnSpc>
                  <a:spcPct val="70000"/>
                </a:lnSpc>
                <a:defRPr/>
              </a:pPr>
              <a:r>
                <a:rPr lang="en-US" sz="3600" b="1" dirty="0" smtClean="0">
                  <a:solidFill>
                    <a:srgbClr val="EF2977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the media company for </a:t>
              </a:r>
              <a:r>
                <a:rPr lang="en-US" sz="3600" b="1" dirty="0" smtClean="0">
                  <a:solidFill>
                    <a:srgbClr val="EF2977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creators</a:t>
              </a:r>
            </a:p>
            <a:p>
              <a:pPr algn="ctr">
                <a:lnSpc>
                  <a:spcPct val="70000"/>
                </a:lnSpc>
                <a:defRPr/>
              </a:pPr>
              <a:endParaRPr lang="en-US" sz="3600" b="1" dirty="0">
                <a:solidFill>
                  <a:srgbClr val="EF2977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  <a:p>
              <a:pPr algn="ctr">
                <a:lnSpc>
                  <a:spcPct val="70000"/>
                </a:lnSpc>
                <a:defRPr/>
              </a:pPr>
              <a:r>
                <a:rPr lang="en-US" sz="3600" b="1" dirty="0" smtClean="0">
                  <a:solidFill>
                    <a:srgbClr val="EF2977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Q&amp;A</a:t>
              </a:r>
              <a:endParaRPr lang="en-US" sz="3600" b="1" dirty="0">
                <a:solidFill>
                  <a:srgbClr val="EF2977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830706" y="2674175"/>
              <a:ext cx="1974392" cy="0"/>
            </a:xfrm>
            <a:prstGeom prst="line">
              <a:avLst/>
            </a:prstGeom>
            <a:ln w="9525" cmpd="sng">
              <a:solidFill>
                <a:schemeClr val="accent4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928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arallelogram 40"/>
          <p:cNvSpPr/>
          <p:nvPr/>
        </p:nvSpPr>
        <p:spPr>
          <a:xfrm>
            <a:off x="-1116663" y="-10423"/>
            <a:ext cx="11503025" cy="5143500"/>
          </a:xfrm>
          <a:prstGeom prst="parallelogram">
            <a:avLst>
              <a:gd name="adj" fmla="val 99738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 w="12700" cap="flat">
            <a:noFill/>
            <a:miter lim="400000"/>
          </a:ln>
          <a:effectLst/>
        </p:spPr>
        <p:txBody>
          <a:bodyPr lIns="22860" tIns="22860" rIns="22860" bIns="22860" anchor="ctr"/>
          <a:lstStyle>
            <a:lvl1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18288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2860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27432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2004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93000"/>
              </a:lnSpc>
            </a:pPr>
            <a:endParaRPr lang="x-none" altLang="x-none" sz="9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0" name="Parallelogram 39"/>
          <p:cNvSpPr/>
          <p:nvPr/>
        </p:nvSpPr>
        <p:spPr>
          <a:xfrm>
            <a:off x="1891428" y="406928"/>
            <a:ext cx="11503025" cy="5143500"/>
          </a:xfrm>
          <a:prstGeom prst="parallelogram">
            <a:avLst>
              <a:gd name="adj" fmla="val 99738"/>
            </a:avLst>
          </a:prstGeom>
          <a:gradFill>
            <a:gsLst>
              <a:gs pos="100000">
                <a:schemeClr val="accent1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 w="12700" cap="flat">
            <a:noFill/>
            <a:miter lim="400000"/>
          </a:ln>
          <a:effectLst/>
        </p:spPr>
        <p:txBody>
          <a:bodyPr lIns="22860" tIns="22860" rIns="22860" bIns="22860" anchor="ctr"/>
          <a:lstStyle>
            <a:lvl1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18288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2860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27432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2004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93000"/>
              </a:lnSpc>
            </a:pPr>
            <a:endParaRPr lang="x-none" altLang="x-none" sz="9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" name="Parallelogram 29"/>
          <p:cNvSpPr/>
          <p:nvPr/>
        </p:nvSpPr>
        <p:spPr>
          <a:xfrm>
            <a:off x="-726126" y="0"/>
            <a:ext cx="11503025" cy="5461000"/>
          </a:xfrm>
          <a:prstGeom prst="parallelogram">
            <a:avLst>
              <a:gd name="adj" fmla="val 99738"/>
            </a:avLst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 w="12700" cap="flat">
            <a:noFill/>
            <a:miter lim="400000"/>
          </a:ln>
          <a:effectLst/>
        </p:spPr>
        <p:txBody>
          <a:bodyPr lIns="22860" tIns="22860" rIns="22860" bIns="22860" anchor="ctr"/>
          <a:lstStyle>
            <a:lvl1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defTabSz="227013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18288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2860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27432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200400" indent="457200" defTabSz="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93000"/>
              </a:lnSpc>
            </a:pPr>
            <a:endParaRPr lang="x-none" altLang="x-none" sz="9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" name="Freeform 37"/>
          <p:cNvSpPr>
            <a:spLocks noChangeArrowheads="1"/>
          </p:cNvSpPr>
          <p:nvPr/>
        </p:nvSpPr>
        <p:spPr bwMode="auto">
          <a:xfrm>
            <a:off x="8478838" y="317500"/>
            <a:ext cx="325437" cy="381000"/>
          </a:xfrm>
          <a:custGeom>
            <a:avLst/>
            <a:gdLst>
              <a:gd name="T0" fmla="*/ 7551 w 7888"/>
              <a:gd name="T1" fmla="*/ 9194 h 9197"/>
              <a:gd name="T2" fmla="*/ 0 w 7888"/>
              <a:gd name="T3" fmla="*/ 8838 h 9197"/>
              <a:gd name="T4" fmla="*/ 178 w 7888"/>
              <a:gd name="T5" fmla="*/ 37 h 9197"/>
              <a:gd name="T6" fmla="*/ 7551 w 7888"/>
              <a:gd name="T7" fmla="*/ 3 h 9197"/>
              <a:gd name="T8" fmla="*/ 7681 w 7888"/>
              <a:gd name="T9" fmla="*/ 4600 h 9197"/>
              <a:gd name="T10" fmla="*/ 7398 w 7888"/>
              <a:gd name="T11" fmla="*/ 206 h 9197"/>
              <a:gd name="T12" fmla="*/ 215 w 7888"/>
              <a:gd name="T13" fmla="*/ 395 h 9197"/>
              <a:gd name="T14" fmla="*/ 206 w 7888"/>
              <a:gd name="T15" fmla="*/ 8708 h 9197"/>
              <a:gd name="T16" fmla="*/ 7387 w 7888"/>
              <a:gd name="T17" fmla="*/ 8990 h 9197"/>
              <a:gd name="T18" fmla="*/ 6727 w 7888"/>
              <a:gd name="T19" fmla="*/ 1087 h 9197"/>
              <a:gd name="T20" fmla="*/ 1087 w 7888"/>
              <a:gd name="T21" fmla="*/ 1290 h 9197"/>
              <a:gd name="T22" fmla="*/ 1349 w 7888"/>
              <a:gd name="T23" fmla="*/ 2379 h 9197"/>
              <a:gd name="T24" fmla="*/ 4091 w 7888"/>
              <a:gd name="T25" fmla="*/ 2439 h 9197"/>
              <a:gd name="T26" fmla="*/ 1098 w 7888"/>
              <a:gd name="T27" fmla="*/ 6730 h 9197"/>
              <a:gd name="T28" fmla="*/ 2777 w 7888"/>
              <a:gd name="T29" fmla="*/ 6674 h 9197"/>
              <a:gd name="T30" fmla="*/ 6797 w 7888"/>
              <a:gd name="T31" fmla="*/ 1090 h 9197"/>
              <a:gd name="T32" fmla="*/ 5533 w 7888"/>
              <a:gd name="T33" fmla="*/ 3308 h 9197"/>
              <a:gd name="T34" fmla="*/ 5511 w 7888"/>
              <a:gd name="T35" fmla="*/ 6572 h 9197"/>
              <a:gd name="T36" fmla="*/ 6797 w 7888"/>
              <a:gd name="T37" fmla="*/ 6642 h 9197"/>
              <a:gd name="T38" fmla="*/ 6803 w 7888"/>
              <a:gd name="T39" fmla="*/ 1538 h 9197"/>
              <a:gd name="T40" fmla="*/ 5852 w 7888"/>
              <a:gd name="T41" fmla="*/ 8070 h 9197"/>
              <a:gd name="T42" fmla="*/ 6241 w 7888"/>
              <a:gd name="T43" fmla="*/ 7252 h 9197"/>
              <a:gd name="T44" fmla="*/ 5609 w 7888"/>
              <a:gd name="T45" fmla="*/ 7407 h 9197"/>
              <a:gd name="T46" fmla="*/ 5604 w 7888"/>
              <a:gd name="T47" fmla="*/ 8113 h 9197"/>
              <a:gd name="T48" fmla="*/ 6803 w 7888"/>
              <a:gd name="T49" fmla="*/ 7308 h 9197"/>
              <a:gd name="T50" fmla="*/ 6352 w 7888"/>
              <a:gd name="T51" fmla="*/ 7486 h 9197"/>
              <a:gd name="T52" fmla="*/ 6620 w 7888"/>
              <a:gd name="T53" fmla="*/ 7492 h 9197"/>
              <a:gd name="T54" fmla="*/ 6803 w 7888"/>
              <a:gd name="T55" fmla="*/ 8000 h 9197"/>
              <a:gd name="T56" fmla="*/ 1755 w 7888"/>
              <a:gd name="T57" fmla="*/ 7870 h 9197"/>
              <a:gd name="T58" fmla="*/ 1250 w 7888"/>
              <a:gd name="T59" fmla="*/ 7551 h 9197"/>
              <a:gd name="T60" fmla="*/ 1738 w 7888"/>
              <a:gd name="T61" fmla="*/ 7455 h 9197"/>
              <a:gd name="T62" fmla="*/ 1168 w 7888"/>
              <a:gd name="T63" fmla="*/ 7608 h 9197"/>
              <a:gd name="T64" fmla="*/ 1651 w 7888"/>
              <a:gd name="T65" fmla="*/ 7887 h 9197"/>
              <a:gd name="T66" fmla="*/ 1078 w 7888"/>
              <a:gd name="T67" fmla="*/ 7876 h 9197"/>
              <a:gd name="T68" fmla="*/ 3212 w 7888"/>
              <a:gd name="T69" fmla="*/ 7768 h 9197"/>
              <a:gd name="T70" fmla="*/ 2706 w 7888"/>
              <a:gd name="T71" fmla="*/ 7328 h 9197"/>
              <a:gd name="T72" fmla="*/ 2616 w 7888"/>
              <a:gd name="T73" fmla="*/ 7292 h 9197"/>
              <a:gd name="T74" fmla="*/ 3039 w 7888"/>
              <a:gd name="T75" fmla="*/ 8110 h 9197"/>
              <a:gd name="T76" fmla="*/ 3299 w 7888"/>
              <a:gd name="T77" fmla="*/ 7320 h 9197"/>
              <a:gd name="T78" fmla="*/ 3212 w 7888"/>
              <a:gd name="T79" fmla="*/ 7328 h 9197"/>
              <a:gd name="T80" fmla="*/ 2097 w 7888"/>
              <a:gd name="T81" fmla="*/ 7529 h 9197"/>
              <a:gd name="T82" fmla="*/ 2184 w 7888"/>
              <a:gd name="T83" fmla="*/ 8048 h 9197"/>
              <a:gd name="T84" fmla="*/ 2464 w 7888"/>
              <a:gd name="T85" fmla="*/ 7348 h 9197"/>
              <a:gd name="T86" fmla="*/ 1815 w 7888"/>
              <a:gd name="T87" fmla="*/ 7348 h 9197"/>
              <a:gd name="T88" fmla="*/ 4486 w 7888"/>
              <a:gd name="T89" fmla="*/ 8028 h 9197"/>
              <a:gd name="T90" fmla="*/ 4399 w 7888"/>
              <a:gd name="T91" fmla="*/ 7266 h 9197"/>
              <a:gd name="T92" fmla="*/ 3474 w 7888"/>
              <a:gd name="T93" fmla="*/ 7272 h 9197"/>
              <a:gd name="T94" fmla="*/ 3505 w 7888"/>
              <a:gd name="T95" fmla="*/ 8099 h 9197"/>
              <a:gd name="T96" fmla="*/ 3910 w 7888"/>
              <a:gd name="T97" fmla="*/ 7275 h 9197"/>
              <a:gd name="T98" fmla="*/ 3731 w 7888"/>
              <a:gd name="T99" fmla="*/ 8014 h 9197"/>
              <a:gd name="T100" fmla="*/ 3561 w 7888"/>
              <a:gd name="T101" fmla="*/ 7388 h 9197"/>
              <a:gd name="T102" fmla="*/ 4159 w 7888"/>
              <a:gd name="T103" fmla="*/ 7689 h 9197"/>
              <a:gd name="T104" fmla="*/ 4602 w 7888"/>
              <a:gd name="T105" fmla="*/ 7684 h 9197"/>
              <a:gd name="T106" fmla="*/ 5036 w 7888"/>
              <a:gd name="T107" fmla="*/ 7246 h 9197"/>
              <a:gd name="T108" fmla="*/ 5034 w 7888"/>
              <a:gd name="T109" fmla="*/ 7334 h 9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888" h="9197">
                <a:moveTo>
                  <a:pt x="7884" y="4595"/>
                </a:moveTo>
                <a:cubicBezTo>
                  <a:pt x="7884" y="6016"/>
                  <a:pt x="7881" y="7438"/>
                  <a:pt x="7887" y="8861"/>
                </a:cubicBezTo>
                <a:cubicBezTo>
                  <a:pt x="7887" y="9022"/>
                  <a:pt x="7754" y="9194"/>
                  <a:pt x="7551" y="9194"/>
                </a:cubicBezTo>
                <a:cubicBezTo>
                  <a:pt x="5657" y="9191"/>
                  <a:pt x="3765" y="9191"/>
                  <a:pt x="1874" y="9191"/>
                </a:cubicBezTo>
                <a:cubicBezTo>
                  <a:pt x="1366" y="9191"/>
                  <a:pt x="861" y="9185"/>
                  <a:pt x="353" y="9194"/>
                </a:cubicBezTo>
                <a:cubicBezTo>
                  <a:pt x="141" y="9196"/>
                  <a:pt x="0" y="9041"/>
                  <a:pt x="0" y="8838"/>
                </a:cubicBezTo>
                <a:cubicBezTo>
                  <a:pt x="3" y="6578"/>
                  <a:pt x="3" y="4318"/>
                  <a:pt x="3" y="2058"/>
                </a:cubicBezTo>
                <a:cubicBezTo>
                  <a:pt x="3" y="1488"/>
                  <a:pt x="3" y="915"/>
                  <a:pt x="3" y="345"/>
                </a:cubicBezTo>
                <a:cubicBezTo>
                  <a:pt x="3" y="206"/>
                  <a:pt x="54" y="99"/>
                  <a:pt x="178" y="37"/>
                </a:cubicBezTo>
                <a:cubicBezTo>
                  <a:pt x="226" y="14"/>
                  <a:pt x="285" y="3"/>
                  <a:pt x="339" y="3"/>
                </a:cubicBezTo>
                <a:cubicBezTo>
                  <a:pt x="2100" y="0"/>
                  <a:pt x="3861" y="3"/>
                  <a:pt x="5618" y="3"/>
                </a:cubicBezTo>
                <a:cubicBezTo>
                  <a:pt x="6261" y="3"/>
                  <a:pt x="6907" y="3"/>
                  <a:pt x="7551" y="3"/>
                </a:cubicBezTo>
                <a:cubicBezTo>
                  <a:pt x="7751" y="3"/>
                  <a:pt x="7884" y="136"/>
                  <a:pt x="7884" y="336"/>
                </a:cubicBezTo>
                <a:cubicBezTo>
                  <a:pt x="7884" y="1756"/>
                  <a:pt x="7884" y="3175"/>
                  <a:pt x="7884" y="4595"/>
                </a:cubicBezTo>
                <a:close/>
                <a:moveTo>
                  <a:pt x="7681" y="4600"/>
                </a:moveTo>
                <a:cubicBezTo>
                  <a:pt x="7681" y="3234"/>
                  <a:pt x="7681" y="1871"/>
                  <a:pt x="7681" y="505"/>
                </a:cubicBezTo>
                <a:cubicBezTo>
                  <a:pt x="7681" y="477"/>
                  <a:pt x="7681" y="449"/>
                  <a:pt x="7678" y="421"/>
                </a:cubicBezTo>
                <a:cubicBezTo>
                  <a:pt x="7655" y="285"/>
                  <a:pt x="7554" y="206"/>
                  <a:pt x="7398" y="206"/>
                </a:cubicBezTo>
                <a:cubicBezTo>
                  <a:pt x="5375" y="206"/>
                  <a:pt x="3355" y="206"/>
                  <a:pt x="1332" y="206"/>
                </a:cubicBezTo>
                <a:cubicBezTo>
                  <a:pt x="1047" y="206"/>
                  <a:pt x="762" y="206"/>
                  <a:pt x="477" y="206"/>
                </a:cubicBezTo>
                <a:cubicBezTo>
                  <a:pt x="344" y="206"/>
                  <a:pt x="246" y="277"/>
                  <a:pt x="215" y="395"/>
                </a:cubicBezTo>
                <a:cubicBezTo>
                  <a:pt x="206" y="432"/>
                  <a:pt x="206" y="469"/>
                  <a:pt x="206" y="508"/>
                </a:cubicBezTo>
                <a:cubicBezTo>
                  <a:pt x="206" y="2326"/>
                  <a:pt x="206" y="4143"/>
                  <a:pt x="206" y="5962"/>
                </a:cubicBezTo>
                <a:cubicBezTo>
                  <a:pt x="206" y="6877"/>
                  <a:pt x="206" y="7794"/>
                  <a:pt x="206" y="8708"/>
                </a:cubicBezTo>
                <a:cubicBezTo>
                  <a:pt x="206" y="8841"/>
                  <a:pt x="257" y="8934"/>
                  <a:pt x="364" y="8971"/>
                </a:cubicBezTo>
                <a:cubicBezTo>
                  <a:pt x="409" y="8985"/>
                  <a:pt x="460" y="8990"/>
                  <a:pt x="505" y="8990"/>
                </a:cubicBezTo>
                <a:cubicBezTo>
                  <a:pt x="2800" y="8990"/>
                  <a:pt x="5093" y="8990"/>
                  <a:pt x="7387" y="8990"/>
                </a:cubicBezTo>
                <a:cubicBezTo>
                  <a:pt x="7585" y="8990"/>
                  <a:pt x="7681" y="8897"/>
                  <a:pt x="7681" y="8697"/>
                </a:cubicBezTo>
                <a:cubicBezTo>
                  <a:pt x="7681" y="7331"/>
                  <a:pt x="7681" y="5965"/>
                  <a:pt x="7681" y="4600"/>
                </a:cubicBezTo>
                <a:close/>
                <a:moveTo>
                  <a:pt x="6727" y="1087"/>
                </a:moveTo>
                <a:cubicBezTo>
                  <a:pt x="5666" y="1087"/>
                  <a:pt x="4602" y="1087"/>
                  <a:pt x="3542" y="1087"/>
                </a:cubicBezTo>
                <a:cubicBezTo>
                  <a:pt x="2800" y="1087"/>
                  <a:pt x="2055" y="1087"/>
                  <a:pt x="1312" y="1087"/>
                </a:cubicBezTo>
                <a:cubicBezTo>
                  <a:pt x="1185" y="1087"/>
                  <a:pt x="1089" y="1169"/>
                  <a:pt x="1087" y="1290"/>
                </a:cubicBezTo>
                <a:cubicBezTo>
                  <a:pt x="1084" y="1586"/>
                  <a:pt x="1084" y="1880"/>
                  <a:pt x="1087" y="2176"/>
                </a:cubicBezTo>
                <a:cubicBezTo>
                  <a:pt x="1087" y="2266"/>
                  <a:pt x="1137" y="2334"/>
                  <a:pt x="1222" y="2365"/>
                </a:cubicBezTo>
                <a:cubicBezTo>
                  <a:pt x="1262" y="2379"/>
                  <a:pt x="1307" y="2379"/>
                  <a:pt x="1349" y="2379"/>
                </a:cubicBezTo>
                <a:cubicBezTo>
                  <a:pt x="2252" y="2379"/>
                  <a:pt x="3158" y="2379"/>
                  <a:pt x="4060" y="2379"/>
                </a:cubicBezTo>
                <a:cubicBezTo>
                  <a:pt x="4080" y="2379"/>
                  <a:pt x="4100" y="2382"/>
                  <a:pt x="4128" y="2385"/>
                </a:cubicBezTo>
                <a:cubicBezTo>
                  <a:pt x="4111" y="2410"/>
                  <a:pt x="4102" y="2424"/>
                  <a:pt x="4091" y="2439"/>
                </a:cubicBezTo>
                <a:cubicBezTo>
                  <a:pt x="3703" y="2978"/>
                  <a:pt x="3313" y="3514"/>
                  <a:pt x="2921" y="4053"/>
                </a:cubicBezTo>
                <a:cubicBezTo>
                  <a:pt x="2320" y="4881"/>
                  <a:pt x="1719" y="5711"/>
                  <a:pt x="1118" y="6538"/>
                </a:cubicBezTo>
                <a:cubicBezTo>
                  <a:pt x="1072" y="6600"/>
                  <a:pt x="1064" y="6662"/>
                  <a:pt x="1098" y="6730"/>
                </a:cubicBezTo>
                <a:cubicBezTo>
                  <a:pt x="1129" y="6795"/>
                  <a:pt x="1188" y="6809"/>
                  <a:pt x="1256" y="6809"/>
                </a:cubicBezTo>
                <a:cubicBezTo>
                  <a:pt x="1674" y="6809"/>
                  <a:pt x="2094" y="6809"/>
                  <a:pt x="2512" y="6809"/>
                </a:cubicBezTo>
                <a:cubicBezTo>
                  <a:pt x="2625" y="6809"/>
                  <a:pt x="2712" y="6764"/>
                  <a:pt x="2777" y="6674"/>
                </a:cubicBezTo>
                <a:cubicBezTo>
                  <a:pt x="3133" y="6180"/>
                  <a:pt x="3485" y="5689"/>
                  <a:pt x="3841" y="5195"/>
                </a:cubicBezTo>
                <a:cubicBezTo>
                  <a:pt x="4737" y="3948"/>
                  <a:pt x="5635" y="2701"/>
                  <a:pt x="6532" y="1456"/>
                </a:cubicBezTo>
                <a:cubicBezTo>
                  <a:pt x="6617" y="1338"/>
                  <a:pt x="6701" y="1219"/>
                  <a:pt x="6797" y="1090"/>
                </a:cubicBezTo>
                <a:cubicBezTo>
                  <a:pt x="6764" y="1087"/>
                  <a:pt x="6747" y="1087"/>
                  <a:pt x="6727" y="1087"/>
                </a:cubicBezTo>
                <a:close/>
                <a:moveTo>
                  <a:pt x="6778" y="1564"/>
                </a:moveTo>
                <a:cubicBezTo>
                  <a:pt x="6363" y="2145"/>
                  <a:pt x="5945" y="2726"/>
                  <a:pt x="5533" y="3308"/>
                </a:cubicBezTo>
                <a:cubicBezTo>
                  <a:pt x="5519" y="3330"/>
                  <a:pt x="5511" y="3361"/>
                  <a:pt x="5511" y="3387"/>
                </a:cubicBezTo>
                <a:cubicBezTo>
                  <a:pt x="5508" y="3700"/>
                  <a:pt x="5511" y="4013"/>
                  <a:pt x="5511" y="4327"/>
                </a:cubicBezTo>
                <a:cubicBezTo>
                  <a:pt x="5511" y="5073"/>
                  <a:pt x="5511" y="5824"/>
                  <a:pt x="5511" y="6572"/>
                </a:cubicBezTo>
                <a:cubicBezTo>
                  <a:pt x="5511" y="6713"/>
                  <a:pt x="5592" y="6803"/>
                  <a:pt x="5722" y="6806"/>
                </a:cubicBezTo>
                <a:cubicBezTo>
                  <a:pt x="6013" y="6809"/>
                  <a:pt x="6304" y="6809"/>
                  <a:pt x="6591" y="6806"/>
                </a:cubicBezTo>
                <a:cubicBezTo>
                  <a:pt x="6696" y="6806"/>
                  <a:pt x="6778" y="6738"/>
                  <a:pt x="6797" y="6642"/>
                </a:cubicBezTo>
                <a:cubicBezTo>
                  <a:pt x="6803" y="6614"/>
                  <a:pt x="6803" y="6586"/>
                  <a:pt x="6803" y="6558"/>
                </a:cubicBezTo>
                <a:cubicBezTo>
                  <a:pt x="6803" y="4918"/>
                  <a:pt x="6803" y="3277"/>
                  <a:pt x="6803" y="1637"/>
                </a:cubicBezTo>
                <a:cubicBezTo>
                  <a:pt x="6803" y="1609"/>
                  <a:pt x="6803" y="1581"/>
                  <a:pt x="6803" y="1538"/>
                </a:cubicBezTo>
                <a:cubicBezTo>
                  <a:pt x="6789" y="1552"/>
                  <a:pt x="6783" y="1558"/>
                  <a:pt x="6778" y="1564"/>
                </a:cubicBezTo>
                <a:close/>
                <a:moveTo>
                  <a:pt x="5776" y="8113"/>
                </a:moveTo>
                <a:cubicBezTo>
                  <a:pt x="5812" y="8116"/>
                  <a:pt x="5835" y="8102"/>
                  <a:pt x="5852" y="8070"/>
                </a:cubicBezTo>
                <a:cubicBezTo>
                  <a:pt x="5993" y="7845"/>
                  <a:pt x="6134" y="7619"/>
                  <a:pt x="6278" y="7393"/>
                </a:cubicBezTo>
                <a:cubicBezTo>
                  <a:pt x="6306" y="7348"/>
                  <a:pt x="6309" y="7306"/>
                  <a:pt x="6301" y="7252"/>
                </a:cubicBezTo>
                <a:cubicBezTo>
                  <a:pt x="6281" y="7252"/>
                  <a:pt x="6261" y="7252"/>
                  <a:pt x="6241" y="7252"/>
                </a:cubicBezTo>
                <a:cubicBezTo>
                  <a:pt x="6050" y="7252"/>
                  <a:pt x="5858" y="7252"/>
                  <a:pt x="5666" y="7252"/>
                </a:cubicBezTo>
                <a:cubicBezTo>
                  <a:pt x="5547" y="7252"/>
                  <a:pt x="5564" y="7229"/>
                  <a:pt x="5561" y="7362"/>
                </a:cubicBezTo>
                <a:cubicBezTo>
                  <a:pt x="5561" y="7396"/>
                  <a:pt x="5573" y="7407"/>
                  <a:pt x="5609" y="7407"/>
                </a:cubicBezTo>
                <a:cubicBezTo>
                  <a:pt x="5728" y="7404"/>
                  <a:pt x="5849" y="7407"/>
                  <a:pt x="5968" y="7407"/>
                </a:cubicBezTo>
                <a:cubicBezTo>
                  <a:pt x="5987" y="7407"/>
                  <a:pt x="6004" y="7410"/>
                  <a:pt x="6035" y="7410"/>
                </a:cubicBezTo>
                <a:cubicBezTo>
                  <a:pt x="5892" y="7647"/>
                  <a:pt x="5750" y="7873"/>
                  <a:pt x="5604" y="8113"/>
                </a:cubicBezTo>
                <a:cubicBezTo>
                  <a:pt x="5671" y="8113"/>
                  <a:pt x="5725" y="8110"/>
                  <a:pt x="5776" y="8113"/>
                </a:cubicBezTo>
                <a:close/>
                <a:moveTo>
                  <a:pt x="6803" y="8000"/>
                </a:moveTo>
                <a:cubicBezTo>
                  <a:pt x="6803" y="7768"/>
                  <a:pt x="6803" y="7537"/>
                  <a:pt x="6803" y="7308"/>
                </a:cubicBezTo>
                <a:cubicBezTo>
                  <a:pt x="6803" y="7289"/>
                  <a:pt x="6792" y="7255"/>
                  <a:pt x="6786" y="7255"/>
                </a:cubicBezTo>
                <a:cubicBezTo>
                  <a:pt x="6738" y="7252"/>
                  <a:pt x="6679" y="7238"/>
                  <a:pt x="6645" y="7261"/>
                </a:cubicBezTo>
                <a:cubicBezTo>
                  <a:pt x="6543" y="7325"/>
                  <a:pt x="6450" y="7407"/>
                  <a:pt x="6352" y="7486"/>
                </a:cubicBezTo>
                <a:cubicBezTo>
                  <a:pt x="6377" y="7520"/>
                  <a:pt x="6399" y="7548"/>
                  <a:pt x="6422" y="7577"/>
                </a:cubicBezTo>
                <a:cubicBezTo>
                  <a:pt x="6439" y="7602"/>
                  <a:pt x="6456" y="7602"/>
                  <a:pt x="6479" y="7585"/>
                </a:cubicBezTo>
                <a:cubicBezTo>
                  <a:pt x="6521" y="7554"/>
                  <a:pt x="6566" y="7526"/>
                  <a:pt x="6620" y="7492"/>
                </a:cubicBezTo>
                <a:cubicBezTo>
                  <a:pt x="6620" y="7706"/>
                  <a:pt x="6620" y="7907"/>
                  <a:pt x="6620" y="8107"/>
                </a:cubicBezTo>
                <a:cubicBezTo>
                  <a:pt x="6682" y="8107"/>
                  <a:pt x="6741" y="8107"/>
                  <a:pt x="6806" y="8107"/>
                </a:cubicBezTo>
                <a:cubicBezTo>
                  <a:pt x="6803" y="8068"/>
                  <a:pt x="6803" y="8034"/>
                  <a:pt x="6803" y="8000"/>
                </a:cubicBezTo>
                <a:close/>
                <a:moveTo>
                  <a:pt x="1208" y="8062"/>
                </a:moveTo>
                <a:cubicBezTo>
                  <a:pt x="1346" y="8138"/>
                  <a:pt x="1487" y="8135"/>
                  <a:pt x="1626" y="8070"/>
                </a:cubicBezTo>
                <a:cubicBezTo>
                  <a:pt x="1707" y="8031"/>
                  <a:pt x="1755" y="7966"/>
                  <a:pt x="1755" y="7870"/>
                </a:cubicBezTo>
                <a:cubicBezTo>
                  <a:pt x="1755" y="7777"/>
                  <a:pt x="1699" y="7721"/>
                  <a:pt x="1620" y="7687"/>
                </a:cubicBezTo>
                <a:cubicBezTo>
                  <a:pt x="1549" y="7656"/>
                  <a:pt x="1473" y="7639"/>
                  <a:pt x="1403" y="7613"/>
                </a:cubicBezTo>
                <a:cubicBezTo>
                  <a:pt x="1352" y="7594"/>
                  <a:pt x="1295" y="7579"/>
                  <a:pt x="1250" y="7551"/>
                </a:cubicBezTo>
                <a:cubicBezTo>
                  <a:pt x="1185" y="7512"/>
                  <a:pt x="1183" y="7435"/>
                  <a:pt x="1236" y="7382"/>
                </a:cubicBezTo>
                <a:cubicBezTo>
                  <a:pt x="1332" y="7289"/>
                  <a:pt x="1552" y="7317"/>
                  <a:pt x="1623" y="7433"/>
                </a:cubicBezTo>
                <a:cubicBezTo>
                  <a:pt x="1659" y="7495"/>
                  <a:pt x="1674" y="7498"/>
                  <a:pt x="1738" y="7455"/>
                </a:cubicBezTo>
                <a:cubicBezTo>
                  <a:pt x="1690" y="7323"/>
                  <a:pt x="1588" y="7263"/>
                  <a:pt x="1456" y="7252"/>
                </a:cubicBezTo>
                <a:cubicBezTo>
                  <a:pt x="1323" y="7241"/>
                  <a:pt x="1199" y="7263"/>
                  <a:pt x="1120" y="7385"/>
                </a:cubicBezTo>
                <a:cubicBezTo>
                  <a:pt x="1070" y="7464"/>
                  <a:pt x="1089" y="7557"/>
                  <a:pt x="1168" y="7608"/>
                </a:cubicBezTo>
                <a:cubicBezTo>
                  <a:pt x="1219" y="7641"/>
                  <a:pt x="1278" y="7661"/>
                  <a:pt x="1335" y="7681"/>
                </a:cubicBezTo>
                <a:cubicBezTo>
                  <a:pt x="1403" y="7706"/>
                  <a:pt x="1476" y="7721"/>
                  <a:pt x="1544" y="7749"/>
                </a:cubicBezTo>
                <a:cubicBezTo>
                  <a:pt x="1623" y="7780"/>
                  <a:pt x="1654" y="7825"/>
                  <a:pt x="1651" y="7887"/>
                </a:cubicBezTo>
                <a:cubicBezTo>
                  <a:pt x="1648" y="7949"/>
                  <a:pt x="1603" y="7997"/>
                  <a:pt x="1530" y="8022"/>
                </a:cubicBezTo>
                <a:cubicBezTo>
                  <a:pt x="1372" y="8076"/>
                  <a:pt x="1236" y="8017"/>
                  <a:pt x="1163" y="7856"/>
                </a:cubicBezTo>
                <a:cubicBezTo>
                  <a:pt x="1137" y="7862"/>
                  <a:pt x="1109" y="7867"/>
                  <a:pt x="1078" y="7876"/>
                </a:cubicBezTo>
                <a:cubicBezTo>
                  <a:pt x="1089" y="7955"/>
                  <a:pt x="1135" y="8020"/>
                  <a:pt x="1208" y="8062"/>
                </a:cubicBezTo>
                <a:close/>
                <a:moveTo>
                  <a:pt x="3212" y="7328"/>
                </a:moveTo>
                <a:cubicBezTo>
                  <a:pt x="3212" y="7475"/>
                  <a:pt x="3214" y="7622"/>
                  <a:pt x="3212" y="7768"/>
                </a:cubicBezTo>
                <a:cubicBezTo>
                  <a:pt x="3209" y="7966"/>
                  <a:pt x="3085" y="8062"/>
                  <a:pt x="2893" y="8028"/>
                </a:cubicBezTo>
                <a:cubicBezTo>
                  <a:pt x="2780" y="8008"/>
                  <a:pt x="2712" y="7918"/>
                  <a:pt x="2709" y="7780"/>
                </a:cubicBezTo>
                <a:cubicBezTo>
                  <a:pt x="2706" y="7630"/>
                  <a:pt x="2709" y="7478"/>
                  <a:pt x="2706" y="7328"/>
                </a:cubicBezTo>
                <a:cubicBezTo>
                  <a:pt x="2706" y="7308"/>
                  <a:pt x="2706" y="7289"/>
                  <a:pt x="2706" y="7269"/>
                </a:cubicBezTo>
                <a:cubicBezTo>
                  <a:pt x="2673" y="7269"/>
                  <a:pt x="2647" y="7269"/>
                  <a:pt x="2622" y="7269"/>
                </a:cubicBezTo>
                <a:cubicBezTo>
                  <a:pt x="2619" y="7280"/>
                  <a:pt x="2616" y="7286"/>
                  <a:pt x="2616" y="7292"/>
                </a:cubicBezTo>
                <a:cubicBezTo>
                  <a:pt x="2616" y="7450"/>
                  <a:pt x="2613" y="7608"/>
                  <a:pt x="2619" y="7763"/>
                </a:cubicBezTo>
                <a:cubicBezTo>
                  <a:pt x="2622" y="7828"/>
                  <a:pt x="2636" y="7895"/>
                  <a:pt x="2661" y="7955"/>
                </a:cubicBezTo>
                <a:cubicBezTo>
                  <a:pt x="2718" y="8082"/>
                  <a:pt x="2873" y="8141"/>
                  <a:pt x="3039" y="8110"/>
                </a:cubicBezTo>
                <a:cubicBezTo>
                  <a:pt x="3192" y="8082"/>
                  <a:pt x="3282" y="7980"/>
                  <a:pt x="3296" y="7822"/>
                </a:cubicBezTo>
                <a:cubicBezTo>
                  <a:pt x="3299" y="7797"/>
                  <a:pt x="3299" y="7768"/>
                  <a:pt x="3299" y="7743"/>
                </a:cubicBezTo>
                <a:cubicBezTo>
                  <a:pt x="3299" y="7602"/>
                  <a:pt x="3299" y="7461"/>
                  <a:pt x="3299" y="7320"/>
                </a:cubicBezTo>
                <a:cubicBezTo>
                  <a:pt x="3299" y="7303"/>
                  <a:pt x="3296" y="7286"/>
                  <a:pt x="3296" y="7269"/>
                </a:cubicBezTo>
                <a:cubicBezTo>
                  <a:pt x="3265" y="7269"/>
                  <a:pt x="3243" y="7269"/>
                  <a:pt x="3212" y="7269"/>
                </a:cubicBezTo>
                <a:cubicBezTo>
                  <a:pt x="3212" y="7292"/>
                  <a:pt x="3212" y="7308"/>
                  <a:pt x="3212" y="7328"/>
                </a:cubicBezTo>
                <a:close/>
                <a:moveTo>
                  <a:pt x="2043" y="7348"/>
                </a:moveTo>
                <a:cubicBezTo>
                  <a:pt x="2086" y="7345"/>
                  <a:pt x="2100" y="7362"/>
                  <a:pt x="2097" y="7404"/>
                </a:cubicBezTo>
                <a:cubicBezTo>
                  <a:pt x="2094" y="7444"/>
                  <a:pt x="2097" y="7486"/>
                  <a:pt x="2097" y="7529"/>
                </a:cubicBezTo>
                <a:cubicBezTo>
                  <a:pt x="2097" y="7704"/>
                  <a:pt x="2097" y="7879"/>
                  <a:pt x="2097" y="8054"/>
                </a:cubicBezTo>
                <a:cubicBezTo>
                  <a:pt x="2097" y="8090"/>
                  <a:pt x="2108" y="8102"/>
                  <a:pt x="2145" y="8102"/>
                </a:cubicBezTo>
                <a:cubicBezTo>
                  <a:pt x="2187" y="8102"/>
                  <a:pt x="2184" y="8076"/>
                  <a:pt x="2184" y="8048"/>
                </a:cubicBezTo>
                <a:cubicBezTo>
                  <a:pt x="2184" y="7839"/>
                  <a:pt x="2184" y="7630"/>
                  <a:pt x="2184" y="7421"/>
                </a:cubicBezTo>
                <a:cubicBezTo>
                  <a:pt x="2184" y="7351"/>
                  <a:pt x="2184" y="7348"/>
                  <a:pt x="2258" y="7348"/>
                </a:cubicBezTo>
                <a:cubicBezTo>
                  <a:pt x="2328" y="7348"/>
                  <a:pt x="2396" y="7348"/>
                  <a:pt x="2464" y="7348"/>
                </a:cubicBezTo>
                <a:cubicBezTo>
                  <a:pt x="2464" y="7317"/>
                  <a:pt x="2464" y="7292"/>
                  <a:pt x="2464" y="7269"/>
                </a:cubicBezTo>
                <a:cubicBezTo>
                  <a:pt x="2246" y="7269"/>
                  <a:pt x="2032" y="7269"/>
                  <a:pt x="1815" y="7269"/>
                </a:cubicBezTo>
                <a:cubicBezTo>
                  <a:pt x="1815" y="7297"/>
                  <a:pt x="1815" y="7320"/>
                  <a:pt x="1815" y="7348"/>
                </a:cubicBezTo>
                <a:cubicBezTo>
                  <a:pt x="1894" y="7348"/>
                  <a:pt x="1970" y="7351"/>
                  <a:pt x="2043" y="7348"/>
                </a:cubicBezTo>
                <a:close/>
                <a:moveTo>
                  <a:pt x="4399" y="8093"/>
                </a:moveTo>
                <a:cubicBezTo>
                  <a:pt x="4486" y="8107"/>
                  <a:pt x="4486" y="8107"/>
                  <a:pt x="4486" y="8028"/>
                </a:cubicBezTo>
                <a:cubicBezTo>
                  <a:pt x="4486" y="7797"/>
                  <a:pt x="4486" y="7562"/>
                  <a:pt x="4486" y="7331"/>
                </a:cubicBezTo>
                <a:cubicBezTo>
                  <a:pt x="4486" y="7311"/>
                  <a:pt x="4483" y="7289"/>
                  <a:pt x="4483" y="7266"/>
                </a:cubicBezTo>
                <a:cubicBezTo>
                  <a:pt x="4452" y="7266"/>
                  <a:pt x="4430" y="7266"/>
                  <a:pt x="4399" y="7266"/>
                </a:cubicBezTo>
                <a:cubicBezTo>
                  <a:pt x="4399" y="7546"/>
                  <a:pt x="4399" y="7819"/>
                  <a:pt x="4399" y="8093"/>
                </a:cubicBezTo>
                <a:close/>
                <a:moveTo>
                  <a:pt x="3910" y="7275"/>
                </a:moveTo>
                <a:cubicBezTo>
                  <a:pt x="3770" y="7261"/>
                  <a:pt x="3626" y="7272"/>
                  <a:pt x="3474" y="7272"/>
                </a:cubicBezTo>
                <a:cubicBezTo>
                  <a:pt x="3474" y="7404"/>
                  <a:pt x="3474" y="7534"/>
                  <a:pt x="3474" y="7664"/>
                </a:cubicBezTo>
                <a:cubicBezTo>
                  <a:pt x="3474" y="7794"/>
                  <a:pt x="3474" y="7921"/>
                  <a:pt x="3474" y="8051"/>
                </a:cubicBezTo>
                <a:cubicBezTo>
                  <a:pt x="3474" y="8073"/>
                  <a:pt x="3468" y="8099"/>
                  <a:pt x="3505" y="8099"/>
                </a:cubicBezTo>
                <a:cubicBezTo>
                  <a:pt x="3635" y="8096"/>
                  <a:pt x="3768" y="8104"/>
                  <a:pt x="3896" y="8093"/>
                </a:cubicBezTo>
                <a:cubicBezTo>
                  <a:pt x="4105" y="8073"/>
                  <a:pt x="4252" y="7907"/>
                  <a:pt x="4255" y="7698"/>
                </a:cubicBezTo>
                <a:cubicBezTo>
                  <a:pt x="4260" y="7481"/>
                  <a:pt x="4119" y="7297"/>
                  <a:pt x="3910" y="7275"/>
                </a:cubicBezTo>
                <a:close/>
                <a:moveTo>
                  <a:pt x="3849" y="8014"/>
                </a:moveTo>
                <a:cubicBezTo>
                  <a:pt x="3810" y="8017"/>
                  <a:pt x="3770" y="8014"/>
                  <a:pt x="3731" y="8014"/>
                </a:cubicBezTo>
                <a:lnTo>
                  <a:pt x="3731" y="8014"/>
                </a:lnTo>
                <a:cubicBezTo>
                  <a:pt x="3688" y="8014"/>
                  <a:pt x="3646" y="8014"/>
                  <a:pt x="3601" y="8014"/>
                </a:cubicBezTo>
                <a:cubicBezTo>
                  <a:pt x="3570" y="8014"/>
                  <a:pt x="3561" y="8003"/>
                  <a:pt x="3561" y="7972"/>
                </a:cubicBezTo>
                <a:cubicBezTo>
                  <a:pt x="3561" y="7777"/>
                  <a:pt x="3561" y="7582"/>
                  <a:pt x="3561" y="7388"/>
                </a:cubicBezTo>
                <a:cubicBezTo>
                  <a:pt x="3561" y="7359"/>
                  <a:pt x="3570" y="7345"/>
                  <a:pt x="3601" y="7345"/>
                </a:cubicBezTo>
                <a:cubicBezTo>
                  <a:pt x="3686" y="7348"/>
                  <a:pt x="3770" y="7342"/>
                  <a:pt x="3852" y="7348"/>
                </a:cubicBezTo>
                <a:cubicBezTo>
                  <a:pt x="4035" y="7359"/>
                  <a:pt x="4159" y="7500"/>
                  <a:pt x="4159" y="7689"/>
                </a:cubicBezTo>
                <a:cubicBezTo>
                  <a:pt x="4159" y="7873"/>
                  <a:pt x="4035" y="8003"/>
                  <a:pt x="3849" y="8014"/>
                </a:cubicBezTo>
                <a:close/>
                <a:moveTo>
                  <a:pt x="5036" y="7246"/>
                </a:moveTo>
                <a:cubicBezTo>
                  <a:pt x="4791" y="7246"/>
                  <a:pt x="4602" y="7438"/>
                  <a:pt x="4602" y="7684"/>
                </a:cubicBezTo>
                <a:cubicBezTo>
                  <a:pt x="4605" y="7929"/>
                  <a:pt x="4791" y="8116"/>
                  <a:pt x="5034" y="8116"/>
                </a:cubicBezTo>
                <a:cubicBezTo>
                  <a:pt x="5282" y="8116"/>
                  <a:pt x="5468" y="7929"/>
                  <a:pt x="5468" y="7681"/>
                </a:cubicBezTo>
                <a:cubicBezTo>
                  <a:pt x="5471" y="7435"/>
                  <a:pt x="5282" y="7246"/>
                  <a:pt x="5036" y="7246"/>
                </a:cubicBezTo>
                <a:close/>
                <a:moveTo>
                  <a:pt x="5039" y="8028"/>
                </a:moveTo>
                <a:cubicBezTo>
                  <a:pt x="4842" y="8028"/>
                  <a:pt x="4695" y="7881"/>
                  <a:pt x="4695" y="7681"/>
                </a:cubicBezTo>
                <a:cubicBezTo>
                  <a:pt x="4695" y="7481"/>
                  <a:pt x="4839" y="7334"/>
                  <a:pt x="5034" y="7334"/>
                </a:cubicBezTo>
                <a:cubicBezTo>
                  <a:pt x="5231" y="7334"/>
                  <a:pt x="5372" y="7478"/>
                  <a:pt x="5375" y="7678"/>
                </a:cubicBezTo>
                <a:cubicBezTo>
                  <a:pt x="5378" y="7879"/>
                  <a:pt x="5234" y="8028"/>
                  <a:pt x="5039" y="80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750"/>
          </a:p>
        </p:txBody>
      </p:sp>
      <p:grpSp>
        <p:nvGrpSpPr>
          <p:cNvPr id="27" name="Group 22"/>
          <p:cNvGrpSpPr>
            <a:grpSpLocks/>
          </p:cNvGrpSpPr>
          <p:nvPr/>
        </p:nvGrpSpPr>
        <p:grpSpPr bwMode="auto">
          <a:xfrm>
            <a:off x="2801231" y="3518488"/>
            <a:ext cx="3824817" cy="880291"/>
            <a:chOff x="389482" y="2226747"/>
            <a:chExt cx="2867949" cy="660116"/>
          </a:xfrm>
        </p:grpSpPr>
        <p:sp>
          <p:nvSpPr>
            <p:cNvPr id="29" name="Title 1"/>
            <p:cNvSpPr txBox="1">
              <a:spLocks/>
            </p:cNvSpPr>
            <p:nvPr/>
          </p:nvSpPr>
          <p:spPr>
            <a:xfrm>
              <a:off x="389482" y="2226747"/>
              <a:ext cx="2867949" cy="382528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4572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2800" b="0" i="0" kern="1200" cap="all" spc="0" baseline="0">
                  <a:solidFill>
                    <a:srgbClr val="37B5EB"/>
                  </a:solidFill>
                  <a:latin typeface="Helvetica Neue Thin"/>
                  <a:ea typeface="Arial Black" charset="0"/>
                  <a:cs typeface="Helvetica Neue Thin"/>
                </a:defRPr>
              </a:lvl1pPr>
            </a:lstStyle>
            <a:p>
              <a:pPr algn="ctr" fontAlgn="base">
                <a:lnSpc>
                  <a:spcPct val="70000"/>
                </a:lnSpc>
                <a:spcAft>
                  <a:spcPct val="0"/>
                </a:spcAft>
                <a:defRPr/>
              </a:pPr>
              <a:r>
                <a:rPr lang="en-US" sz="4800" b="1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Create</a:t>
              </a:r>
            </a:p>
          </p:txBody>
        </p:sp>
        <p:grpSp>
          <p:nvGrpSpPr>
            <p:cNvPr id="31" name="Group 21"/>
            <p:cNvGrpSpPr>
              <a:grpSpLocks/>
            </p:cNvGrpSpPr>
            <p:nvPr/>
          </p:nvGrpSpPr>
          <p:grpSpPr bwMode="auto">
            <a:xfrm>
              <a:off x="922533" y="2700775"/>
              <a:ext cx="581986" cy="186088"/>
              <a:chOff x="1110610" y="2821750"/>
              <a:chExt cx="581986" cy="186088"/>
            </a:xfrm>
          </p:grpSpPr>
          <p:pic>
            <p:nvPicPr>
              <p:cNvPr id="33" name="Picture 9"/>
              <p:cNvPicPr>
                <a:picLocks noChangeAspect="1"/>
              </p:cNvPicPr>
              <p:nvPr/>
            </p:nvPicPr>
            <p:blipFill>
              <a:blip r:embed="rId2" cstate="hqprint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7021" y="2821750"/>
                <a:ext cx="86721" cy="186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10"/>
              <p:cNvPicPr>
                <a:picLocks noChangeAspect="1"/>
              </p:cNvPicPr>
              <p:nvPr/>
            </p:nvPicPr>
            <p:blipFill>
              <a:blip r:embed="rId3" cstate="hqprint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0610" y="2835928"/>
                <a:ext cx="161714" cy="161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11"/>
              <p:cNvPicPr>
                <a:picLocks noChangeAspect="1"/>
              </p:cNvPicPr>
              <p:nvPr/>
            </p:nvPicPr>
            <p:blipFill>
              <a:blip r:embed="rId4" cstate="hqprint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56" y="2846320"/>
                <a:ext cx="168540" cy="136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2" name="Title 1"/>
            <p:cNvSpPr txBox="1">
              <a:spLocks/>
            </p:cNvSpPr>
            <p:nvPr/>
          </p:nvSpPr>
          <p:spPr>
            <a:xfrm>
              <a:off x="1355042" y="2743111"/>
              <a:ext cx="1301449" cy="115870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4572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2800" b="0" i="0" kern="1200" cap="all" spc="0" baseline="0">
                  <a:solidFill>
                    <a:srgbClr val="37B5EB"/>
                  </a:solidFill>
                  <a:latin typeface="Helvetica Neue Thin"/>
                  <a:ea typeface="Arial Black" charset="0"/>
                  <a:cs typeface="Helvetica Neue Thin"/>
                </a:defRPr>
              </a:lvl1pPr>
            </a:lstStyle>
            <a:p>
              <a:pPr algn="r" fontAlgn="base">
                <a:lnSpc>
                  <a:spcPct val="70000"/>
                </a:lnSpc>
                <a:spcAft>
                  <a:spcPct val="0"/>
                </a:spcAft>
                <a:defRPr/>
              </a:pPr>
              <a:r>
                <a:rPr lang="en-US" sz="1600" b="1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  </a:t>
              </a:r>
              <a:r>
                <a:rPr lang="en-US" sz="1600" b="1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@studio71us</a:t>
              </a:r>
              <a:endParaRPr lang="en-US" sz="20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91" y="2008434"/>
            <a:ext cx="1065088" cy="1238474"/>
          </a:xfrm>
          <a:prstGeom prst="rect">
            <a:avLst/>
          </a:prstGeom>
        </p:spPr>
      </p:pic>
      <p:sp>
        <p:nvSpPr>
          <p:cNvPr id="39" name="Title 1"/>
          <p:cNvSpPr txBox="1">
            <a:spLocks/>
          </p:cNvSpPr>
          <p:nvPr/>
        </p:nvSpPr>
        <p:spPr bwMode="auto">
          <a:xfrm>
            <a:off x="3057896" y="1400582"/>
            <a:ext cx="3824817" cy="510116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0" i="0" kern="1200" cap="all" spc="0" baseline="0">
                <a:solidFill>
                  <a:srgbClr val="37B5EB"/>
                </a:solidFill>
                <a:latin typeface="Helvetica Neue Thin"/>
                <a:ea typeface="Arial Black" charset="0"/>
                <a:cs typeface="Helvetica Neue Thin"/>
              </a:defRPr>
            </a:lvl1pPr>
          </a:lstStyle>
          <a:p>
            <a:pPr algn="ctr" fontAlgn="base">
              <a:lnSpc>
                <a:spcPct val="70000"/>
              </a:lnSpc>
              <a:spcAft>
                <a:spcPct val="0"/>
              </a:spcAft>
              <a:defRPr/>
            </a:pPr>
            <a:r>
              <a:rPr lang="en-US" sz="48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THANK YOU</a:t>
            </a:r>
            <a:endParaRPr lang="en-US" sz="48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50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arallelogram 3"/>
          <p:cNvSpPr>
            <a:spLocks noChangeArrowheads="1"/>
          </p:cNvSpPr>
          <p:nvPr/>
        </p:nvSpPr>
        <p:spPr bwMode="auto">
          <a:xfrm>
            <a:off x="-6811043" y="0"/>
            <a:ext cx="13750608" cy="5143500"/>
          </a:xfrm>
          <a:prstGeom prst="parallelogram">
            <a:avLst>
              <a:gd name="adj" fmla="val 99749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12700" cap="flat">
            <a:noFill/>
            <a:miter lim="400000"/>
          </a:ln>
          <a:effectLst/>
        </p:spPr>
        <p:txBody>
          <a:bodyPr lIns="22860" tIns="22860" rIns="22860" bIns="22860" anchor="ctr"/>
          <a:lstStyle/>
          <a:p>
            <a:pPr defTabSz="227013">
              <a:lnSpc>
                <a:spcPct val="93000"/>
              </a:lnSpc>
            </a:pPr>
            <a:endParaRPr lang="x-none" altLang="x-none" sz="9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" name="Parallelogram 3"/>
          <p:cNvSpPr>
            <a:spLocks noChangeArrowheads="1"/>
          </p:cNvSpPr>
          <p:nvPr/>
        </p:nvSpPr>
        <p:spPr bwMode="auto">
          <a:xfrm>
            <a:off x="-7435770" y="11448"/>
            <a:ext cx="13750608" cy="5143500"/>
          </a:xfrm>
          <a:prstGeom prst="parallelogram">
            <a:avLst>
              <a:gd name="adj" fmla="val 99749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lIns="22860" rIns="22860" anchor="ctr"/>
          <a:lstStyle/>
          <a:p>
            <a:endParaRPr lang="x-none" altLang="x-none"/>
          </a:p>
        </p:txBody>
      </p:sp>
      <p:sp>
        <p:nvSpPr>
          <p:cNvPr id="26" name="TextBox 25"/>
          <p:cNvSpPr txBox="1"/>
          <p:nvPr/>
        </p:nvSpPr>
        <p:spPr>
          <a:xfrm>
            <a:off x="85383" y="1067117"/>
            <a:ext cx="3415325" cy="23575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2400">
                <a:solidFill>
                  <a:schemeClr val="accent4"/>
                </a:solidFill>
                <a:latin typeface="Helvetica Neue Thin" charset="0"/>
                <a:ea typeface="Helvetica Neue Thin" charset="0"/>
                <a:cs typeface="Helvetica Neue Thin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400" kern="0" cap="all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Born and raised in grand rapids, </a:t>
            </a:r>
            <a:r>
              <a:rPr lang="en-US" sz="1400" kern="0" cap="all" dirty="0" err="1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michigan</a:t>
            </a:r>
            <a:endParaRPr lang="en-US" sz="1400" kern="0" cap="all" dirty="0" smtClean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  <a:p>
            <a:pPr marL="285750" indent="-285750">
              <a:spcBef>
                <a:spcPts val="0"/>
              </a:spcBef>
              <a:buFontTx/>
              <a:buChar char="-"/>
            </a:pPr>
            <a:endParaRPr lang="en-US" sz="1400" kern="0" cap="all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400" kern="0" cap="all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GRADUATED WITH A B.A. IN FILM AND VIDEO </a:t>
            </a:r>
            <a:r>
              <a:rPr lang="en-US" sz="1400" kern="0" cap="all" dirty="0" err="1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STUdies</a:t>
            </a:r>
            <a:r>
              <a:rPr lang="en-US" sz="1400" kern="0" cap="all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 from university of </a:t>
            </a:r>
            <a:r>
              <a:rPr lang="en-US" sz="1400" kern="0" cap="all" dirty="0" err="1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michigan</a:t>
            </a:r>
            <a:endParaRPr lang="en-US" sz="1400" kern="0" cap="all" dirty="0" smtClean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  <a:p>
            <a:pPr marL="285750" indent="-285750">
              <a:spcBef>
                <a:spcPts val="0"/>
              </a:spcBef>
              <a:buFontTx/>
              <a:buChar char="-"/>
            </a:pPr>
            <a:endParaRPr lang="en-US" sz="1400" kern="0" cap="all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400" kern="0" cap="all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Moved to Los Angeles in 2005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endParaRPr lang="en-US" sz="1400" kern="0" cap="all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400" kern="0" cap="all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Worked with digital video content for 12 years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endParaRPr lang="en-US" sz="1400" kern="0" cap="all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  <a:p>
            <a:pPr marL="285750" indent="-285750">
              <a:lnSpc>
                <a:spcPct val="80000"/>
              </a:lnSpc>
              <a:spcBef>
                <a:spcPts val="0"/>
              </a:spcBef>
              <a:buFontTx/>
              <a:buChar char="-"/>
            </a:pPr>
            <a:endParaRPr lang="en-US" sz="1400" kern="0" cap="all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26204" y="306720"/>
            <a:ext cx="5991726" cy="67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 b="0" i="0" kern="1200" cap="all" baseline="0">
                <a:solidFill>
                  <a:schemeClr val="accent6"/>
                </a:solidFill>
                <a:latin typeface="Kelson Sans Light" charset="0"/>
                <a:ea typeface="Kelson Sans Light" charset="0"/>
                <a:cs typeface="Kelson Sans Light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9pPr>
          </a:lstStyle>
          <a:p>
            <a:pPr>
              <a:defRPr/>
            </a:pPr>
            <a:r>
              <a:rPr lang="en-US" sz="5400" b="1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Helvetica" charset="0"/>
                <a:ea typeface="Helvetica" charset="0"/>
                <a:cs typeface="Helvetica" charset="0"/>
              </a:rPr>
              <a:t>My HISTORY</a:t>
            </a:r>
            <a:endParaRPr lang="en-US" sz="54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8" name="Freeform 37"/>
          <p:cNvSpPr>
            <a:spLocks noChangeArrowheads="1"/>
          </p:cNvSpPr>
          <p:nvPr/>
        </p:nvSpPr>
        <p:spPr bwMode="auto">
          <a:xfrm>
            <a:off x="8478838" y="317500"/>
            <a:ext cx="325437" cy="381000"/>
          </a:xfrm>
          <a:custGeom>
            <a:avLst/>
            <a:gdLst>
              <a:gd name="T0" fmla="*/ 7551 w 7888"/>
              <a:gd name="T1" fmla="*/ 9194 h 9197"/>
              <a:gd name="T2" fmla="*/ 0 w 7888"/>
              <a:gd name="T3" fmla="*/ 8838 h 9197"/>
              <a:gd name="T4" fmla="*/ 178 w 7888"/>
              <a:gd name="T5" fmla="*/ 37 h 9197"/>
              <a:gd name="T6" fmla="*/ 7551 w 7888"/>
              <a:gd name="T7" fmla="*/ 3 h 9197"/>
              <a:gd name="T8" fmla="*/ 7681 w 7888"/>
              <a:gd name="T9" fmla="*/ 4600 h 9197"/>
              <a:gd name="T10" fmla="*/ 7398 w 7888"/>
              <a:gd name="T11" fmla="*/ 206 h 9197"/>
              <a:gd name="T12" fmla="*/ 215 w 7888"/>
              <a:gd name="T13" fmla="*/ 395 h 9197"/>
              <a:gd name="T14" fmla="*/ 206 w 7888"/>
              <a:gd name="T15" fmla="*/ 8708 h 9197"/>
              <a:gd name="T16" fmla="*/ 7387 w 7888"/>
              <a:gd name="T17" fmla="*/ 8990 h 9197"/>
              <a:gd name="T18" fmla="*/ 6727 w 7888"/>
              <a:gd name="T19" fmla="*/ 1087 h 9197"/>
              <a:gd name="T20" fmla="*/ 1087 w 7888"/>
              <a:gd name="T21" fmla="*/ 1290 h 9197"/>
              <a:gd name="T22" fmla="*/ 1349 w 7888"/>
              <a:gd name="T23" fmla="*/ 2379 h 9197"/>
              <a:gd name="T24" fmla="*/ 4091 w 7888"/>
              <a:gd name="T25" fmla="*/ 2439 h 9197"/>
              <a:gd name="T26" fmla="*/ 1098 w 7888"/>
              <a:gd name="T27" fmla="*/ 6730 h 9197"/>
              <a:gd name="T28" fmla="*/ 2777 w 7888"/>
              <a:gd name="T29" fmla="*/ 6674 h 9197"/>
              <a:gd name="T30" fmla="*/ 6797 w 7888"/>
              <a:gd name="T31" fmla="*/ 1090 h 9197"/>
              <a:gd name="T32" fmla="*/ 5533 w 7888"/>
              <a:gd name="T33" fmla="*/ 3308 h 9197"/>
              <a:gd name="T34" fmla="*/ 5511 w 7888"/>
              <a:gd name="T35" fmla="*/ 6572 h 9197"/>
              <a:gd name="T36" fmla="*/ 6797 w 7888"/>
              <a:gd name="T37" fmla="*/ 6642 h 9197"/>
              <a:gd name="T38" fmla="*/ 6803 w 7888"/>
              <a:gd name="T39" fmla="*/ 1538 h 9197"/>
              <a:gd name="T40" fmla="*/ 5852 w 7888"/>
              <a:gd name="T41" fmla="*/ 8070 h 9197"/>
              <a:gd name="T42" fmla="*/ 6241 w 7888"/>
              <a:gd name="T43" fmla="*/ 7252 h 9197"/>
              <a:gd name="T44" fmla="*/ 5609 w 7888"/>
              <a:gd name="T45" fmla="*/ 7407 h 9197"/>
              <a:gd name="T46" fmla="*/ 5604 w 7888"/>
              <a:gd name="T47" fmla="*/ 8113 h 9197"/>
              <a:gd name="T48" fmla="*/ 6803 w 7888"/>
              <a:gd name="T49" fmla="*/ 7308 h 9197"/>
              <a:gd name="T50" fmla="*/ 6352 w 7888"/>
              <a:gd name="T51" fmla="*/ 7486 h 9197"/>
              <a:gd name="T52" fmla="*/ 6620 w 7888"/>
              <a:gd name="T53" fmla="*/ 7492 h 9197"/>
              <a:gd name="T54" fmla="*/ 6803 w 7888"/>
              <a:gd name="T55" fmla="*/ 8000 h 9197"/>
              <a:gd name="T56" fmla="*/ 1755 w 7888"/>
              <a:gd name="T57" fmla="*/ 7870 h 9197"/>
              <a:gd name="T58" fmla="*/ 1250 w 7888"/>
              <a:gd name="T59" fmla="*/ 7551 h 9197"/>
              <a:gd name="T60" fmla="*/ 1738 w 7888"/>
              <a:gd name="T61" fmla="*/ 7455 h 9197"/>
              <a:gd name="T62" fmla="*/ 1168 w 7888"/>
              <a:gd name="T63" fmla="*/ 7608 h 9197"/>
              <a:gd name="T64" fmla="*/ 1651 w 7888"/>
              <a:gd name="T65" fmla="*/ 7887 h 9197"/>
              <a:gd name="T66" fmla="*/ 1078 w 7888"/>
              <a:gd name="T67" fmla="*/ 7876 h 9197"/>
              <a:gd name="T68" fmla="*/ 3212 w 7888"/>
              <a:gd name="T69" fmla="*/ 7768 h 9197"/>
              <a:gd name="T70" fmla="*/ 2706 w 7888"/>
              <a:gd name="T71" fmla="*/ 7328 h 9197"/>
              <a:gd name="T72" fmla="*/ 2616 w 7888"/>
              <a:gd name="T73" fmla="*/ 7292 h 9197"/>
              <a:gd name="T74" fmla="*/ 3039 w 7888"/>
              <a:gd name="T75" fmla="*/ 8110 h 9197"/>
              <a:gd name="T76" fmla="*/ 3299 w 7888"/>
              <a:gd name="T77" fmla="*/ 7320 h 9197"/>
              <a:gd name="T78" fmla="*/ 3212 w 7888"/>
              <a:gd name="T79" fmla="*/ 7328 h 9197"/>
              <a:gd name="T80" fmla="*/ 2097 w 7888"/>
              <a:gd name="T81" fmla="*/ 7529 h 9197"/>
              <a:gd name="T82" fmla="*/ 2184 w 7888"/>
              <a:gd name="T83" fmla="*/ 8048 h 9197"/>
              <a:gd name="T84" fmla="*/ 2464 w 7888"/>
              <a:gd name="T85" fmla="*/ 7348 h 9197"/>
              <a:gd name="T86" fmla="*/ 1815 w 7888"/>
              <a:gd name="T87" fmla="*/ 7348 h 9197"/>
              <a:gd name="T88" fmla="*/ 4486 w 7888"/>
              <a:gd name="T89" fmla="*/ 8028 h 9197"/>
              <a:gd name="T90" fmla="*/ 4399 w 7888"/>
              <a:gd name="T91" fmla="*/ 7266 h 9197"/>
              <a:gd name="T92" fmla="*/ 3474 w 7888"/>
              <a:gd name="T93" fmla="*/ 7272 h 9197"/>
              <a:gd name="T94" fmla="*/ 3505 w 7888"/>
              <a:gd name="T95" fmla="*/ 8099 h 9197"/>
              <a:gd name="T96" fmla="*/ 3910 w 7888"/>
              <a:gd name="T97" fmla="*/ 7275 h 9197"/>
              <a:gd name="T98" fmla="*/ 3731 w 7888"/>
              <a:gd name="T99" fmla="*/ 8014 h 9197"/>
              <a:gd name="T100" fmla="*/ 3561 w 7888"/>
              <a:gd name="T101" fmla="*/ 7388 h 9197"/>
              <a:gd name="T102" fmla="*/ 4159 w 7888"/>
              <a:gd name="T103" fmla="*/ 7689 h 9197"/>
              <a:gd name="T104" fmla="*/ 4602 w 7888"/>
              <a:gd name="T105" fmla="*/ 7684 h 9197"/>
              <a:gd name="T106" fmla="*/ 5036 w 7888"/>
              <a:gd name="T107" fmla="*/ 7246 h 9197"/>
              <a:gd name="T108" fmla="*/ 5034 w 7888"/>
              <a:gd name="T109" fmla="*/ 7334 h 9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888" h="9197">
                <a:moveTo>
                  <a:pt x="7884" y="4595"/>
                </a:moveTo>
                <a:cubicBezTo>
                  <a:pt x="7884" y="6016"/>
                  <a:pt x="7881" y="7438"/>
                  <a:pt x="7887" y="8861"/>
                </a:cubicBezTo>
                <a:cubicBezTo>
                  <a:pt x="7887" y="9022"/>
                  <a:pt x="7754" y="9194"/>
                  <a:pt x="7551" y="9194"/>
                </a:cubicBezTo>
                <a:cubicBezTo>
                  <a:pt x="5657" y="9191"/>
                  <a:pt x="3765" y="9191"/>
                  <a:pt x="1874" y="9191"/>
                </a:cubicBezTo>
                <a:cubicBezTo>
                  <a:pt x="1366" y="9191"/>
                  <a:pt x="861" y="9185"/>
                  <a:pt x="353" y="9194"/>
                </a:cubicBezTo>
                <a:cubicBezTo>
                  <a:pt x="141" y="9196"/>
                  <a:pt x="0" y="9041"/>
                  <a:pt x="0" y="8838"/>
                </a:cubicBezTo>
                <a:cubicBezTo>
                  <a:pt x="3" y="6578"/>
                  <a:pt x="3" y="4318"/>
                  <a:pt x="3" y="2058"/>
                </a:cubicBezTo>
                <a:cubicBezTo>
                  <a:pt x="3" y="1488"/>
                  <a:pt x="3" y="915"/>
                  <a:pt x="3" y="345"/>
                </a:cubicBezTo>
                <a:cubicBezTo>
                  <a:pt x="3" y="206"/>
                  <a:pt x="54" y="99"/>
                  <a:pt x="178" y="37"/>
                </a:cubicBezTo>
                <a:cubicBezTo>
                  <a:pt x="226" y="14"/>
                  <a:pt x="285" y="3"/>
                  <a:pt x="339" y="3"/>
                </a:cubicBezTo>
                <a:cubicBezTo>
                  <a:pt x="2100" y="0"/>
                  <a:pt x="3861" y="3"/>
                  <a:pt x="5618" y="3"/>
                </a:cubicBezTo>
                <a:cubicBezTo>
                  <a:pt x="6261" y="3"/>
                  <a:pt x="6907" y="3"/>
                  <a:pt x="7551" y="3"/>
                </a:cubicBezTo>
                <a:cubicBezTo>
                  <a:pt x="7751" y="3"/>
                  <a:pt x="7884" y="136"/>
                  <a:pt x="7884" y="336"/>
                </a:cubicBezTo>
                <a:cubicBezTo>
                  <a:pt x="7884" y="1756"/>
                  <a:pt x="7884" y="3175"/>
                  <a:pt x="7884" y="4595"/>
                </a:cubicBezTo>
                <a:close/>
                <a:moveTo>
                  <a:pt x="7681" y="4600"/>
                </a:moveTo>
                <a:cubicBezTo>
                  <a:pt x="7681" y="3234"/>
                  <a:pt x="7681" y="1871"/>
                  <a:pt x="7681" y="505"/>
                </a:cubicBezTo>
                <a:cubicBezTo>
                  <a:pt x="7681" y="477"/>
                  <a:pt x="7681" y="449"/>
                  <a:pt x="7678" y="421"/>
                </a:cubicBezTo>
                <a:cubicBezTo>
                  <a:pt x="7655" y="285"/>
                  <a:pt x="7554" y="206"/>
                  <a:pt x="7398" y="206"/>
                </a:cubicBezTo>
                <a:cubicBezTo>
                  <a:pt x="5375" y="206"/>
                  <a:pt x="3355" y="206"/>
                  <a:pt x="1332" y="206"/>
                </a:cubicBezTo>
                <a:cubicBezTo>
                  <a:pt x="1047" y="206"/>
                  <a:pt x="762" y="206"/>
                  <a:pt x="477" y="206"/>
                </a:cubicBezTo>
                <a:cubicBezTo>
                  <a:pt x="344" y="206"/>
                  <a:pt x="246" y="277"/>
                  <a:pt x="215" y="395"/>
                </a:cubicBezTo>
                <a:cubicBezTo>
                  <a:pt x="206" y="432"/>
                  <a:pt x="206" y="469"/>
                  <a:pt x="206" y="508"/>
                </a:cubicBezTo>
                <a:cubicBezTo>
                  <a:pt x="206" y="2326"/>
                  <a:pt x="206" y="4143"/>
                  <a:pt x="206" y="5962"/>
                </a:cubicBezTo>
                <a:cubicBezTo>
                  <a:pt x="206" y="6877"/>
                  <a:pt x="206" y="7794"/>
                  <a:pt x="206" y="8708"/>
                </a:cubicBezTo>
                <a:cubicBezTo>
                  <a:pt x="206" y="8841"/>
                  <a:pt x="257" y="8934"/>
                  <a:pt x="364" y="8971"/>
                </a:cubicBezTo>
                <a:cubicBezTo>
                  <a:pt x="409" y="8985"/>
                  <a:pt x="460" y="8990"/>
                  <a:pt x="505" y="8990"/>
                </a:cubicBezTo>
                <a:cubicBezTo>
                  <a:pt x="2800" y="8990"/>
                  <a:pt x="5093" y="8990"/>
                  <a:pt x="7387" y="8990"/>
                </a:cubicBezTo>
                <a:cubicBezTo>
                  <a:pt x="7585" y="8990"/>
                  <a:pt x="7681" y="8897"/>
                  <a:pt x="7681" y="8697"/>
                </a:cubicBezTo>
                <a:cubicBezTo>
                  <a:pt x="7681" y="7331"/>
                  <a:pt x="7681" y="5965"/>
                  <a:pt x="7681" y="4600"/>
                </a:cubicBezTo>
                <a:close/>
                <a:moveTo>
                  <a:pt x="6727" y="1087"/>
                </a:moveTo>
                <a:cubicBezTo>
                  <a:pt x="5666" y="1087"/>
                  <a:pt x="4602" y="1087"/>
                  <a:pt x="3542" y="1087"/>
                </a:cubicBezTo>
                <a:cubicBezTo>
                  <a:pt x="2800" y="1087"/>
                  <a:pt x="2055" y="1087"/>
                  <a:pt x="1312" y="1087"/>
                </a:cubicBezTo>
                <a:cubicBezTo>
                  <a:pt x="1185" y="1087"/>
                  <a:pt x="1089" y="1169"/>
                  <a:pt x="1087" y="1290"/>
                </a:cubicBezTo>
                <a:cubicBezTo>
                  <a:pt x="1084" y="1586"/>
                  <a:pt x="1084" y="1880"/>
                  <a:pt x="1087" y="2176"/>
                </a:cubicBezTo>
                <a:cubicBezTo>
                  <a:pt x="1087" y="2266"/>
                  <a:pt x="1137" y="2334"/>
                  <a:pt x="1222" y="2365"/>
                </a:cubicBezTo>
                <a:cubicBezTo>
                  <a:pt x="1262" y="2379"/>
                  <a:pt x="1307" y="2379"/>
                  <a:pt x="1349" y="2379"/>
                </a:cubicBezTo>
                <a:cubicBezTo>
                  <a:pt x="2252" y="2379"/>
                  <a:pt x="3158" y="2379"/>
                  <a:pt x="4060" y="2379"/>
                </a:cubicBezTo>
                <a:cubicBezTo>
                  <a:pt x="4080" y="2379"/>
                  <a:pt x="4100" y="2382"/>
                  <a:pt x="4128" y="2385"/>
                </a:cubicBezTo>
                <a:cubicBezTo>
                  <a:pt x="4111" y="2410"/>
                  <a:pt x="4102" y="2424"/>
                  <a:pt x="4091" y="2439"/>
                </a:cubicBezTo>
                <a:cubicBezTo>
                  <a:pt x="3703" y="2978"/>
                  <a:pt x="3313" y="3514"/>
                  <a:pt x="2921" y="4053"/>
                </a:cubicBezTo>
                <a:cubicBezTo>
                  <a:pt x="2320" y="4881"/>
                  <a:pt x="1719" y="5711"/>
                  <a:pt x="1118" y="6538"/>
                </a:cubicBezTo>
                <a:cubicBezTo>
                  <a:pt x="1072" y="6600"/>
                  <a:pt x="1064" y="6662"/>
                  <a:pt x="1098" y="6730"/>
                </a:cubicBezTo>
                <a:cubicBezTo>
                  <a:pt x="1129" y="6795"/>
                  <a:pt x="1188" y="6809"/>
                  <a:pt x="1256" y="6809"/>
                </a:cubicBezTo>
                <a:cubicBezTo>
                  <a:pt x="1674" y="6809"/>
                  <a:pt x="2094" y="6809"/>
                  <a:pt x="2512" y="6809"/>
                </a:cubicBezTo>
                <a:cubicBezTo>
                  <a:pt x="2625" y="6809"/>
                  <a:pt x="2712" y="6764"/>
                  <a:pt x="2777" y="6674"/>
                </a:cubicBezTo>
                <a:cubicBezTo>
                  <a:pt x="3133" y="6180"/>
                  <a:pt x="3485" y="5689"/>
                  <a:pt x="3841" y="5195"/>
                </a:cubicBezTo>
                <a:cubicBezTo>
                  <a:pt x="4737" y="3948"/>
                  <a:pt x="5635" y="2701"/>
                  <a:pt x="6532" y="1456"/>
                </a:cubicBezTo>
                <a:cubicBezTo>
                  <a:pt x="6617" y="1338"/>
                  <a:pt x="6701" y="1219"/>
                  <a:pt x="6797" y="1090"/>
                </a:cubicBezTo>
                <a:cubicBezTo>
                  <a:pt x="6764" y="1087"/>
                  <a:pt x="6747" y="1087"/>
                  <a:pt x="6727" y="1087"/>
                </a:cubicBezTo>
                <a:close/>
                <a:moveTo>
                  <a:pt x="6778" y="1564"/>
                </a:moveTo>
                <a:cubicBezTo>
                  <a:pt x="6363" y="2145"/>
                  <a:pt x="5945" y="2726"/>
                  <a:pt x="5533" y="3308"/>
                </a:cubicBezTo>
                <a:cubicBezTo>
                  <a:pt x="5519" y="3330"/>
                  <a:pt x="5511" y="3361"/>
                  <a:pt x="5511" y="3387"/>
                </a:cubicBezTo>
                <a:cubicBezTo>
                  <a:pt x="5508" y="3700"/>
                  <a:pt x="5511" y="4013"/>
                  <a:pt x="5511" y="4327"/>
                </a:cubicBezTo>
                <a:cubicBezTo>
                  <a:pt x="5511" y="5073"/>
                  <a:pt x="5511" y="5824"/>
                  <a:pt x="5511" y="6572"/>
                </a:cubicBezTo>
                <a:cubicBezTo>
                  <a:pt x="5511" y="6713"/>
                  <a:pt x="5592" y="6803"/>
                  <a:pt x="5722" y="6806"/>
                </a:cubicBezTo>
                <a:cubicBezTo>
                  <a:pt x="6013" y="6809"/>
                  <a:pt x="6304" y="6809"/>
                  <a:pt x="6591" y="6806"/>
                </a:cubicBezTo>
                <a:cubicBezTo>
                  <a:pt x="6696" y="6806"/>
                  <a:pt x="6778" y="6738"/>
                  <a:pt x="6797" y="6642"/>
                </a:cubicBezTo>
                <a:cubicBezTo>
                  <a:pt x="6803" y="6614"/>
                  <a:pt x="6803" y="6586"/>
                  <a:pt x="6803" y="6558"/>
                </a:cubicBezTo>
                <a:cubicBezTo>
                  <a:pt x="6803" y="4918"/>
                  <a:pt x="6803" y="3277"/>
                  <a:pt x="6803" y="1637"/>
                </a:cubicBezTo>
                <a:cubicBezTo>
                  <a:pt x="6803" y="1609"/>
                  <a:pt x="6803" y="1581"/>
                  <a:pt x="6803" y="1538"/>
                </a:cubicBezTo>
                <a:cubicBezTo>
                  <a:pt x="6789" y="1552"/>
                  <a:pt x="6783" y="1558"/>
                  <a:pt x="6778" y="1564"/>
                </a:cubicBezTo>
                <a:close/>
                <a:moveTo>
                  <a:pt x="5776" y="8113"/>
                </a:moveTo>
                <a:cubicBezTo>
                  <a:pt x="5812" y="8116"/>
                  <a:pt x="5835" y="8102"/>
                  <a:pt x="5852" y="8070"/>
                </a:cubicBezTo>
                <a:cubicBezTo>
                  <a:pt x="5993" y="7845"/>
                  <a:pt x="6134" y="7619"/>
                  <a:pt x="6278" y="7393"/>
                </a:cubicBezTo>
                <a:cubicBezTo>
                  <a:pt x="6306" y="7348"/>
                  <a:pt x="6309" y="7306"/>
                  <a:pt x="6301" y="7252"/>
                </a:cubicBezTo>
                <a:cubicBezTo>
                  <a:pt x="6281" y="7252"/>
                  <a:pt x="6261" y="7252"/>
                  <a:pt x="6241" y="7252"/>
                </a:cubicBezTo>
                <a:cubicBezTo>
                  <a:pt x="6050" y="7252"/>
                  <a:pt x="5858" y="7252"/>
                  <a:pt x="5666" y="7252"/>
                </a:cubicBezTo>
                <a:cubicBezTo>
                  <a:pt x="5547" y="7252"/>
                  <a:pt x="5564" y="7229"/>
                  <a:pt x="5561" y="7362"/>
                </a:cubicBezTo>
                <a:cubicBezTo>
                  <a:pt x="5561" y="7396"/>
                  <a:pt x="5573" y="7407"/>
                  <a:pt x="5609" y="7407"/>
                </a:cubicBezTo>
                <a:cubicBezTo>
                  <a:pt x="5728" y="7404"/>
                  <a:pt x="5849" y="7407"/>
                  <a:pt x="5968" y="7407"/>
                </a:cubicBezTo>
                <a:cubicBezTo>
                  <a:pt x="5987" y="7407"/>
                  <a:pt x="6004" y="7410"/>
                  <a:pt x="6035" y="7410"/>
                </a:cubicBezTo>
                <a:cubicBezTo>
                  <a:pt x="5892" y="7647"/>
                  <a:pt x="5750" y="7873"/>
                  <a:pt x="5604" y="8113"/>
                </a:cubicBezTo>
                <a:cubicBezTo>
                  <a:pt x="5671" y="8113"/>
                  <a:pt x="5725" y="8110"/>
                  <a:pt x="5776" y="8113"/>
                </a:cubicBezTo>
                <a:close/>
                <a:moveTo>
                  <a:pt x="6803" y="8000"/>
                </a:moveTo>
                <a:cubicBezTo>
                  <a:pt x="6803" y="7768"/>
                  <a:pt x="6803" y="7537"/>
                  <a:pt x="6803" y="7308"/>
                </a:cubicBezTo>
                <a:cubicBezTo>
                  <a:pt x="6803" y="7289"/>
                  <a:pt x="6792" y="7255"/>
                  <a:pt x="6786" y="7255"/>
                </a:cubicBezTo>
                <a:cubicBezTo>
                  <a:pt x="6738" y="7252"/>
                  <a:pt x="6679" y="7238"/>
                  <a:pt x="6645" y="7261"/>
                </a:cubicBezTo>
                <a:cubicBezTo>
                  <a:pt x="6543" y="7325"/>
                  <a:pt x="6450" y="7407"/>
                  <a:pt x="6352" y="7486"/>
                </a:cubicBezTo>
                <a:cubicBezTo>
                  <a:pt x="6377" y="7520"/>
                  <a:pt x="6399" y="7548"/>
                  <a:pt x="6422" y="7577"/>
                </a:cubicBezTo>
                <a:cubicBezTo>
                  <a:pt x="6439" y="7602"/>
                  <a:pt x="6456" y="7602"/>
                  <a:pt x="6479" y="7585"/>
                </a:cubicBezTo>
                <a:cubicBezTo>
                  <a:pt x="6521" y="7554"/>
                  <a:pt x="6566" y="7526"/>
                  <a:pt x="6620" y="7492"/>
                </a:cubicBezTo>
                <a:cubicBezTo>
                  <a:pt x="6620" y="7706"/>
                  <a:pt x="6620" y="7907"/>
                  <a:pt x="6620" y="8107"/>
                </a:cubicBezTo>
                <a:cubicBezTo>
                  <a:pt x="6682" y="8107"/>
                  <a:pt x="6741" y="8107"/>
                  <a:pt x="6806" y="8107"/>
                </a:cubicBezTo>
                <a:cubicBezTo>
                  <a:pt x="6803" y="8068"/>
                  <a:pt x="6803" y="8034"/>
                  <a:pt x="6803" y="8000"/>
                </a:cubicBezTo>
                <a:close/>
                <a:moveTo>
                  <a:pt x="1208" y="8062"/>
                </a:moveTo>
                <a:cubicBezTo>
                  <a:pt x="1346" y="8138"/>
                  <a:pt x="1487" y="8135"/>
                  <a:pt x="1626" y="8070"/>
                </a:cubicBezTo>
                <a:cubicBezTo>
                  <a:pt x="1707" y="8031"/>
                  <a:pt x="1755" y="7966"/>
                  <a:pt x="1755" y="7870"/>
                </a:cubicBezTo>
                <a:cubicBezTo>
                  <a:pt x="1755" y="7777"/>
                  <a:pt x="1699" y="7721"/>
                  <a:pt x="1620" y="7687"/>
                </a:cubicBezTo>
                <a:cubicBezTo>
                  <a:pt x="1549" y="7656"/>
                  <a:pt x="1473" y="7639"/>
                  <a:pt x="1403" y="7613"/>
                </a:cubicBezTo>
                <a:cubicBezTo>
                  <a:pt x="1352" y="7594"/>
                  <a:pt x="1295" y="7579"/>
                  <a:pt x="1250" y="7551"/>
                </a:cubicBezTo>
                <a:cubicBezTo>
                  <a:pt x="1185" y="7512"/>
                  <a:pt x="1183" y="7435"/>
                  <a:pt x="1236" y="7382"/>
                </a:cubicBezTo>
                <a:cubicBezTo>
                  <a:pt x="1332" y="7289"/>
                  <a:pt x="1552" y="7317"/>
                  <a:pt x="1623" y="7433"/>
                </a:cubicBezTo>
                <a:cubicBezTo>
                  <a:pt x="1659" y="7495"/>
                  <a:pt x="1674" y="7498"/>
                  <a:pt x="1738" y="7455"/>
                </a:cubicBezTo>
                <a:cubicBezTo>
                  <a:pt x="1690" y="7323"/>
                  <a:pt x="1588" y="7263"/>
                  <a:pt x="1456" y="7252"/>
                </a:cubicBezTo>
                <a:cubicBezTo>
                  <a:pt x="1323" y="7241"/>
                  <a:pt x="1199" y="7263"/>
                  <a:pt x="1120" y="7385"/>
                </a:cubicBezTo>
                <a:cubicBezTo>
                  <a:pt x="1070" y="7464"/>
                  <a:pt x="1089" y="7557"/>
                  <a:pt x="1168" y="7608"/>
                </a:cubicBezTo>
                <a:cubicBezTo>
                  <a:pt x="1219" y="7641"/>
                  <a:pt x="1278" y="7661"/>
                  <a:pt x="1335" y="7681"/>
                </a:cubicBezTo>
                <a:cubicBezTo>
                  <a:pt x="1403" y="7706"/>
                  <a:pt x="1476" y="7721"/>
                  <a:pt x="1544" y="7749"/>
                </a:cubicBezTo>
                <a:cubicBezTo>
                  <a:pt x="1623" y="7780"/>
                  <a:pt x="1654" y="7825"/>
                  <a:pt x="1651" y="7887"/>
                </a:cubicBezTo>
                <a:cubicBezTo>
                  <a:pt x="1648" y="7949"/>
                  <a:pt x="1603" y="7997"/>
                  <a:pt x="1530" y="8022"/>
                </a:cubicBezTo>
                <a:cubicBezTo>
                  <a:pt x="1372" y="8076"/>
                  <a:pt x="1236" y="8017"/>
                  <a:pt x="1163" y="7856"/>
                </a:cubicBezTo>
                <a:cubicBezTo>
                  <a:pt x="1137" y="7862"/>
                  <a:pt x="1109" y="7867"/>
                  <a:pt x="1078" y="7876"/>
                </a:cubicBezTo>
                <a:cubicBezTo>
                  <a:pt x="1089" y="7955"/>
                  <a:pt x="1135" y="8020"/>
                  <a:pt x="1208" y="8062"/>
                </a:cubicBezTo>
                <a:close/>
                <a:moveTo>
                  <a:pt x="3212" y="7328"/>
                </a:moveTo>
                <a:cubicBezTo>
                  <a:pt x="3212" y="7475"/>
                  <a:pt x="3214" y="7622"/>
                  <a:pt x="3212" y="7768"/>
                </a:cubicBezTo>
                <a:cubicBezTo>
                  <a:pt x="3209" y="7966"/>
                  <a:pt x="3085" y="8062"/>
                  <a:pt x="2893" y="8028"/>
                </a:cubicBezTo>
                <a:cubicBezTo>
                  <a:pt x="2780" y="8008"/>
                  <a:pt x="2712" y="7918"/>
                  <a:pt x="2709" y="7780"/>
                </a:cubicBezTo>
                <a:cubicBezTo>
                  <a:pt x="2706" y="7630"/>
                  <a:pt x="2709" y="7478"/>
                  <a:pt x="2706" y="7328"/>
                </a:cubicBezTo>
                <a:cubicBezTo>
                  <a:pt x="2706" y="7308"/>
                  <a:pt x="2706" y="7289"/>
                  <a:pt x="2706" y="7269"/>
                </a:cubicBezTo>
                <a:cubicBezTo>
                  <a:pt x="2673" y="7269"/>
                  <a:pt x="2647" y="7269"/>
                  <a:pt x="2622" y="7269"/>
                </a:cubicBezTo>
                <a:cubicBezTo>
                  <a:pt x="2619" y="7280"/>
                  <a:pt x="2616" y="7286"/>
                  <a:pt x="2616" y="7292"/>
                </a:cubicBezTo>
                <a:cubicBezTo>
                  <a:pt x="2616" y="7450"/>
                  <a:pt x="2613" y="7608"/>
                  <a:pt x="2619" y="7763"/>
                </a:cubicBezTo>
                <a:cubicBezTo>
                  <a:pt x="2622" y="7828"/>
                  <a:pt x="2636" y="7895"/>
                  <a:pt x="2661" y="7955"/>
                </a:cubicBezTo>
                <a:cubicBezTo>
                  <a:pt x="2718" y="8082"/>
                  <a:pt x="2873" y="8141"/>
                  <a:pt x="3039" y="8110"/>
                </a:cubicBezTo>
                <a:cubicBezTo>
                  <a:pt x="3192" y="8082"/>
                  <a:pt x="3282" y="7980"/>
                  <a:pt x="3296" y="7822"/>
                </a:cubicBezTo>
                <a:cubicBezTo>
                  <a:pt x="3299" y="7797"/>
                  <a:pt x="3299" y="7768"/>
                  <a:pt x="3299" y="7743"/>
                </a:cubicBezTo>
                <a:cubicBezTo>
                  <a:pt x="3299" y="7602"/>
                  <a:pt x="3299" y="7461"/>
                  <a:pt x="3299" y="7320"/>
                </a:cubicBezTo>
                <a:cubicBezTo>
                  <a:pt x="3299" y="7303"/>
                  <a:pt x="3296" y="7286"/>
                  <a:pt x="3296" y="7269"/>
                </a:cubicBezTo>
                <a:cubicBezTo>
                  <a:pt x="3265" y="7269"/>
                  <a:pt x="3243" y="7269"/>
                  <a:pt x="3212" y="7269"/>
                </a:cubicBezTo>
                <a:cubicBezTo>
                  <a:pt x="3212" y="7292"/>
                  <a:pt x="3212" y="7308"/>
                  <a:pt x="3212" y="7328"/>
                </a:cubicBezTo>
                <a:close/>
                <a:moveTo>
                  <a:pt x="2043" y="7348"/>
                </a:moveTo>
                <a:cubicBezTo>
                  <a:pt x="2086" y="7345"/>
                  <a:pt x="2100" y="7362"/>
                  <a:pt x="2097" y="7404"/>
                </a:cubicBezTo>
                <a:cubicBezTo>
                  <a:pt x="2094" y="7444"/>
                  <a:pt x="2097" y="7486"/>
                  <a:pt x="2097" y="7529"/>
                </a:cubicBezTo>
                <a:cubicBezTo>
                  <a:pt x="2097" y="7704"/>
                  <a:pt x="2097" y="7879"/>
                  <a:pt x="2097" y="8054"/>
                </a:cubicBezTo>
                <a:cubicBezTo>
                  <a:pt x="2097" y="8090"/>
                  <a:pt x="2108" y="8102"/>
                  <a:pt x="2145" y="8102"/>
                </a:cubicBezTo>
                <a:cubicBezTo>
                  <a:pt x="2187" y="8102"/>
                  <a:pt x="2184" y="8076"/>
                  <a:pt x="2184" y="8048"/>
                </a:cubicBezTo>
                <a:cubicBezTo>
                  <a:pt x="2184" y="7839"/>
                  <a:pt x="2184" y="7630"/>
                  <a:pt x="2184" y="7421"/>
                </a:cubicBezTo>
                <a:cubicBezTo>
                  <a:pt x="2184" y="7351"/>
                  <a:pt x="2184" y="7348"/>
                  <a:pt x="2258" y="7348"/>
                </a:cubicBezTo>
                <a:cubicBezTo>
                  <a:pt x="2328" y="7348"/>
                  <a:pt x="2396" y="7348"/>
                  <a:pt x="2464" y="7348"/>
                </a:cubicBezTo>
                <a:cubicBezTo>
                  <a:pt x="2464" y="7317"/>
                  <a:pt x="2464" y="7292"/>
                  <a:pt x="2464" y="7269"/>
                </a:cubicBezTo>
                <a:cubicBezTo>
                  <a:pt x="2246" y="7269"/>
                  <a:pt x="2032" y="7269"/>
                  <a:pt x="1815" y="7269"/>
                </a:cubicBezTo>
                <a:cubicBezTo>
                  <a:pt x="1815" y="7297"/>
                  <a:pt x="1815" y="7320"/>
                  <a:pt x="1815" y="7348"/>
                </a:cubicBezTo>
                <a:cubicBezTo>
                  <a:pt x="1894" y="7348"/>
                  <a:pt x="1970" y="7351"/>
                  <a:pt x="2043" y="7348"/>
                </a:cubicBezTo>
                <a:close/>
                <a:moveTo>
                  <a:pt x="4399" y="8093"/>
                </a:moveTo>
                <a:cubicBezTo>
                  <a:pt x="4486" y="8107"/>
                  <a:pt x="4486" y="8107"/>
                  <a:pt x="4486" y="8028"/>
                </a:cubicBezTo>
                <a:cubicBezTo>
                  <a:pt x="4486" y="7797"/>
                  <a:pt x="4486" y="7562"/>
                  <a:pt x="4486" y="7331"/>
                </a:cubicBezTo>
                <a:cubicBezTo>
                  <a:pt x="4486" y="7311"/>
                  <a:pt x="4483" y="7289"/>
                  <a:pt x="4483" y="7266"/>
                </a:cubicBezTo>
                <a:cubicBezTo>
                  <a:pt x="4452" y="7266"/>
                  <a:pt x="4430" y="7266"/>
                  <a:pt x="4399" y="7266"/>
                </a:cubicBezTo>
                <a:cubicBezTo>
                  <a:pt x="4399" y="7546"/>
                  <a:pt x="4399" y="7819"/>
                  <a:pt x="4399" y="8093"/>
                </a:cubicBezTo>
                <a:close/>
                <a:moveTo>
                  <a:pt x="3910" y="7275"/>
                </a:moveTo>
                <a:cubicBezTo>
                  <a:pt x="3770" y="7261"/>
                  <a:pt x="3626" y="7272"/>
                  <a:pt x="3474" y="7272"/>
                </a:cubicBezTo>
                <a:cubicBezTo>
                  <a:pt x="3474" y="7404"/>
                  <a:pt x="3474" y="7534"/>
                  <a:pt x="3474" y="7664"/>
                </a:cubicBezTo>
                <a:cubicBezTo>
                  <a:pt x="3474" y="7794"/>
                  <a:pt x="3474" y="7921"/>
                  <a:pt x="3474" y="8051"/>
                </a:cubicBezTo>
                <a:cubicBezTo>
                  <a:pt x="3474" y="8073"/>
                  <a:pt x="3468" y="8099"/>
                  <a:pt x="3505" y="8099"/>
                </a:cubicBezTo>
                <a:cubicBezTo>
                  <a:pt x="3635" y="8096"/>
                  <a:pt x="3768" y="8104"/>
                  <a:pt x="3896" y="8093"/>
                </a:cubicBezTo>
                <a:cubicBezTo>
                  <a:pt x="4105" y="8073"/>
                  <a:pt x="4252" y="7907"/>
                  <a:pt x="4255" y="7698"/>
                </a:cubicBezTo>
                <a:cubicBezTo>
                  <a:pt x="4260" y="7481"/>
                  <a:pt x="4119" y="7297"/>
                  <a:pt x="3910" y="7275"/>
                </a:cubicBezTo>
                <a:close/>
                <a:moveTo>
                  <a:pt x="3849" y="8014"/>
                </a:moveTo>
                <a:cubicBezTo>
                  <a:pt x="3810" y="8017"/>
                  <a:pt x="3770" y="8014"/>
                  <a:pt x="3731" y="8014"/>
                </a:cubicBezTo>
                <a:lnTo>
                  <a:pt x="3731" y="8014"/>
                </a:lnTo>
                <a:cubicBezTo>
                  <a:pt x="3688" y="8014"/>
                  <a:pt x="3646" y="8014"/>
                  <a:pt x="3601" y="8014"/>
                </a:cubicBezTo>
                <a:cubicBezTo>
                  <a:pt x="3570" y="8014"/>
                  <a:pt x="3561" y="8003"/>
                  <a:pt x="3561" y="7972"/>
                </a:cubicBezTo>
                <a:cubicBezTo>
                  <a:pt x="3561" y="7777"/>
                  <a:pt x="3561" y="7582"/>
                  <a:pt x="3561" y="7388"/>
                </a:cubicBezTo>
                <a:cubicBezTo>
                  <a:pt x="3561" y="7359"/>
                  <a:pt x="3570" y="7345"/>
                  <a:pt x="3601" y="7345"/>
                </a:cubicBezTo>
                <a:cubicBezTo>
                  <a:pt x="3686" y="7348"/>
                  <a:pt x="3770" y="7342"/>
                  <a:pt x="3852" y="7348"/>
                </a:cubicBezTo>
                <a:cubicBezTo>
                  <a:pt x="4035" y="7359"/>
                  <a:pt x="4159" y="7500"/>
                  <a:pt x="4159" y="7689"/>
                </a:cubicBezTo>
                <a:cubicBezTo>
                  <a:pt x="4159" y="7873"/>
                  <a:pt x="4035" y="8003"/>
                  <a:pt x="3849" y="8014"/>
                </a:cubicBezTo>
                <a:close/>
                <a:moveTo>
                  <a:pt x="5036" y="7246"/>
                </a:moveTo>
                <a:cubicBezTo>
                  <a:pt x="4791" y="7246"/>
                  <a:pt x="4602" y="7438"/>
                  <a:pt x="4602" y="7684"/>
                </a:cubicBezTo>
                <a:cubicBezTo>
                  <a:pt x="4605" y="7929"/>
                  <a:pt x="4791" y="8116"/>
                  <a:pt x="5034" y="8116"/>
                </a:cubicBezTo>
                <a:cubicBezTo>
                  <a:pt x="5282" y="8116"/>
                  <a:pt x="5468" y="7929"/>
                  <a:pt x="5468" y="7681"/>
                </a:cubicBezTo>
                <a:cubicBezTo>
                  <a:pt x="5471" y="7435"/>
                  <a:pt x="5282" y="7246"/>
                  <a:pt x="5036" y="7246"/>
                </a:cubicBezTo>
                <a:close/>
                <a:moveTo>
                  <a:pt x="5039" y="8028"/>
                </a:moveTo>
                <a:cubicBezTo>
                  <a:pt x="4842" y="8028"/>
                  <a:pt x="4695" y="7881"/>
                  <a:pt x="4695" y="7681"/>
                </a:cubicBezTo>
                <a:cubicBezTo>
                  <a:pt x="4695" y="7481"/>
                  <a:pt x="4839" y="7334"/>
                  <a:pt x="5034" y="7334"/>
                </a:cubicBezTo>
                <a:cubicBezTo>
                  <a:pt x="5231" y="7334"/>
                  <a:pt x="5372" y="7478"/>
                  <a:pt x="5375" y="7678"/>
                </a:cubicBezTo>
                <a:cubicBezTo>
                  <a:pt x="5378" y="7879"/>
                  <a:pt x="5234" y="8028"/>
                  <a:pt x="5039" y="802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75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64521" y="1504633"/>
            <a:ext cx="3287249" cy="33080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2400">
                <a:solidFill>
                  <a:schemeClr val="accent4"/>
                </a:solidFill>
                <a:latin typeface="Helvetica Neue Thin" charset="0"/>
                <a:ea typeface="Helvetica Neue Thin" charset="0"/>
                <a:cs typeface="Helvetica Neue Thin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400" kern="0" cap="all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Married </a:t>
            </a:r>
            <a:r>
              <a:rPr lang="en-US" sz="1400" kern="0" cap="all" dirty="0" err="1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y.a</a:t>
            </a:r>
            <a:r>
              <a:rPr lang="en-US" sz="1400" kern="0" cap="all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. author </a:t>
            </a:r>
            <a:r>
              <a:rPr lang="en-US" sz="1400" kern="0" cap="all" dirty="0" err="1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lindsey</a:t>
            </a:r>
            <a:r>
              <a:rPr lang="en-US" sz="1400" kern="0" cap="all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 </a:t>
            </a:r>
            <a:r>
              <a:rPr lang="en-US" sz="1400" kern="0" cap="all" dirty="0" err="1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klingele</a:t>
            </a:r>
            <a:r>
              <a:rPr lang="en-US" sz="1400" kern="0" cap="all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 on </a:t>
            </a:r>
            <a:r>
              <a:rPr lang="en-US" sz="1400" kern="0" cap="all" dirty="0" err="1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april</a:t>
            </a:r>
            <a:r>
              <a:rPr lang="en-US" sz="1400" kern="0" cap="all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 1, 2017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endParaRPr lang="en-US" sz="1400" kern="0" cap="all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400" kern="0" cap="all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Live with a pit bull named bighead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endParaRPr lang="en-US" sz="1400" kern="0" cap="all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400" kern="0" cap="all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Love performing live comedy, watching </a:t>
            </a:r>
            <a:r>
              <a:rPr lang="en-US" sz="1400" kern="0" cap="all" dirty="0" err="1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tv</a:t>
            </a:r>
            <a:r>
              <a:rPr lang="en-US" sz="1400" kern="0" cap="all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 / movies, and playing video games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endParaRPr lang="en-US" sz="1400" kern="0" cap="all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400" kern="0" cap="all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Also a member of the television academy and </a:t>
            </a:r>
            <a:r>
              <a:rPr lang="en-US" sz="1400" kern="0" cap="all" dirty="0" err="1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mensa</a:t>
            </a:r>
            <a:endParaRPr lang="en-US" sz="1400" kern="0" cap="all" dirty="0" smtClean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  <a:p>
            <a:pPr marL="285750" indent="-285750">
              <a:spcBef>
                <a:spcPts val="0"/>
              </a:spcBef>
              <a:buFontTx/>
              <a:buChar char="-"/>
            </a:pPr>
            <a:endParaRPr lang="en-US" sz="1400" kern="0" cap="all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  <a:p>
            <a:pPr marL="285750" indent="-285750">
              <a:spcBef>
                <a:spcPts val="0"/>
              </a:spcBef>
              <a:buFontTx/>
              <a:buChar char="-"/>
            </a:pPr>
            <a:endParaRPr lang="en-US" sz="1400" kern="0" cap="all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77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" t="3530" r="1607" b="2682"/>
          <a:stretch/>
        </p:blipFill>
        <p:spPr>
          <a:xfrm>
            <a:off x="2066" y="0"/>
            <a:ext cx="3054380" cy="25794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t="12372" r="5775" b="-822"/>
          <a:stretch/>
        </p:blipFill>
        <p:spPr>
          <a:xfrm>
            <a:off x="6087533" y="1"/>
            <a:ext cx="3056467" cy="30564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8" r="10628"/>
          <a:stretch/>
        </p:blipFill>
        <p:spPr>
          <a:xfrm>
            <a:off x="5508066" y="-14417"/>
            <a:ext cx="3632101" cy="2600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7311" r="17783" b="14511"/>
          <a:stretch/>
        </p:blipFill>
        <p:spPr>
          <a:xfrm>
            <a:off x="-13" y="2571748"/>
            <a:ext cx="3047999" cy="2571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7254" r="10747" b="42746"/>
          <a:stretch/>
        </p:blipFill>
        <p:spPr>
          <a:xfrm>
            <a:off x="3047994" y="2571750"/>
            <a:ext cx="3047998" cy="2571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r="15521" b="35397"/>
          <a:stretch/>
        </p:blipFill>
        <p:spPr>
          <a:xfrm>
            <a:off x="6095994" y="2571748"/>
            <a:ext cx="3047999" cy="2571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3047999" y="-1"/>
            <a:ext cx="3048000" cy="2571750"/>
          </a:xfrm>
          <a:prstGeom prst="rect">
            <a:avLst/>
          </a:prstGeom>
        </p:spPr>
      </p:pic>
      <p:sp>
        <p:nvSpPr>
          <p:cNvPr id="10" name="Shape 297"/>
          <p:cNvSpPr/>
          <p:nvPr/>
        </p:nvSpPr>
        <p:spPr>
          <a:xfrm rot="16200000">
            <a:off x="3997843" y="-2658"/>
            <a:ext cx="5146158" cy="5146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12700">
            <a:miter lim="400000"/>
          </a:ln>
        </p:spPr>
        <p:txBody>
          <a:bodyPr lIns="22860" rIns="22860" anchor="ctr"/>
          <a:lstStyle/>
          <a:p>
            <a:pPr defTabSz="228588">
              <a:lnSpc>
                <a:spcPct val="93000"/>
              </a:lnSpc>
              <a:defRPr sz="1800">
                <a:solidFill>
                  <a:srgbClr val="FFAE01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11" name="Shape 297"/>
          <p:cNvSpPr/>
          <p:nvPr/>
        </p:nvSpPr>
        <p:spPr>
          <a:xfrm rot="5400000">
            <a:off x="0" y="1"/>
            <a:ext cx="1786271" cy="1786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12700">
            <a:miter lim="400000"/>
          </a:ln>
        </p:spPr>
        <p:txBody>
          <a:bodyPr lIns="22860" rIns="22860" anchor="ctr"/>
          <a:lstStyle/>
          <a:p>
            <a:pPr defTabSz="228588">
              <a:lnSpc>
                <a:spcPct val="93000"/>
              </a:lnSpc>
            </a:pPr>
            <a:endParaRPr sz="900">
              <a:solidFill>
                <a:srgbClr val="FFAE0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1" y="354013"/>
            <a:ext cx="5638791" cy="167326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We </a:t>
            </a:r>
            <a:r>
              <a:rPr lang="en-US" b="1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are</a:t>
            </a:r>
            <a:r>
              <a:rPr lang="en-US" b="1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/>
            </a:r>
            <a:br>
              <a:rPr lang="en-US" b="1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sz="4950" b="1" dirty="0" smtClean="0">
                <a:solidFill>
                  <a:srgbClr val="92D050"/>
                </a:solidFill>
                <a:latin typeface="Helvetica" charset="0"/>
                <a:ea typeface="Helvetica" charset="0"/>
                <a:cs typeface="Helvetica" charset="0"/>
              </a:rPr>
              <a:t>prime </a:t>
            </a:r>
            <a:r>
              <a:rPr lang="en-US" sz="4950" b="1" dirty="0">
                <a:solidFill>
                  <a:srgbClr val="92D050"/>
                </a:solidFill>
                <a:latin typeface="Helvetica" charset="0"/>
                <a:ea typeface="Helvetica" charset="0"/>
                <a:cs typeface="Helvetica" charset="0"/>
              </a:rPr>
              <a:t>time</a:t>
            </a:r>
            <a:br>
              <a:rPr lang="en-US" sz="4950" b="1" dirty="0">
                <a:solidFill>
                  <a:srgbClr val="92D050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for people who don’t watch TV</a:t>
            </a:r>
            <a:r>
              <a:rPr lang="en-US" sz="2100" b="1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/>
            </a:r>
            <a:br>
              <a:rPr lang="en-US" sz="2100" b="1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endParaRPr lang="en-US" sz="2100" b="1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61670" y="1948789"/>
            <a:ext cx="1245913" cy="124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253250" y="1948789"/>
            <a:ext cx="1245913" cy="124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644830" y="1948789"/>
            <a:ext cx="1245913" cy="124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6036411" y="1948789"/>
            <a:ext cx="1245913" cy="12459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861662" y="2247954"/>
            <a:ext cx="1245908" cy="39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 b="1" i="0" kern="1200" cap="all" baseline="0">
                <a:solidFill>
                  <a:schemeClr val="accent4"/>
                </a:solidFill>
                <a:latin typeface="Kelson Sans" charset="0"/>
                <a:ea typeface="Kelson Sans" charset="0"/>
                <a:cs typeface="Kelson 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9pPr>
          </a:lstStyle>
          <a:p>
            <a:pPr algn="ctr">
              <a:defRPr/>
            </a:pPr>
            <a:r>
              <a:rPr lang="en-US" sz="3200" dirty="0" smtClean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rPr>
              <a:t>1,300</a:t>
            </a:r>
            <a:endParaRPr lang="en-US" sz="3200" dirty="0">
              <a:solidFill>
                <a:schemeClr val="accent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861648" y="2645310"/>
            <a:ext cx="1245921" cy="40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en-US" altLang="x-none" sz="1000" dirty="0">
                <a:solidFill>
                  <a:srgbClr val="572412"/>
                </a:solidFill>
                <a:latin typeface="Helvetica" charset="0"/>
                <a:ea typeface="Helvetica" charset="0"/>
                <a:cs typeface="Helvetica" charset="0"/>
              </a:rPr>
              <a:t>Global</a:t>
            </a:r>
            <a:br>
              <a:rPr lang="en-US" altLang="x-none" sz="1000" dirty="0">
                <a:solidFill>
                  <a:srgbClr val="572412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x-none" sz="1000" dirty="0">
                <a:solidFill>
                  <a:srgbClr val="572412"/>
                </a:solidFill>
                <a:latin typeface="Helvetica" charset="0"/>
                <a:ea typeface="Helvetica" charset="0"/>
                <a:cs typeface="Helvetica" charset="0"/>
              </a:rPr>
              <a:t>Channels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3254578" y="2247954"/>
            <a:ext cx="1245908" cy="39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 b="1" i="0" kern="1200" cap="all" baseline="0">
                <a:solidFill>
                  <a:schemeClr val="accent4"/>
                </a:solidFill>
                <a:latin typeface="Kelson Sans" charset="0"/>
                <a:ea typeface="Kelson Sans" charset="0"/>
                <a:cs typeface="Kelson 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9pPr>
          </a:lstStyle>
          <a:p>
            <a:pPr algn="ctr">
              <a:defRPr/>
            </a:pPr>
            <a:r>
              <a:rPr lang="en-US" sz="3200" dirty="0">
                <a:solidFill>
                  <a:srgbClr val="E52200"/>
                </a:solidFill>
                <a:latin typeface="Helvetica" charset="0"/>
                <a:ea typeface="Helvetica" charset="0"/>
                <a:cs typeface="Helvetica" charset="0"/>
              </a:rPr>
              <a:t>7</a:t>
            </a:r>
            <a:r>
              <a:rPr lang="en-US" sz="3200" dirty="0" smtClean="0">
                <a:solidFill>
                  <a:srgbClr val="E52200"/>
                </a:solidFill>
                <a:latin typeface="Helvetica" charset="0"/>
                <a:ea typeface="Helvetica" charset="0"/>
                <a:cs typeface="Helvetica" charset="0"/>
              </a:rPr>
              <a:t>B</a:t>
            </a:r>
            <a:endParaRPr lang="en-US" sz="3200" dirty="0">
              <a:solidFill>
                <a:srgbClr val="E522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3254564" y="2645310"/>
            <a:ext cx="1245921" cy="40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en-US" altLang="x-none" sz="1000" dirty="0">
                <a:solidFill>
                  <a:srgbClr val="572412"/>
                </a:solidFill>
                <a:latin typeface="Helvetica" charset="0"/>
                <a:ea typeface="Helvetica" charset="0"/>
                <a:cs typeface="Helvetica" charset="0"/>
              </a:rPr>
              <a:t>Views</a:t>
            </a:r>
            <a:br>
              <a:rPr lang="en-US" altLang="x-none" sz="1000" dirty="0">
                <a:solidFill>
                  <a:srgbClr val="572412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x-none" sz="1000" dirty="0">
                <a:solidFill>
                  <a:srgbClr val="572412"/>
                </a:solidFill>
                <a:latin typeface="Helvetica" charset="0"/>
                <a:ea typeface="Helvetica" charset="0"/>
                <a:cs typeface="Helvetica" charset="0"/>
              </a:rPr>
              <a:t>per Month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4642072" y="2247954"/>
            <a:ext cx="1245908" cy="39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 b="1" i="0" kern="1200" cap="all" baseline="0">
                <a:solidFill>
                  <a:schemeClr val="accent4"/>
                </a:solidFill>
                <a:latin typeface="Kelson Sans" charset="0"/>
                <a:ea typeface="Kelson Sans" charset="0"/>
                <a:cs typeface="Kelson 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9pPr>
          </a:lstStyle>
          <a:p>
            <a:pPr algn="ctr">
              <a:defRPr/>
            </a:pPr>
            <a:r>
              <a:rPr lang="en-US" sz="3200" dirty="0" smtClean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94%</a:t>
            </a:r>
            <a:endParaRPr lang="en-US" sz="3200" dirty="0">
              <a:solidFill>
                <a:srgbClr val="00B0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4642058" y="2645310"/>
            <a:ext cx="1245921" cy="40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en-US" altLang="x-none" sz="1000" dirty="0" smtClean="0">
                <a:solidFill>
                  <a:srgbClr val="572412"/>
                </a:solidFill>
                <a:latin typeface="Helvetica" charset="0"/>
                <a:ea typeface="Helvetica" charset="0"/>
                <a:cs typeface="Helvetica" charset="0"/>
              </a:rPr>
              <a:t>Year Over Year Growth</a:t>
            </a:r>
            <a:endParaRPr lang="en-US" altLang="x-none" sz="1000" dirty="0">
              <a:solidFill>
                <a:srgbClr val="57241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6048649" y="2247954"/>
            <a:ext cx="1245908" cy="39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 b="1" i="0" kern="1200" cap="all" baseline="0">
                <a:solidFill>
                  <a:schemeClr val="accent4"/>
                </a:solidFill>
                <a:latin typeface="Kelson Sans" charset="0"/>
                <a:ea typeface="Kelson Sans" charset="0"/>
                <a:cs typeface="Kelson 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9pPr>
          </a:lstStyle>
          <a:p>
            <a:pPr algn="ctr">
              <a:defRPr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99%</a:t>
            </a: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6048635" y="2645310"/>
            <a:ext cx="1245921" cy="40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1" hangingPunct="1">
              <a:defRPr/>
            </a:pPr>
            <a:r>
              <a:rPr lang="en-US" altLang="x-none" sz="1000" dirty="0">
                <a:solidFill>
                  <a:srgbClr val="572412"/>
                </a:solidFill>
                <a:latin typeface="Helvetica" charset="0"/>
                <a:ea typeface="Helvetica" charset="0"/>
                <a:cs typeface="Helvetica" charset="0"/>
              </a:rPr>
              <a:t>Exclusive</a:t>
            </a:r>
            <a:br>
              <a:rPr lang="en-US" altLang="x-none" sz="1000" dirty="0">
                <a:solidFill>
                  <a:srgbClr val="572412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altLang="x-none" sz="1000" dirty="0">
                <a:solidFill>
                  <a:srgbClr val="572412"/>
                </a:solidFill>
                <a:latin typeface="Helvetica" charset="0"/>
                <a:ea typeface="Helvetica" charset="0"/>
                <a:cs typeface="Helvetica" charset="0"/>
              </a:rPr>
              <a:t>Partnerships</a:t>
            </a:r>
          </a:p>
        </p:txBody>
      </p:sp>
      <p:sp>
        <p:nvSpPr>
          <p:cNvPr id="26" name="Freeform 25"/>
          <p:cNvSpPr>
            <a:spLocks noChangeArrowheads="1"/>
          </p:cNvSpPr>
          <p:nvPr/>
        </p:nvSpPr>
        <p:spPr bwMode="auto">
          <a:xfrm>
            <a:off x="8478839" y="317500"/>
            <a:ext cx="325437" cy="381000"/>
          </a:xfrm>
          <a:custGeom>
            <a:avLst/>
            <a:gdLst>
              <a:gd name="T0" fmla="*/ 7551 w 7888"/>
              <a:gd name="T1" fmla="*/ 9194 h 9197"/>
              <a:gd name="T2" fmla="*/ 0 w 7888"/>
              <a:gd name="T3" fmla="*/ 8838 h 9197"/>
              <a:gd name="T4" fmla="*/ 178 w 7888"/>
              <a:gd name="T5" fmla="*/ 37 h 9197"/>
              <a:gd name="T6" fmla="*/ 7551 w 7888"/>
              <a:gd name="T7" fmla="*/ 3 h 9197"/>
              <a:gd name="T8" fmla="*/ 7681 w 7888"/>
              <a:gd name="T9" fmla="*/ 4600 h 9197"/>
              <a:gd name="T10" fmla="*/ 7398 w 7888"/>
              <a:gd name="T11" fmla="*/ 206 h 9197"/>
              <a:gd name="T12" fmla="*/ 215 w 7888"/>
              <a:gd name="T13" fmla="*/ 395 h 9197"/>
              <a:gd name="T14" fmla="*/ 206 w 7888"/>
              <a:gd name="T15" fmla="*/ 8708 h 9197"/>
              <a:gd name="T16" fmla="*/ 7387 w 7888"/>
              <a:gd name="T17" fmla="*/ 8990 h 9197"/>
              <a:gd name="T18" fmla="*/ 6727 w 7888"/>
              <a:gd name="T19" fmla="*/ 1087 h 9197"/>
              <a:gd name="T20" fmla="*/ 1087 w 7888"/>
              <a:gd name="T21" fmla="*/ 1290 h 9197"/>
              <a:gd name="T22" fmla="*/ 1349 w 7888"/>
              <a:gd name="T23" fmla="*/ 2379 h 9197"/>
              <a:gd name="T24" fmla="*/ 4091 w 7888"/>
              <a:gd name="T25" fmla="*/ 2439 h 9197"/>
              <a:gd name="T26" fmla="*/ 1098 w 7888"/>
              <a:gd name="T27" fmla="*/ 6730 h 9197"/>
              <a:gd name="T28" fmla="*/ 2777 w 7888"/>
              <a:gd name="T29" fmla="*/ 6674 h 9197"/>
              <a:gd name="T30" fmla="*/ 6797 w 7888"/>
              <a:gd name="T31" fmla="*/ 1090 h 9197"/>
              <a:gd name="T32" fmla="*/ 5533 w 7888"/>
              <a:gd name="T33" fmla="*/ 3308 h 9197"/>
              <a:gd name="T34" fmla="*/ 5511 w 7888"/>
              <a:gd name="T35" fmla="*/ 6572 h 9197"/>
              <a:gd name="T36" fmla="*/ 6797 w 7888"/>
              <a:gd name="T37" fmla="*/ 6642 h 9197"/>
              <a:gd name="T38" fmla="*/ 6803 w 7888"/>
              <a:gd name="T39" fmla="*/ 1538 h 9197"/>
              <a:gd name="T40" fmla="*/ 5852 w 7888"/>
              <a:gd name="T41" fmla="*/ 8070 h 9197"/>
              <a:gd name="T42" fmla="*/ 6241 w 7888"/>
              <a:gd name="T43" fmla="*/ 7252 h 9197"/>
              <a:gd name="T44" fmla="*/ 5609 w 7888"/>
              <a:gd name="T45" fmla="*/ 7407 h 9197"/>
              <a:gd name="T46" fmla="*/ 5604 w 7888"/>
              <a:gd name="T47" fmla="*/ 8113 h 9197"/>
              <a:gd name="T48" fmla="*/ 6803 w 7888"/>
              <a:gd name="T49" fmla="*/ 7308 h 9197"/>
              <a:gd name="T50" fmla="*/ 6352 w 7888"/>
              <a:gd name="T51" fmla="*/ 7486 h 9197"/>
              <a:gd name="T52" fmla="*/ 6620 w 7888"/>
              <a:gd name="T53" fmla="*/ 7492 h 9197"/>
              <a:gd name="T54" fmla="*/ 6803 w 7888"/>
              <a:gd name="T55" fmla="*/ 8000 h 9197"/>
              <a:gd name="T56" fmla="*/ 1755 w 7888"/>
              <a:gd name="T57" fmla="*/ 7870 h 9197"/>
              <a:gd name="T58" fmla="*/ 1250 w 7888"/>
              <a:gd name="T59" fmla="*/ 7551 h 9197"/>
              <a:gd name="T60" fmla="*/ 1738 w 7888"/>
              <a:gd name="T61" fmla="*/ 7455 h 9197"/>
              <a:gd name="T62" fmla="*/ 1168 w 7888"/>
              <a:gd name="T63" fmla="*/ 7608 h 9197"/>
              <a:gd name="T64" fmla="*/ 1651 w 7888"/>
              <a:gd name="T65" fmla="*/ 7887 h 9197"/>
              <a:gd name="T66" fmla="*/ 1078 w 7888"/>
              <a:gd name="T67" fmla="*/ 7876 h 9197"/>
              <a:gd name="T68" fmla="*/ 3212 w 7888"/>
              <a:gd name="T69" fmla="*/ 7768 h 9197"/>
              <a:gd name="T70" fmla="*/ 2706 w 7888"/>
              <a:gd name="T71" fmla="*/ 7328 h 9197"/>
              <a:gd name="T72" fmla="*/ 2616 w 7888"/>
              <a:gd name="T73" fmla="*/ 7292 h 9197"/>
              <a:gd name="T74" fmla="*/ 3039 w 7888"/>
              <a:gd name="T75" fmla="*/ 8110 h 9197"/>
              <a:gd name="T76" fmla="*/ 3299 w 7888"/>
              <a:gd name="T77" fmla="*/ 7320 h 9197"/>
              <a:gd name="T78" fmla="*/ 3212 w 7888"/>
              <a:gd name="T79" fmla="*/ 7328 h 9197"/>
              <a:gd name="T80" fmla="*/ 2097 w 7888"/>
              <a:gd name="T81" fmla="*/ 7529 h 9197"/>
              <a:gd name="T82" fmla="*/ 2184 w 7888"/>
              <a:gd name="T83" fmla="*/ 8048 h 9197"/>
              <a:gd name="T84" fmla="*/ 2464 w 7888"/>
              <a:gd name="T85" fmla="*/ 7348 h 9197"/>
              <a:gd name="T86" fmla="*/ 1815 w 7888"/>
              <a:gd name="T87" fmla="*/ 7348 h 9197"/>
              <a:gd name="T88" fmla="*/ 4486 w 7888"/>
              <a:gd name="T89" fmla="*/ 8028 h 9197"/>
              <a:gd name="T90" fmla="*/ 4399 w 7888"/>
              <a:gd name="T91" fmla="*/ 7266 h 9197"/>
              <a:gd name="T92" fmla="*/ 3474 w 7888"/>
              <a:gd name="T93" fmla="*/ 7272 h 9197"/>
              <a:gd name="T94" fmla="*/ 3505 w 7888"/>
              <a:gd name="T95" fmla="*/ 8099 h 9197"/>
              <a:gd name="T96" fmla="*/ 3910 w 7888"/>
              <a:gd name="T97" fmla="*/ 7275 h 9197"/>
              <a:gd name="T98" fmla="*/ 3731 w 7888"/>
              <a:gd name="T99" fmla="*/ 8014 h 9197"/>
              <a:gd name="T100" fmla="*/ 3561 w 7888"/>
              <a:gd name="T101" fmla="*/ 7388 h 9197"/>
              <a:gd name="T102" fmla="*/ 4159 w 7888"/>
              <a:gd name="T103" fmla="*/ 7689 h 9197"/>
              <a:gd name="T104" fmla="*/ 4602 w 7888"/>
              <a:gd name="T105" fmla="*/ 7684 h 9197"/>
              <a:gd name="T106" fmla="*/ 5036 w 7888"/>
              <a:gd name="T107" fmla="*/ 7246 h 9197"/>
              <a:gd name="T108" fmla="*/ 5034 w 7888"/>
              <a:gd name="T109" fmla="*/ 7334 h 9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888" h="9197">
                <a:moveTo>
                  <a:pt x="7884" y="4595"/>
                </a:moveTo>
                <a:cubicBezTo>
                  <a:pt x="7884" y="6016"/>
                  <a:pt x="7881" y="7438"/>
                  <a:pt x="7887" y="8861"/>
                </a:cubicBezTo>
                <a:cubicBezTo>
                  <a:pt x="7887" y="9022"/>
                  <a:pt x="7754" y="9194"/>
                  <a:pt x="7551" y="9194"/>
                </a:cubicBezTo>
                <a:cubicBezTo>
                  <a:pt x="5657" y="9191"/>
                  <a:pt x="3765" y="9191"/>
                  <a:pt x="1874" y="9191"/>
                </a:cubicBezTo>
                <a:cubicBezTo>
                  <a:pt x="1366" y="9191"/>
                  <a:pt x="861" y="9185"/>
                  <a:pt x="353" y="9194"/>
                </a:cubicBezTo>
                <a:cubicBezTo>
                  <a:pt x="141" y="9196"/>
                  <a:pt x="0" y="9041"/>
                  <a:pt x="0" y="8838"/>
                </a:cubicBezTo>
                <a:cubicBezTo>
                  <a:pt x="3" y="6578"/>
                  <a:pt x="3" y="4318"/>
                  <a:pt x="3" y="2058"/>
                </a:cubicBezTo>
                <a:cubicBezTo>
                  <a:pt x="3" y="1488"/>
                  <a:pt x="3" y="915"/>
                  <a:pt x="3" y="345"/>
                </a:cubicBezTo>
                <a:cubicBezTo>
                  <a:pt x="3" y="206"/>
                  <a:pt x="54" y="99"/>
                  <a:pt x="178" y="37"/>
                </a:cubicBezTo>
                <a:cubicBezTo>
                  <a:pt x="226" y="14"/>
                  <a:pt x="285" y="3"/>
                  <a:pt x="339" y="3"/>
                </a:cubicBezTo>
                <a:cubicBezTo>
                  <a:pt x="2100" y="0"/>
                  <a:pt x="3861" y="3"/>
                  <a:pt x="5618" y="3"/>
                </a:cubicBezTo>
                <a:cubicBezTo>
                  <a:pt x="6261" y="3"/>
                  <a:pt x="6907" y="3"/>
                  <a:pt x="7551" y="3"/>
                </a:cubicBezTo>
                <a:cubicBezTo>
                  <a:pt x="7751" y="3"/>
                  <a:pt x="7884" y="136"/>
                  <a:pt x="7884" y="336"/>
                </a:cubicBezTo>
                <a:cubicBezTo>
                  <a:pt x="7884" y="1756"/>
                  <a:pt x="7884" y="3175"/>
                  <a:pt x="7884" y="4595"/>
                </a:cubicBezTo>
                <a:close/>
                <a:moveTo>
                  <a:pt x="7681" y="4600"/>
                </a:moveTo>
                <a:cubicBezTo>
                  <a:pt x="7681" y="3234"/>
                  <a:pt x="7681" y="1871"/>
                  <a:pt x="7681" y="505"/>
                </a:cubicBezTo>
                <a:cubicBezTo>
                  <a:pt x="7681" y="477"/>
                  <a:pt x="7681" y="449"/>
                  <a:pt x="7678" y="421"/>
                </a:cubicBezTo>
                <a:cubicBezTo>
                  <a:pt x="7655" y="285"/>
                  <a:pt x="7554" y="206"/>
                  <a:pt x="7398" y="206"/>
                </a:cubicBezTo>
                <a:cubicBezTo>
                  <a:pt x="5375" y="206"/>
                  <a:pt x="3355" y="206"/>
                  <a:pt x="1332" y="206"/>
                </a:cubicBezTo>
                <a:cubicBezTo>
                  <a:pt x="1047" y="206"/>
                  <a:pt x="762" y="206"/>
                  <a:pt x="477" y="206"/>
                </a:cubicBezTo>
                <a:cubicBezTo>
                  <a:pt x="344" y="206"/>
                  <a:pt x="246" y="277"/>
                  <a:pt x="215" y="395"/>
                </a:cubicBezTo>
                <a:cubicBezTo>
                  <a:pt x="206" y="432"/>
                  <a:pt x="206" y="469"/>
                  <a:pt x="206" y="508"/>
                </a:cubicBezTo>
                <a:cubicBezTo>
                  <a:pt x="206" y="2326"/>
                  <a:pt x="206" y="4143"/>
                  <a:pt x="206" y="5962"/>
                </a:cubicBezTo>
                <a:cubicBezTo>
                  <a:pt x="206" y="6877"/>
                  <a:pt x="206" y="7794"/>
                  <a:pt x="206" y="8708"/>
                </a:cubicBezTo>
                <a:cubicBezTo>
                  <a:pt x="206" y="8841"/>
                  <a:pt x="257" y="8934"/>
                  <a:pt x="364" y="8971"/>
                </a:cubicBezTo>
                <a:cubicBezTo>
                  <a:pt x="409" y="8985"/>
                  <a:pt x="460" y="8990"/>
                  <a:pt x="505" y="8990"/>
                </a:cubicBezTo>
                <a:cubicBezTo>
                  <a:pt x="2800" y="8990"/>
                  <a:pt x="5093" y="8990"/>
                  <a:pt x="7387" y="8990"/>
                </a:cubicBezTo>
                <a:cubicBezTo>
                  <a:pt x="7585" y="8990"/>
                  <a:pt x="7681" y="8897"/>
                  <a:pt x="7681" y="8697"/>
                </a:cubicBezTo>
                <a:cubicBezTo>
                  <a:pt x="7681" y="7331"/>
                  <a:pt x="7681" y="5965"/>
                  <a:pt x="7681" y="4600"/>
                </a:cubicBezTo>
                <a:close/>
                <a:moveTo>
                  <a:pt x="6727" y="1087"/>
                </a:moveTo>
                <a:cubicBezTo>
                  <a:pt x="5666" y="1087"/>
                  <a:pt x="4602" y="1087"/>
                  <a:pt x="3542" y="1087"/>
                </a:cubicBezTo>
                <a:cubicBezTo>
                  <a:pt x="2800" y="1087"/>
                  <a:pt x="2055" y="1087"/>
                  <a:pt x="1312" y="1087"/>
                </a:cubicBezTo>
                <a:cubicBezTo>
                  <a:pt x="1185" y="1087"/>
                  <a:pt x="1089" y="1169"/>
                  <a:pt x="1087" y="1290"/>
                </a:cubicBezTo>
                <a:cubicBezTo>
                  <a:pt x="1084" y="1586"/>
                  <a:pt x="1084" y="1880"/>
                  <a:pt x="1087" y="2176"/>
                </a:cubicBezTo>
                <a:cubicBezTo>
                  <a:pt x="1087" y="2266"/>
                  <a:pt x="1137" y="2334"/>
                  <a:pt x="1222" y="2365"/>
                </a:cubicBezTo>
                <a:cubicBezTo>
                  <a:pt x="1262" y="2379"/>
                  <a:pt x="1307" y="2379"/>
                  <a:pt x="1349" y="2379"/>
                </a:cubicBezTo>
                <a:cubicBezTo>
                  <a:pt x="2252" y="2379"/>
                  <a:pt x="3158" y="2379"/>
                  <a:pt x="4060" y="2379"/>
                </a:cubicBezTo>
                <a:cubicBezTo>
                  <a:pt x="4080" y="2379"/>
                  <a:pt x="4100" y="2382"/>
                  <a:pt x="4128" y="2385"/>
                </a:cubicBezTo>
                <a:cubicBezTo>
                  <a:pt x="4111" y="2410"/>
                  <a:pt x="4102" y="2424"/>
                  <a:pt x="4091" y="2439"/>
                </a:cubicBezTo>
                <a:cubicBezTo>
                  <a:pt x="3703" y="2978"/>
                  <a:pt x="3313" y="3514"/>
                  <a:pt x="2921" y="4053"/>
                </a:cubicBezTo>
                <a:cubicBezTo>
                  <a:pt x="2320" y="4881"/>
                  <a:pt x="1719" y="5711"/>
                  <a:pt x="1118" y="6538"/>
                </a:cubicBezTo>
                <a:cubicBezTo>
                  <a:pt x="1072" y="6600"/>
                  <a:pt x="1064" y="6662"/>
                  <a:pt x="1098" y="6730"/>
                </a:cubicBezTo>
                <a:cubicBezTo>
                  <a:pt x="1129" y="6795"/>
                  <a:pt x="1188" y="6809"/>
                  <a:pt x="1256" y="6809"/>
                </a:cubicBezTo>
                <a:cubicBezTo>
                  <a:pt x="1674" y="6809"/>
                  <a:pt x="2094" y="6809"/>
                  <a:pt x="2512" y="6809"/>
                </a:cubicBezTo>
                <a:cubicBezTo>
                  <a:pt x="2625" y="6809"/>
                  <a:pt x="2712" y="6764"/>
                  <a:pt x="2777" y="6674"/>
                </a:cubicBezTo>
                <a:cubicBezTo>
                  <a:pt x="3133" y="6180"/>
                  <a:pt x="3485" y="5689"/>
                  <a:pt x="3841" y="5195"/>
                </a:cubicBezTo>
                <a:cubicBezTo>
                  <a:pt x="4737" y="3948"/>
                  <a:pt x="5635" y="2701"/>
                  <a:pt x="6532" y="1456"/>
                </a:cubicBezTo>
                <a:cubicBezTo>
                  <a:pt x="6617" y="1338"/>
                  <a:pt x="6701" y="1219"/>
                  <a:pt x="6797" y="1090"/>
                </a:cubicBezTo>
                <a:cubicBezTo>
                  <a:pt x="6764" y="1087"/>
                  <a:pt x="6747" y="1087"/>
                  <a:pt x="6727" y="1087"/>
                </a:cubicBezTo>
                <a:close/>
                <a:moveTo>
                  <a:pt x="6778" y="1564"/>
                </a:moveTo>
                <a:cubicBezTo>
                  <a:pt x="6363" y="2145"/>
                  <a:pt x="5945" y="2726"/>
                  <a:pt x="5533" y="3308"/>
                </a:cubicBezTo>
                <a:cubicBezTo>
                  <a:pt x="5519" y="3330"/>
                  <a:pt x="5511" y="3361"/>
                  <a:pt x="5511" y="3387"/>
                </a:cubicBezTo>
                <a:cubicBezTo>
                  <a:pt x="5508" y="3700"/>
                  <a:pt x="5511" y="4013"/>
                  <a:pt x="5511" y="4327"/>
                </a:cubicBezTo>
                <a:cubicBezTo>
                  <a:pt x="5511" y="5073"/>
                  <a:pt x="5511" y="5824"/>
                  <a:pt x="5511" y="6572"/>
                </a:cubicBezTo>
                <a:cubicBezTo>
                  <a:pt x="5511" y="6713"/>
                  <a:pt x="5592" y="6803"/>
                  <a:pt x="5722" y="6806"/>
                </a:cubicBezTo>
                <a:cubicBezTo>
                  <a:pt x="6013" y="6809"/>
                  <a:pt x="6304" y="6809"/>
                  <a:pt x="6591" y="6806"/>
                </a:cubicBezTo>
                <a:cubicBezTo>
                  <a:pt x="6696" y="6806"/>
                  <a:pt x="6778" y="6738"/>
                  <a:pt x="6797" y="6642"/>
                </a:cubicBezTo>
                <a:cubicBezTo>
                  <a:pt x="6803" y="6614"/>
                  <a:pt x="6803" y="6586"/>
                  <a:pt x="6803" y="6558"/>
                </a:cubicBezTo>
                <a:cubicBezTo>
                  <a:pt x="6803" y="4918"/>
                  <a:pt x="6803" y="3277"/>
                  <a:pt x="6803" y="1637"/>
                </a:cubicBezTo>
                <a:cubicBezTo>
                  <a:pt x="6803" y="1609"/>
                  <a:pt x="6803" y="1581"/>
                  <a:pt x="6803" y="1538"/>
                </a:cubicBezTo>
                <a:cubicBezTo>
                  <a:pt x="6789" y="1552"/>
                  <a:pt x="6783" y="1558"/>
                  <a:pt x="6778" y="1564"/>
                </a:cubicBezTo>
                <a:close/>
                <a:moveTo>
                  <a:pt x="5776" y="8113"/>
                </a:moveTo>
                <a:cubicBezTo>
                  <a:pt x="5812" y="8116"/>
                  <a:pt x="5835" y="8102"/>
                  <a:pt x="5852" y="8070"/>
                </a:cubicBezTo>
                <a:cubicBezTo>
                  <a:pt x="5993" y="7845"/>
                  <a:pt x="6134" y="7619"/>
                  <a:pt x="6278" y="7393"/>
                </a:cubicBezTo>
                <a:cubicBezTo>
                  <a:pt x="6306" y="7348"/>
                  <a:pt x="6309" y="7306"/>
                  <a:pt x="6301" y="7252"/>
                </a:cubicBezTo>
                <a:cubicBezTo>
                  <a:pt x="6281" y="7252"/>
                  <a:pt x="6261" y="7252"/>
                  <a:pt x="6241" y="7252"/>
                </a:cubicBezTo>
                <a:cubicBezTo>
                  <a:pt x="6050" y="7252"/>
                  <a:pt x="5858" y="7252"/>
                  <a:pt x="5666" y="7252"/>
                </a:cubicBezTo>
                <a:cubicBezTo>
                  <a:pt x="5547" y="7252"/>
                  <a:pt x="5564" y="7229"/>
                  <a:pt x="5561" y="7362"/>
                </a:cubicBezTo>
                <a:cubicBezTo>
                  <a:pt x="5561" y="7396"/>
                  <a:pt x="5573" y="7407"/>
                  <a:pt x="5609" y="7407"/>
                </a:cubicBezTo>
                <a:cubicBezTo>
                  <a:pt x="5728" y="7404"/>
                  <a:pt x="5849" y="7407"/>
                  <a:pt x="5968" y="7407"/>
                </a:cubicBezTo>
                <a:cubicBezTo>
                  <a:pt x="5987" y="7407"/>
                  <a:pt x="6004" y="7410"/>
                  <a:pt x="6035" y="7410"/>
                </a:cubicBezTo>
                <a:cubicBezTo>
                  <a:pt x="5892" y="7647"/>
                  <a:pt x="5750" y="7873"/>
                  <a:pt x="5604" y="8113"/>
                </a:cubicBezTo>
                <a:cubicBezTo>
                  <a:pt x="5671" y="8113"/>
                  <a:pt x="5725" y="8110"/>
                  <a:pt x="5776" y="8113"/>
                </a:cubicBezTo>
                <a:close/>
                <a:moveTo>
                  <a:pt x="6803" y="8000"/>
                </a:moveTo>
                <a:cubicBezTo>
                  <a:pt x="6803" y="7768"/>
                  <a:pt x="6803" y="7537"/>
                  <a:pt x="6803" y="7308"/>
                </a:cubicBezTo>
                <a:cubicBezTo>
                  <a:pt x="6803" y="7289"/>
                  <a:pt x="6792" y="7255"/>
                  <a:pt x="6786" y="7255"/>
                </a:cubicBezTo>
                <a:cubicBezTo>
                  <a:pt x="6738" y="7252"/>
                  <a:pt x="6679" y="7238"/>
                  <a:pt x="6645" y="7261"/>
                </a:cubicBezTo>
                <a:cubicBezTo>
                  <a:pt x="6543" y="7325"/>
                  <a:pt x="6450" y="7407"/>
                  <a:pt x="6352" y="7486"/>
                </a:cubicBezTo>
                <a:cubicBezTo>
                  <a:pt x="6377" y="7520"/>
                  <a:pt x="6399" y="7548"/>
                  <a:pt x="6422" y="7577"/>
                </a:cubicBezTo>
                <a:cubicBezTo>
                  <a:pt x="6439" y="7602"/>
                  <a:pt x="6456" y="7602"/>
                  <a:pt x="6479" y="7585"/>
                </a:cubicBezTo>
                <a:cubicBezTo>
                  <a:pt x="6521" y="7554"/>
                  <a:pt x="6566" y="7526"/>
                  <a:pt x="6620" y="7492"/>
                </a:cubicBezTo>
                <a:cubicBezTo>
                  <a:pt x="6620" y="7706"/>
                  <a:pt x="6620" y="7907"/>
                  <a:pt x="6620" y="8107"/>
                </a:cubicBezTo>
                <a:cubicBezTo>
                  <a:pt x="6682" y="8107"/>
                  <a:pt x="6741" y="8107"/>
                  <a:pt x="6806" y="8107"/>
                </a:cubicBezTo>
                <a:cubicBezTo>
                  <a:pt x="6803" y="8068"/>
                  <a:pt x="6803" y="8034"/>
                  <a:pt x="6803" y="8000"/>
                </a:cubicBezTo>
                <a:close/>
                <a:moveTo>
                  <a:pt x="1208" y="8062"/>
                </a:moveTo>
                <a:cubicBezTo>
                  <a:pt x="1346" y="8138"/>
                  <a:pt x="1487" y="8135"/>
                  <a:pt x="1626" y="8070"/>
                </a:cubicBezTo>
                <a:cubicBezTo>
                  <a:pt x="1707" y="8031"/>
                  <a:pt x="1755" y="7966"/>
                  <a:pt x="1755" y="7870"/>
                </a:cubicBezTo>
                <a:cubicBezTo>
                  <a:pt x="1755" y="7777"/>
                  <a:pt x="1699" y="7721"/>
                  <a:pt x="1620" y="7687"/>
                </a:cubicBezTo>
                <a:cubicBezTo>
                  <a:pt x="1549" y="7656"/>
                  <a:pt x="1473" y="7639"/>
                  <a:pt x="1403" y="7613"/>
                </a:cubicBezTo>
                <a:cubicBezTo>
                  <a:pt x="1352" y="7594"/>
                  <a:pt x="1295" y="7579"/>
                  <a:pt x="1250" y="7551"/>
                </a:cubicBezTo>
                <a:cubicBezTo>
                  <a:pt x="1185" y="7512"/>
                  <a:pt x="1183" y="7435"/>
                  <a:pt x="1236" y="7382"/>
                </a:cubicBezTo>
                <a:cubicBezTo>
                  <a:pt x="1332" y="7289"/>
                  <a:pt x="1552" y="7317"/>
                  <a:pt x="1623" y="7433"/>
                </a:cubicBezTo>
                <a:cubicBezTo>
                  <a:pt x="1659" y="7495"/>
                  <a:pt x="1674" y="7498"/>
                  <a:pt x="1738" y="7455"/>
                </a:cubicBezTo>
                <a:cubicBezTo>
                  <a:pt x="1690" y="7323"/>
                  <a:pt x="1588" y="7263"/>
                  <a:pt x="1456" y="7252"/>
                </a:cubicBezTo>
                <a:cubicBezTo>
                  <a:pt x="1323" y="7241"/>
                  <a:pt x="1199" y="7263"/>
                  <a:pt x="1120" y="7385"/>
                </a:cubicBezTo>
                <a:cubicBezTo>
                  <a:pt x="1070" y="7464"/>
                  <a:pt x="1089" y="7557"/>
                  <a:pt x="1168" y="7608"/>
                </a:cubicBezTo>
                <a:cubicBezTo>
                  <a:pt x="1219" y="7641"/>
                  <a:pt x="1278" y="7661"/>
                  <a:pt x="1335" y="7681"/>
                </a:cubicBezTo>
                <a:cubicBezTo>
                  <a:pt x="1403" y="7706"/>
                  <a:pt x="1476" y="7721"/>
                  <a:pt x="1544" y="7749"/>
                </a:cubicBezTo>
                <a:cubicBezTo>
                  <a:pt x="1623" y="7780"/>
                  <a:pt x="1654" y="7825"/>
                  <a:pt x="1651" y="7887"/>
                </a:cubicBezTo>
                <a:cubicBezTo>
                  <a:pt x="1648" y="7949"/>
                  <a:pt x="1603" y="7997"/>
                  <a:pt x="1530" y="8022"/>
                </a:cubicBezTo>
                <a:cubicBezTo>
                  <a:pt x="1372" y="8076"/>
                  <a:pt x="1236" y="8017"/>
                  <a:pt x="1163" y="7856"/>
                </a:cubicBezTo>
                <a:cubicBezTo>
                  <a:pt x="1137" y="7862"/>
                  <a:pt x="1109" y="7867"/>
                  <a:pt x="1078" y="7876"/>
                </a:cubicBezTo>
                <a:cubicBezTo>
                  <a:pt x="1089" y="7955"/>
                  <a:pt x="1135" y="8020"/>
                  <a:pt x="1208" y="8062"/>
                </a:cubicBezTo>
                <a:close/>
                <a:moveTo>
                  <a:pt x="3212" y="7328"/>
                </a:moveTo>
                <a:cubicBezTo>
                  <a:pt x="3212" y="7475"/>
                  <a:pt x="3214" y="7622"/>
                  <a:pt x="3212" y="7768"/>
                </a:cubicBezTo>
                <a:cubicBezTo>
                  <a:pt x="3209" y="7966"/>
                  <a:pt x="3085" y="8062"/>
                  <a:pt x="2893" y="8028"/>
                </a:cubicBezTo>
                <a:cubicBezTo>
                  <a:pt x="2780" y="8008"/>
                  <a:pt x="2712" y="7918"/>
                  <a:pt x="2709" y="7780"/>
                </a:cubicBezTo>
                <a:cubicBezTo>
                  <a:pt x="2706" y="7630"/>
                  <a:pt x="2709" y="7478"/>
                  <a:pt x="2706" y="7328"/>
                </a:cubicBezTo>
                <a:cubicBezTo>
                  <a:pt x="2706" y="7308"/>
                  <a:pt x="2706" y="7289"/>
                  <a:pt x="2706" y="7269"/>
                </a:cubicBezTo>
                <a:cubicBezTo>
                  <a:pt x="2673" y="7269"/>
                  <a:pt x="2647" y="7269"/>
                  <a:pt x="2622" y="7269"/>
                </a:cubicBezTo>
                <a:cubicBezTo>
                  <a:pt x="2619" y="7280"/>
                  <a:pt x="2616" y="7286"/>
                  <a:pt x="2616" y="7292"/>
                </a:cubicBezTo>
                <a:cubicBezTo>
                  <a:pt x="2616" y="7450"/>
                  <a:pt x="2613" y="7608"/>
                  <a:pt x="2619" y="7763"/>
                </a:cubicBezTo>
                <a:cubicBezTo>
                  <a:pt x="2622" y="7828"/>
                  <a:pt x="2636" y="7895"/>
                  <a:pt x="2661" y="7955"/>
                </a:cubicBezTo>
                <a:cubicBezTo>
                  <a:pt x="2718" y="8082"/>
                  <a:pt x="2873" y="8141"/>
                  <a:pt x="3039" y="8110"/>
                </a:cubicBezTo>
                <a:cubicBezTo>
                  <a:pt x="3192" y="8082"/>
                  <a:pt x="3282" y="7980"/>
                  <a:pt x="3296" y="7822"/>
                </a:cubicBezTo>
                <a:cubicBezTo>
                  <a:pt x="3299" y="7797"/>
                  <a:pt x="3299" y="7768"/>
                  <a:pt x="3299" y="7743"/>
                </a:cubicBezTo>
                <a:cubicBezTo>
                  <a:pt x="3299" y="7602"/>
                  <a:pt x="3299" y="7461"/>
                  <a:pt x="3299" y="7320"/>
                </a:cubicBezTo>
                <a:cubicBezTo>
                  <a:pt x="3299" y="7303"/>
                  <a:pt x="3296" y="7286"/>
                  <a:pt x="3296" y="7269"/>
                </a:cubicBezTo>
                <a:cubicBezTo>
                  <a:pt x="3265" y="7269"/>
                  <a:pt x="3243" y="7269"/>
                  <a:pt x="3212" y="7269"/>
                </a:cubicBezTo>
                <a:cubicBezTo>
                  <a:pt x="3212" y="7292"/>
                  <a:pt x="3212" y="7308"/>
                  <a:pt x="3212" y="7328"/>
                </a:cubicBezTo>
                <a:close/>
                <a:moveTo>
                  <a:pt x="2043" y="7348"/>
                </a:moveTo>
                <a:cubicBezTo>
                  <a:pt x="2086" y="7345"/>
                  <a:pt x="2100" y="7362"/>
                  <a:pt x="2097" y="7404"/>
                </a:cubicBezTo>
                <a:cubicBezTo>
                  <a:pt x="2094" y="7444"/>
                  <a:pt x="2097" y="7486"/>
                  <a:pt x="2097" y="7529"/>
                </a:cubicBezTo>
                <a:cubicBezTo>
                  <a:pt x="2097" y="7704"/>
                  <a:pt x="2097" y="7879"/>
                  <a:pt x="2097" y="8054"/>
                </a:cubicBezTo>
                <a:cubicBezTo>
                  <a:pt x="2097" y="8090"/>
                  <a:pt x="2108" y="8102"/>
                  <a:pt x="2145" y="8102"/>
                </a:cubicBezTo>
                <a:cubicBezTo>
                  <a:pt x="2187" y="8102"/>
                  <a:pt x="2184" y="8076"/>
                  <a:pt x="2184" y="8048"/>
                </a:cubicBezTo>
                <a:cubicBezTo>
                  <a:pt x="2184" y="7839"/>
                  <a:pt x="2184" y="7630"/>
                  <a:pt x="2184" y="7421"/>
                </a:cubicBezTo>
                <a:cubicBezTo>
                  <a:pt x="2184" y="7351"/>
                  <a:pt x="2184" y="7348"/>
                  <a:pt x="2258" y="7348"/>
                </a:cubicBezTo>
                <a:cubicBezTo>
                  <a:pt x="2328" y="7348"/>
                  <a:pt x="2396" y="7348"/>
                  <a:pt x="2464" y="7348"/>
                </a:cubicBezTo>
                <a:cubicBezTo>
                  <a:pt x="2464" y="7317"/>
                  <a:pt x="2464" y="7292"/>
                  <a:pt x="2464" y="7269"/>
                </a:cubicBezTo>
                <a:cubicBezTo>
                  <a:pt x="2246" y="7269"/>
                  <a:pt x="2032" y="7269"/>
                  <a:pt x="1815" y="7269"/>
                </a:cubicBezTo>
                <a:cubicBezTo>
                  <a:pt x="1815" y="7297"/>
                  <a:pt x="1815" y="7320"/>
                  <a:pt x="1815" y="7348"/>
                </a:cubicBezTo>
                <a:cubicBezTo>
                  <a:pt x="1894" y="7348"/>
                  <a:pt x="1970" y="7351"/>
                  <a:pt x="2043" y="7348"/>
                </a:cubicBezTo>
                <a:close/>
                <a:moveTo>
                  <a:pt x="4399" y="8093"/>
                </a:moveTo>
                <a:cubicBezTo>
                  <a:pt x="4486" y="8107"/>
                  <a:pt x="4486" y="8107"/>
                  <a:pt x="4486" y="8028"/>
                </a:cubicBezTo>
                <a:cubicBezTo>
                  <a:pt x="4486" y="7797"/>
                  <a:pt x="4486" y="7562"/>
                  <a:pt x="4486" y="7331"/>
                </a:cubicBezTo>
                <a:cubicBezTo>
                  <a:pt x="4486" y="7311"/>
                  <a:pt x="4483" y="7289"/>
                  <a:pt x="4483" y="7266"/>
                </a:cubicBezTo>
                <a:cubicBezTo>
                  <a:pt x="4452" y="7266"/>
                  <a:pt x="4430" y="7266"/>
                  <a:pt x="4399" y="7266"/>
                </a:cubicBezTo>
                <a:cubicBezTo>
                  <a:pt x="4399" y="7546"/>
                  <a:pt x="4399" y="7819"/>
                  <a:pt x="4399" y="8093"/>
                </a:cubicBezTo>
                <a:close/>
                <a:moveTo>
                  <a:pt x="3910" y="7275"/>
                </a:moveTo>
                <a:cubicBezTo>
                  <a:pt x="3770" y="7261"/>
                  <a:pt x="3626" y="7272"/>
                  <a:pt x="3474" y="7272"/>
                </a:cubicBezTo>
                <a:cubicBezTo>
                  <a:pt x="3474" y="7404"/>
                  <a:pt x="3474" y="7534"/>
                  <a:pt x="3474" y="7664"/>
                </a:cubicBezTo>
                <a:cubicBezTo>
                  <a:pt x="3474" y="7794"/>
                  <a:pt x="3474" y="7921"/>
                  <a:pt x="3474" y="8051"/>
                </a:cubicBezTo>
                <a:cubicBezTo>
                  <a:pt x="3474" y="8073"/>
                  <a:pt x="3468" y="8099"/>
                  <a:pt x="3505" y="8099"/>
                </a:cubicBezTo>
                <a:cubicBezTo>
                  <a:pt x="3635" y="8096"/>
                  <a:pt x="3768" y="8104"/>
                  <a:pt x="3896" y="8093"/>
                </a:cubicBezTo>
                <a:cubicBezTo>
                  <a:pt x="4105" y="8073"/>
                  <a:pt x="4252" y="7907"/>
                  <a:pt x="4255" y="7698"/>
                </a:cubicBezTo>
                <a:cubicBezTo>
                  <a:pt x="4260" y="7481"/>
                  <a:pt x="4119" y="7297"/>
                  <a:pt x="3910" y="7275"/>
                </a:cubicBezTo>
                <a:close/>
                <a:moveTo>
                  <a:pt x="3849" y="8014"/>
                </a:moveTo>
                <a:cubicBezTo>
                  <a:pt x="3810" y="8017"/>
                  <a:pt x="3770" y="8014"/>
                  <a:pt x="3731" y="8014"/>
                </a:cubicBezTo>
                <a:lnTo>
                  <a:pt x="3731" y="8014"/>
                </a:lnTo>
                <a:cubicBezTo>
                  <a:pt x="3688" y="8014"/>
                  <a:pt x="3646" y="8014"/>
                  <a:pt x="3601" y="8014"/>
                </a:cubicBezTo>
                <a:cubicBezTo>
                  <a:pt x="3570" y="8014"/>
                  <a:pt x="3561" y="8003"/>
                  <a:pt x="3561" y="7972"/>
                </a:cubicBezTo>
                <a:cubicBezTo>
                  <a:pt x="3561" y="7777"/>
                  <a:pt x="3561" y="7582"/>
                  <a:pt x="3561" y="7388"/>
                </a:cubicBezTo>
                <a:cubicBezTo>
                  <a:pt x="3561" y="7359"/>
                  <a:pt x="3570" y="7345"/>
                  <a:pt x="3601" y="7345"/>
                </a:cubicBezTo>
                <a:cubicBezTo>
                  <a:pt x="3686" y="7348"/>
                  <a:pt x="3770" y="7342"/>
                  <a:pt x="3852" y="7348"/>
                </a:cubicBezTo>
                <a:cubicBezTo>
                  <a:pt x="4035" y="7359"/>
                  <a:pt x="4159" y="7500"/>
                  <a:pt x="4159" y="7689"/>
                </a:cubicBezTo>
                <a:cubicBezTo>
                  <a:pt x="4159" y="7873"/>
                  <a:pt x="4035" y="8003"/>
                  <a:pt x="3849" y="8014"/>
                </a:cubicBezTo>
                <a:close/>
                <a:moveTo>
                  <a:pt x="5036" y="7246"/>
                </a:moveTo>
                <a:cubicBezTo>
                  <a:pt x="4791" y="7246"/>
                  <a:pt x="4602" y="7438"/>
                  <a:pt x="4602" y="7684"/>
                </a:cubicBezTo>
                <a:cubicBezTo>
                  <a:pt x="4605" y="7929"/>
                  <a:pt x="4791" y="8116"/>
                  <a:pt x="5034" y="8116"/>
                </a:cubicBezTo>
                <a:cubicBezTo>
                  <a:pt x="5282" y="8116"/>
                  <a:pt x="5468" y="7929"/>
                  <a:pt x="5468" y="7681"/>
                </a:cubicBezTo>
                <a:cubicBezTo>
                  <a:pt x="5471" y="7435"/>
                  <a:pt x="5282" y="7246"/>
                  <a:pt x="5036" y="7246"/>
                </a:cubicBezTo>
                <a:close/>
                <a:moveTo>
                  <a:pt x="5039" y="8028"/>
                </a:moveTo>
                <a:cubicBezTo>
                  <a:pt x="4842" y="8028"/>
                  <a:pt x="4695" y="7881"/>
                  <a:pt x="4695" y="7681"/>
                </a:cubicBezTo>
                <a:cubicBezTo>
                  <a:pt x="4695" y="7481"/>
                  <a:pt x="4839" y="7334"/>
                  <a:pt x="5034" y="7334"/>
                </a:cubicBezTo>
                <a:cubicBezTo>
                  <a:pt x="5231" y="7334"/>
                  <a:pt x="5372" y="7478"/>
                  <a:pt x="5375" y="7678"/>
                </a:cubicBezTo>
                <a:cubicBezTo>
                  <a:pt x="5378" y="7879"/>
                  <a:pt x="5234" y="8028"/>
                  <a:pt x="5039" y="80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750" dirty="0"/>
          </a:p>
        </p:txBody>
      </p:sp>
    </p:spTree>
    <p:extLst>
      <p:ext uri="{BB962C8B-B14F-4D97-AF65-F5344CB8AC3E}">
        <p14:creationId xmlns:p14="http://schemas.microsoft.com/office/powerpoint/2010/main" val="66588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arallelogram 84"/>
          <p:cNvSpPr/>
          <p:nvPr/>
        </p:nvSpPr>
        <p:spPr>
          <a:xfrm>
            <a:off x="0" y="0"/>
            <a:ext cx="12852399" cy="5143500"/>
          </a:xfrm>
          <a:prstGeom prst="parallelogram">
            <a:avLst>
              <a:gd name="adj" fmla="val 99738"/>
            </a:avLst>
          </a:prstGeom>
          <a:solidFill>
            <a:srgbClr val="00BCDB"/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defTabSz="228594">
              <a:lnSpc>
                <a:spcPct val="93000"/>
              </a:lnSpc>
            </a:pPr>
            <a:endParaRPr lang="en-US" sz="9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382180"/>
            <a:ext cx="8021639" cy="671739"/>
          </a:xfrm>
        </p:spPr>
        <p:txBody>
          <a:bodyPr/>
          <a:lstStyle/>
          <a:p>
            <a:r>
              <a:rPr lang="en-US" sz="4400" dirty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programming verticals </a:t>
            </a:r>
            <a:r>
              <a:rPr lang="en-US" dirty="0" smtClean="0">
                <a:solidFill>
                  <a:schemeClr val="bg1"/>
                </a:solidFill>
              </a:rPr>
              <a:t>that matter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hteck 87"/>
          <p:cNvSpPr/>
          <p:nvPr/>
        </p:nvSpPr>
        <p:spPr>
          <a:xfrm>
            <a:off x="457199" y="1577451"/>
            <a:ext cx="856324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GAMERS</a:t>
            </a:r>
            <a:endParaRPr lang="de-DE" sz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echteck 88"/>
          <p:cNvSpPr/>
          <p:nvPr/>
        </p:nvSpPr>
        <p:spPr>
          <a:xfrm>
            <a:off x="2169496" y="1577451"/>
            <a:ext cx="1491819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ENTERTAINMENT</a:t>
            </a:r>
            <a:endParaRPr lang="de-DE" sz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Rechteck 89"/>
          <p:cNvSpPr/>
          <p:nvPr/>
        </p:nvSpPr>
        <p:spPr>
          <a:xfrm>
            <a:off x="3881792" y="1577451"/>
            <a:ext cx="696023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MUSIC</a:t>
            </a:r>
            <a:endParaRPr lang="de-DE" sz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echteck 90"/>
          <p:cNvSpPr/>
          <p:nvPr/>
        </p:nvSpPr>
        <p:spPr>
          <a:xfrm>
            <a:off x="5594088" y="1577451"/>
            <a:ext cx="671979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STYLE</a:t>
            </a:r>
            <a:endParaRPr lang="de-DE" sz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Rechteck 47"/>
          <p:cNvSpPr/>
          <p:nvPr/>
        </p:nvSpPr>
        <p:spPr>
          <a:xfrm>
            <a:off x="7307140" y="1577451"/>
            <a:ext cx="1836718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sz="1200" b="1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FAMILY-FRIENDLY </a:t>
            </a:r>
            <a:endParaRPr lang="en-US" sz="1200" b="1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 flipH="1">
            <a:off x="457620" y="1219874"/>
            <a:ext cx="232251" cy="233093"/>
            <a:chOff x="382399" y="1703962"/>
            <a:chExt cx="370851" cy="372195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82399" y="2065967"/>
              <a:ext cx="3005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236624" y="1925903"/>
              <a:ext cx="30050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392337" y="1703962"/>
              <a:ext cx="360913" cy="36091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 rot="5400000" flipH="1">
            <a:off x="2170105" y="1219874"/>
            <a:ext cx="232251" cy="233093"/>
            <a:chOff x="382399" y="1703962"/>
            <a:chExt cx="370851" cy="372195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382399" y="2065967"/>
              <a:ext cx="3005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236624" y="1925903"/>
              <a:ext cx="30050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392337" y="1703962"/>
              <a:ext cx="360913" cy="36091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 rot="5400000" flipH="1">
            <a:off x="3882590" y="1219874"/>
            <a:ext cx="232251" cy="233093"/>
            <a:chOff x="382399" y="1703962"/>
            <a:chExt cx="370851" cy="372195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82399" y="2065967"/>
              <a:ext cx="3005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236624" y="1925903"/>
              <a:ext cx="30050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392337" y="1703962"/>
              <a:ext cx="360913" cy="36091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 rot="5400000" flipH="1">
            <a:off x="5595075" y="1219874"/>
            <a:ext cx="232251" cy="233093"/>
            <a:chOff x="382399" y="1703962"/>
            <a:chExt cx="370851" cy="372195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382399" y="2065967"/>
              <a:ext cx="3005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236624" y="1925903"/>
              <a:ext cx="30050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392337" y="1703962"/>
              <a:ext cx="360913" cy="36091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 rot="5400000" flipH="1">
            <a:off x="7307561" y="1219874"/>
            <a:ext cx="232251" cy="233093"/>
            <a:chOff x="382399" y="1703962"/>
            <a:chExt cx="370851" cy="372195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382399" y="2065967"/>
              <a:ext cx="3005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236624" y="1925903"/>
              <a:ext cx="30050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392337" y="1703962"/>
              <a:ext cx="360913" cy="36091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457199" y="1984251"/>
            <a:ext cx="650962" cy="2110019"/>
            <a:chOff x="457199" y="1915077"/>
            <a:chExt cx="650962" cy="21100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" y="1915077"/>
              <a:ext cx="650961" cy="65096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641885"/>
              <a:ext cx="650961" cy="65096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374135"/>
              <a:ext cx="650961" cy="650961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169496" y="1978810"/>
            <a:ext cx="650961" cy="2115459"/>
            <a:chOff x="2381504" y="1909636"/>
            <a:chExt cx="650961" cy="2115459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504" y="2641885"/>
              <a:ext cx="650961" cy="650961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504" y="1909636"/>
              <a:ext cx="650961" cy="650961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504" y="3374134"/>
              <a:ext cx="650961" cy="650961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3881792" y="1978810"/>
            <a:ext cx="650961" cy="2115458"/>
            <a:chOff x="4173728" y="1909636"/>
            <a:chExt cx="650961" cy="2115458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3728" y="2641885"/>
              <a:ext cx="650961" cy="650961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3728" y="1909636"/>
              <a:ext cx="650961" cy="650961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3728" y="3374133"/>
              <a:ext cx="650961" cy="650961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5585152" y="1946859"/>
            <a:ext cx="659928" cy="2141349"/>
            <a:chOff x="5600059" y="1909636"/>
            <a:chExt cx="659928" cy="214134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816" y="1909636"/>
              <a:ext cx="650961" cy="65096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9026" y="3400024"/>
              <a:ext cx="650961" cy="65096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059" y="2636444"/>
              <a:ext cx="645783" cy="645783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7307140" y="1974078"/>
            <a:ext cx="655693" cy="2118773"/>
            <a:chOff x="7491624" y="1904904"/>
            <a:chExt cx="655693" cy="2118773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624" y="1904904"/>
              <a:ext cx="655693" cy="655693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624" y="3367984"/>
              <a:ext cx="655693" cy="655693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624" y="2636444"/>
              <a:ext cx="655693" cy="655693"/>
            </a:xfrm>
            <a:prstGeom prst="rect">
              <a:avLst/>
            </a:prstGeom>
          </p:spPr>
        </p:pic>
      </p:grpSp>
      <p:sp>
        <p:nvSpPr>
          <p:cNvPr id="68" name="Rechteck 45"/>
          <p:cNvSpPr/>
          <p:nvPr/>
        </p:nvSpPr>
        <p:spPr>
          <a:xfrm>
            <a:off x="1212764" y="2736379"/>
            <a:ext cx="871273" cy="6448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900" b="1" dirty="0" err="1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RocketJump</a:t>
            </a:r>
            <a:endParaRPr lang="en-US" sz="900" b="1" dirty="0" smtClean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900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7.7 </a:t>
            </a:r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M+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Subscribers</a:t>
            </a:r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9" name="Rechteck 69"/>
          <p:cNvSpPr/>
          <p:nvPr/>
        </p:nvSpPr>
        <p:spPr>
          <a:xfrm>
            <a:off x="1212764" y="3457037"/>
            <a:ext cx="868479" cy="651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Corridor</a:t>
            </a:r>
          </a:p>
          <a:p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Digital</a:t>
            </a:r>
          </a:p>
          <a:p>
            <a:r>
              <a:rPr lang="en-US" sz="900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4.2 </a:t>
            </a:r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M+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Subscribers</a:t>
            </a:r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0" name="Rechteck 73"/>
          <p:cNvSpPr/>
          <p:nvPr/>
        </p:nvSpPr>
        <p:spPr>
          <a:xfrm>
            <a:off x="4629721" y="1984251"/>
            <a:ext cx="805029" cy="6455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Boyce</a:t>
            </a:r>
          </a:p>
          <a:p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Avenue</a:t>
            </a:r>
          </a:p>
          <a:p>
            <a:r>
              <a:rPr lang="en-US" sz="900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9.4 </a:t>
            </a:r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MM+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Subscribers</a:t>
            </a:r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1" name="Rechteck 78"/>
          <p:cNvSpPr/>
          <p:nvPr/>
        </p:nvSpPr>
        <p:spPr>
          <a:xfrm>
            <a:off x="2894108" y="3457036"/>
            <a:ext cx="899431" cy="6587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9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Matthew </a:t>
            </a:r>
          </a:p>
          <a:p>
            <a:r>
              <a:rPr lang="en-US" sz="9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Santoro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5.8 MM+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Subscribers</a:t>
            </a:r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3" name="Rechteck 82"/>
          <p:cNvSpPr/>
          <p:nvPr/>
        </p:nvSpPr>
        <p:spPr>
          <a:xfrm>
            <a:off x="6325301" y="3477714"/>
            <a:ext cx="893282" cy="6463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Shay</a:t>
            </a:r>
          </a:p>
          <a:p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Mitchell</a:t>
            </a:r>
          </a:p>
          <a:p>
            <a:r>
              <a:rPr lang="en-US" sz="900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1.8 </a:t>
            </a:r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MM+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Subscribers</a:t>
            </a:r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4" name="Rechteck 84"/>
          <p:cNvSpPr/>
          <p:nvPr/>
        </p:nvSpPr>
        <p:spPr>
          <a:xfrm>
            <a:off x="6330757" y="2730937"/>
            <a:ext cx="805029" cy="64034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Lauren</a:t>
            </a:r>
          </a:p>
          <a:p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Curtis</a:t>
            </a:r>
          </a:p>
          <a:p>
            <a:r>
              <a:rPr lang="en-US" sz="900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3.6 </a:t>
            </a:r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MM+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Subscribers</a:t>
            </a:r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5" name="Rechteck 85"/>
          <p:cNvSpPr/>
          <p:nvPr/>
        </p:nvSpPr>
        <p:spPr>
          <a:xfrm>
            <a:off x="6330757" y="3452567"/>
            <a:ext cx="805029" cy="6632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6" name="Rechteck 94"/>
          <p:cNvSpPr/>
          <p:nvPr/>
        </p:nvSpPr>
        <p:spPr>
          <a:xfrm>
            <a:off x="2894108" y="2724802"/>
            <a:ext cx="899789" cy="5078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Superwoman</a:t>
            </a:r>
            <a:endParaRPr lang="en-US" sz="900" b="1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11.2 MM+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Subscribers</a:t>
            </a:r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7" name="Rechteck 95"/>
          <p:cNvSpPr/>
          <p:nvPr/>
        </p:nvSpPr>
        <p:spPr>
          <a:xfrm>
            <a:off x="8043054" y="1974078"/>
            <a:ext cx="736420" cy="5078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Roman Atwood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11.8 MM+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Subscribers</a:t>
            </a:r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8" name="Rechteck 84"/>
          <p:cNvSpPr/>
          <p:nvPr/>
        </p:nvSpPr>
        <p:spPr>
          <a:xfrm>
            <a:off x="6330757" y="1974078"/>
            <a:ext cx="835486" cy="65569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RCL Beauty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11.4 MM+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Subscribers</a:t>
            </a:r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9" name="Rechteck 45"/>
          <p:cNvSpPr/>
          <p:nvPr/>
        </p:nvSpPr>
        <p:spPr>
          <a:xfrm>
            <a:off x="1194742" y="1984251"/>
            <a:ext cx="889295" cy="65096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The Game Theorist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7.9 M+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Subscribers</a:t>
            </a:r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0" name="Rechteck 45"/>
          <p:cNvSpPr/>
          <p:nvPr/>
        </p:nvSpPr>
        <p:spPr>
          <a:xfrm>
            <a:off x="8043054" y="2724801"/>
            <a:ext cx="814647" cy="6563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Family Fun </a:t>
            </a:r>
          </a:p>
          <a:p>
            <a:r>
              <a:rPr lang="en-US" sz="9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Pack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4.9 MM+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Subscribers</a:t>
            </a:r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1" name="Rechteck 73"/>
          <p:cNvSpPr/>
          <p:nvPr/>
        </p:nvSpPr>
        <p:spPr>
          <a:xfrm>
            <a:off x="2896843" y="1984252"/>
            <a:ext cx="899997" cy="6455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Good Mythical</a:t>
            </a:r>
          </a:p>
          <a:p>
            <a:r>
              <a:rPr lang="en-US" sz="9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Morning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11.9 M+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Subscribers</a:t>
            </a:r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2" name="Rechteck 73"/>
          <p:cNvSpPr/>
          <p:nvPr/>
        </p:nvSpPr>
        <p:spPr>
          <a:xfrm>
            <a:off x="4624250" y="3457037"/>
            <a:ext cx="805029" cy="651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Tiffany</a:t>
            </a:r>
          </a:p>
          <a:p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Alvord </a:t>
            </a:r>
            <a:endParaRPr lang="en-US" sz="900" b="1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3 MM+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Subscribers</a:t>
            </a:r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3" name="Rechteck 73"/>
          <p:cNvSpPr/>
          <p:nvPr/>
        </p:nvSpPr>
        <p:spPr>
          <a:xfrm>
            <a:off x="4629720" y="2724802"/>
            <a:ext cx="805029" cy="64647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900" b="1" dirty="0" err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Vidya</a:t>
            </a:r>
            <a:r>
              <a:rPr lang="en-US" sz="9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r>
              <a:rPr lang="en-US" sz="900" b="1" dirty="0" err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Vox</a:t>
            </a:r>
            <a:endParaRPr lang="en-US" sz="900" b="1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2.5 MM+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Subscribers</a:t>
            </a:r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4" name="Rechteck 45"/>
          <p:cNvSpPr/>
          <p:nvPr/>
        </p:nvSpPr>
        <p:spPr>
          <a:xfrm>
            <a:off x="8043054" y="3451699"/>
            <a:ext cx="814647" cy="6563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The Rock</a:t>
            </a:r>
          </a:p>
          <a:p>
            <a:r>
              <a:rPr lang="en-US" sz="9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2</a:t>
            </a:r>
            <a:r>
              <a:rPr lang="en-US" sz="900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 MM+</a:t>
            </a:r>
          </a:p>
          <a:p>
            <a:r>
              <a:rPr lang="en-US" sz="900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Subscribers</a:t>
            </a:r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6" name="Freeform 85"/>
          <p:cNvSpPr>
            <a:spLocks noChangeArrowheads="1"/>
          </p:cNvSpPr>
          <p:nvPr/>
        </p:nvSpPr>
        <p:spPr bwMode="auto">
          <a:xfrm>
            <a:off x="8478838" y="317500"/>
            <a:ext cx="325437" cy="381000"/>
          </a:xfrm>
          <a:custGeom>
            <a:avLst/>
            <a:gdLst>
              <a:gd name="T0" fmla="*/ 7551 w 7888"/>
              <a:gd name="T1" fmla="*/ 9194 h 9197"/>
              <a:gd name="T2" fmla="*/ 0 w 7888"/>
              <a:gd name="T3" fmla="*/ 8838 h 9197"/>
              <a:gd name="T4" fmla="*/ 178 w 7888"/>
              <a:gd name="T5" fmla="*/ 37 h 9197"/>
              <a:gd name="T6" fmla="*/ 7551 w 7888"/>
              <a:gd name="T7" fmla="*/ 3 h 9197"/>
              <a:gd name="T8" fmla="*/ 7681 w 7888"/>
              <a:gd name="T9" fmla="*/ 4600 h 9197"/>
              <a:gd name="T10" fmla="*/ 7398 w 7888"/>
              <a:gd name="T11" fmla="*/ 206 h 9197"/>
              <a:gd name="T12" fmla="*/ 215 w 7888"/>
              <a:gd name="T13" fmla="*/ 395 h 9197"/>
              <a:gd name="T14" fmla="*/ 206 w 7888"/>
              <a:gd name="T15" fmla="*/ 8708 h 9197"/>
              <a:gd name="T16" fmla="*/ 7387 w 7888"/>
              <a:gd name="T17" fmla="*/ 8990 h 9197"/>
              <a:gd name="T18" fmla="*/ 6727 w 7888"/>
              <a:gd name="T19" fmla="*/ 1087 h 9197"/>
              <a:gd name="T20" fmla="*/ 1087 w 7888"/>
              <a:gd name="T21" fmla="*/ 1290 h 9197"/>
              <a:gd name="T22" fmla="*/ 1349 w 7888"/>
              <a:gd name="T23" fmla="*/ 2379 h 9197"/>
              <a:gd name="T24" fmla="*/ 4091 w 7888"/>
              <a:gd name="T25" fmla="*/ 2439 h 9197"/>
              <a:gd name="T26" fmla="*/ 1098 w 7888"/>
              <a:gd name="T27" fmla="*/ 6730 h 9197"/>
              <a:gd name="T28" fmla="*/ 2777 w 7888"/>
              <a:gd name="T29" fmla="*/ 6674 h 9197"/>
              <a:gd name="T30" fmla="*/ 6797 w 7888"/>
              <a:gd name="T31" fmla="*/ 1090 h 9197"/>
              <a:gd name="T32" fmla="*/ 5533 w 7888"/>
              <a:gd name="T33" fmla="*/ 3308 h 9197"/>
              <a:gd name="T34" fmla="*/ 5511 w 7888"/>
              <a:gd name="T35" fmla="*/ 6572 h 9197"/>
              <a:gd name="T36" fmla="*/ 6797 w 7888"/>
              <a:gd name="T37" fmla="*/ 6642 h 9197"/>
              <a:gd name="T38" fmla="*/ 6803 w 7888"/>
              <a:gd name="T39" fmla="*/ 1538 h 9197"/>
              <a:gd name="T40" fmla="*/ 5852 w 7888"/>
              <a:gd name="T41" fmla="*/ 8070 h 9197"/>
              <a:gd name="T42" fmla="*/ 6241 w 7888"/>
              <a:gd name="T43" fmla="*/ 7252 h 9197"/>
              <a:gd name="T44" fmla="*/ 5609 w 7888"/>
              <a:gd name="T45" fmla="*/ 7407 h 9197"/>
              <a:gd name="T46" fmla="*/ 5604 w 7888"/>
              <a:gd name="T47" fmla="*/ 8113 h 9197"/>
              <a:gd name="T48" fmla="*/ 6803 w 7888"/>
              <a:gd name="T49" fmla="*/ 7308 h 9197"/>
              <a:gd name="T50" fmla="*/ 6352 w 7888"/>
              <a:gd name="T51" fmla="*/ 7486 h 9197"/>
              <a:gd name="T52" fmla="*/ 6620 w 7888"/>
              <a:gd name="T53" fmla="*/ 7492 h 9197"/>
              <a:gd name="T54" fmla="*/ 6803 w 7888"/>
              <a:gd name="T55" fmla="*/ 8000 h 9197"/>
              <a:gd name="T56" fmla="*/ 1755 w 7888"/>
              <a:gd name="T57" fmla="*/ 7870 h 9197"/>
              <a:gd name="T58" fmla="*/ 1250 w 7888"/>
              <a:gd name="T59" fmla="*/ 7551 h 9197"/>
              <a:gd name="T60" fmla="*/ 1738 w 7888"/>
              <a:gd name="T61" fmla="*/ 7455 h 9197"/>
              <a:gd name="T62" fmla="*/ 1168 w 7888"/>
              <a:gd name="T63" fmla="*/ 7608 h 9197"/>
              <a:gd name="T64" fmla="*/ 1651 w 7888"/>
              <a:gd name="T65" fmla="*/ 7887 h 9197"/>
              <a:gd name="T66" fmla="*/ 1078 w 7888"/>
              <a:gd name="T67" fmla="*/ 7876 h 9197"/>
              <a:gd name="T68" fmla="*/ 3212 w 7888"/>
              <a:gd name="T69" fmla="*/ 7768 h 9197"/>
              <a:gd name="T70" fmla="*/ 2706 w 7888"/>
              <a:gd name="T71" fmla="*/ 7328 h 9197"/>
              <a:gd name="T72" fmla="*/ 2616 w 7888"/>
              <a:gd name="T73" fmla="*/ 7292 h 9197"/>
              <a:gd name="T74" fmla="*/ 3039 w 7888"/>
              <a:gd name="T75" fmla="*/ 8110 h 9197"/>
              <a:gd name="T76" fmla="*/ 3299 w 7888"/>
              <a:gd name="T77" fmla="*/ 7320 h 9197"/>
              <a:gd name="T78" fmla="*/ 3212 w 7888"/>
              <a:gd name="T79" fmla="*/ 7328 h 9197"/>
              <a:gd name="T80" fmla="*/ 2097 w 7888"/>
              <a:gd name="T81" fmla="*/ 7529 h 9197"/>
              <a:gd name="T82" fmla="*/ 2184 w 7888"/>
              <a:gd name="T83" fmla="*/ 8048 h 9197"/>
              <a:gd name="T84" fmla="*/ 2464 w 7888"/>
              <a:gd name="T85" fmla="*/ 7348 h 9197"/>
              <a:gd name="T86" fmla="*/ 1815 w 7888"/>
              <a:gd name="T87" fmla="*/ 7348 h 9197"/>
              <a:gd name="T88" fmla="*/ 4486 w 7888"/>
              <a:gd name="T89" fmla="*/ 8028 h 9197"/>
              <a:gd name="T90" fmla="*/ 4399 w 7888"/>
              <a:gd name="T91" fmla="*/ 7266 h 9197"/>
              <a:gd name="T92" fmla="*/ 3474 w 7888"/>
              <a:gd name="T93" fmla="*/ 7272 h 9197"/>
              <a:gd name="T94" fmla="*/ 3505 w 7888"/>
              <a:gd name="T95" fmla="*/ 8099 h 9197"/>
              <a:gd name="T96" fmla="*/ 3910 w 7888"/>
              <a:gd name="T97" fmla="*/ 7275 h 9197"/>
              <a:gd name="T98" fmla="*/ 3731 w 7888"/>
              <a:gd name="T99" fmla="*/ 8014 h 9197"/>
              <a:gd name="T100" fmla="*/ 3561 w 7888"/>
              <a:gd name="T101" fmla="*/ 7388 h 9197"/>
              <a:gd name="T102" fmla="*/ 4159 w 7888"/>
              <a:gd name="T103" fmla="*/ 7689 h 9197"/>
              <a:gd name="T104" fmla="*/ 4602 w 7888"/>
              <a:gd name="T105" fmla="*/ 7684 h 9197"/>
              <a:gd name="T106" fmla="*/ 5036 w 7888"/>
              <a:gd name="T107" fmla="*/ 7246 h 9197"/>
              <a:gd name="T108" fmla="*/ 5034 w 7888"/>
              <a:gd name="T109" fmla="*/ 7334 h 9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888" h="9197">
                <a:moveTo>
                  <a:pt x="7884" y="4595"/>
                </a:moveTo>
                <a:cubicBezTo>
                  <a:pt x="7884" y="6016"/>
                  <a:pt x="7881" y="7438"/>
                  <a:pt x="7887" y="8861"/>
                </a:cubicBezTo>
                <a:cubicBezTo>
                  <a:pt x="7887" y="9022"/>
                  <a:pt x="7754" y="9194"/>
                  <a:pt x="7551" y="9194"/>
                </a:cubicBezTo>
                <a:cubicBezTo>
                  <a:pt x="5657" y="9191"/>
                  <a:pt x="3765" y="9191"/>
                  <a:pt x="1874" y="9191"/>
                </a:cubicBezTo>
                <a:cubicBezTo>
                  <a:pt x="1366" y="9191"/>
                  <a:pt x="861" y="9185"/>
                  <a:pt x="353" y="9194"/>
                </a:cubicBezTo>
                <a:cubicBezTo>
                  <a:pt x="141" y="9196"/>
                  <a:pt x="0" y="9041"/>
                  <a:pt x="0" y="8838"/>
                </a:cubicBezTo>
                <a:cubicBezTo>
                  <a:pt x="3" y="6578"/>
                  <a:pt x="3" y="4318"/>
                  <a:pt x="3" y="2058"/>
                </a:cubicBezTo>
                <a:cubicBezTo>
                  <a:pt x="3" y="1488"/>
                  <a:pt x="3" y="915"/>
                  <a:pt x="3" y="345"/>
                </a:cubicBezTo>
                <a:cubicBezTo>
                  <a:pt x="3" y="206"/>
                  <a:pt x="54" y="99"/>
                  <a:pt x="178" y="37"/>
                </a:cubicBezTo>
                <a:cubicBezTo>
                  <a:pt x="226" y="14"/>
                  <a:pt x="285" y="3"/>
                  <a:pt x="339" y="3"/>
                </a:cubicBezTo>
                <a:cubicBezTo>
                  <a:pt x="2100" y="0"/>
                  <a:pt x="3861" y="3"/>
                  <a:pt x="5618" y="3"/>
                </a:cubicBezTo>
                <a:cubicBezTo>
                  <a:pt x="6261" y="3"/>
                  <a:pt x="6907" y="3"/>
                  <a:pt x="7551" y="3"/>
                </a:cubicBezTo>
                <a:cubicBezTo>
                  <a:pt x="7751" y="3"/>
                  <a:pt x="7884" y="136"/>
                  <a:pt x="7884" y="336"/>
                </a:cubicBezTo>
                <a:cubicBezTo>
                  <a:pt x="7884" y="1756"/>
                  <a:pt x="7884" y="3175"/>
                  <a:pt x="7884" y="4595"/>
                </a:cubicBezTo>
                <a:close/>
                <a:moveTo>
                  <a:pt x="7681" y="4600"/>
                </a:moveTo>
                <a:cubicBezTo>
                  <a:pt x="7681" y="3234"/>
                  <a:pt x="7681" y="1871"/>
                  <a:pt x="7681" y="505"/>
                </a:cubicBezTo>
                <a:cubicBezTo>
                  <a:pt x="7681" y="477"/>
                  <a:pt x="7681" y="449"/>
                  <a:pt x="7678" y="421"/>
                </a:cubicBezTo>
                <a:cubicBezTo>
                  <a:pt x="7655" y="285"/>
                  <a:pt x="7554" y="206"/>
                  <a:pt x="7398" y="206"/>
                </a:cubicBezTo>
                <a:cubicBezTo>
                  <a:pt x="5375" y="206"/>
                  <a:pt x="3355" y="206"/>
                  <a:pt x="1332" y="206"/>
                </a:cubicBezTo>
                <a:cubicBezTo>
                  <a:pt x="1047" y="206"/>
                  <a:pt x="762" y="206"/>
                  <a:pt x="477" y="206"/>
                </a:cubicBezTo>
                <a:cubicBezTo>
                  <a:pt x="344" y="206"/>
                  <a:pt x="246" y="277"/>
                  <a:pt x="215" y="395"/>
                </a:cubicBezTo>
                <a:cubicBezTo>
                  <a:pt x="206" y="432"/>
                  <a:pt x="206" y="469"/>
                  <a:pt x="206" y="508"/>
                </a:cubicBezTo>
                <a:cubicBezTo>
                  <a:pt x="206" y="2326"/>
                  <a:pt x="206" y="4143"/>
                  <a:pt x="206" y="5962"/>
                </a:cubicBezTo>
                <a:cubicBezTo>
                  <a:pt x="206" y="6877"/>
                  <a:pt x="206" y="7794"/>
                  <a:pt x="206" y="8708"/>
                </a:cubicBezTo>
                <a:cubicBezTo>
                  <a:pt x="206" y="8841"/>
                  <a:pt x="257" y="8934"/>
                  <a:pt x="364" y="8971"/>
                </a:cubicBezTo>
                <a:cubicBezTo>
                  <a:pt x="409" y="8985"/>
                  <a:pt x="460" y="8990"/>
                  <a:pt x="505" y="8990"/>
                </a:cubicBezTo>
                <a:cubicBezTo>
                  <a:pt x="2800" y="8990"/>
                  <a:pt x="5093" y="8990"/>
                  <a:pt x="7387" y="8990"/>
                </a:cubicBezTo>
                <a:cubicBezTo>
                  <a:pt x="7585" y="8990"/>
                  <a:pt x="7681" y="8897"/>
                  <a:pt x="7681" y="8697"/>
                </a:cubicBezTo>
                <a:cubicBezTo>
                  <a:pt x="7681" y="7331"/>
                  <a:pt x="7681" y="5965"/>
                  <a:pt x="7681" y="4600"/>
                </a:cubicBezTo>
                <a:close/>
                <a:moveTo>
                  <a:pt x="6727" y="1087"/>
                </a:moveTo>
                <a:cubicBezTo>
                  <a:pt x="5666" y="1087"/>
                  <a:pt x="4602" y="1087"/>
                  <a:pt x="3542" y="1087"/>
                </a:cubicBezTo>
                <a:cubicBezTo>
                  <a:pt x="2800" y="1087"/>
                  <a:pt x="2055" y="1087"/>
                  <a:pt x="1312" y="1087"/>
                </a:cubicBezTo>
                <a:cubicBezTo>
                  <a:pt x="1185" y="1087"/>
                  <a:pt x="1089" y="1169"/>
                  <a:pt x="1087" y="1290"/>
                </a:cubicBezTo>
                <a:cubicBezTo>
                  <a:pt x="1084" y="1586"/>
                  <a:pt x="1084" y="1880"/>
                  <a:pt x="1087" y="2176"/>
                </a:cubicBezTo>
                <a:cubicBezTo>
                  <a:pt x="1087" y="2266"/>
                  <a:pt x="1137" y="2334"/>
                  <a:pt x="1222" y="2365"/>
                </a:cubicBezTo>
                <a:cubicBezTo>
                  <a:pt x="1262" y="2379"/>
                  <a:pt x="1307" y="2379"/>
                  <a:pt x="1349" y="2379"/>
                </a:cubicBezTo>
                <a:cubicBezTo>
                  <a:pt x="2252" y="2379"/>
                  <a:pt x="3158" y="2379"/>
                  <a:pt x="4060" y="2379"/>
                </a:cubicBezTo>
                <a:cubicBezTo>
                  <a:pt x="4080" y="2379"/>
                  <a:pt x="4100" y="2382"/>
                  <a:pt x="4128" y="2385"/>
                </a:cubicBezTo>
                <a:cubicBezTo>
                  <a:pt x="4111" y="2410"/>
                  <a:pt x="4102" y="2424"/>
                  <a:pt x="4091" y="2439"/>
                </a:cubicBezTo>
                <a:cubicBezTo>
                  <a:pt x="3703" y="2978"/>
                  <a:pt x="3313" y="3514"/>
                  <a:pt x="2921" y="4053"/>
                </a:cubicBezTo>
                <a:cubicBezTo>
                  <a:pt x="2320" y="4881"/>
                  <a:pt x="1719" y="5711"/>
                  <a:pt x="1118" y="6538"/>
                </a:cubicBezTo>
                <a:cubicBezTo>
                  <a:pt x="1072" y="6600"/>
                  <a:pt x="1064" y="6662"/>
                  <a:pt x="1098" y="6730"/>
                </a:cubicBezTo>
                <a:cubicBezTo>
                  <a:pt x="1129" y="6795"/>
                  <a:pt x="1188" y="6809"/>
                  <a:pt x="1256" y="6809"/>
                </a:cubicBezTo>
                <a:cubicBezTo>
                  <a:pt x="1674" y="6809"/>
                  <a:pt x="2094" y="6809"/>
                  <a:pt x="2512" y="6809"/>
                </a:cubicBezTo>
                <a:cubicBezTo>
                  <a:pt x="2625" y="6809"/>
                  <a:pt x="2712" y="6764"/>
                  <a:pt x="2777" y="6674"/>
                </a:cubicBezTo>
                <a:cubicBezTo>
                  <a:pt x="3133" y="6180"/>
                  <a:pt x="3485" y="5689"/>
                  <a:pt x="3841" y="5195"/>
                </a:cubicBezTo>
                <a:cubicBezTo>
                  <a:pt x="4737" y="3948"/>
                  <a:pt x="5635" y="2701"/>
                  <a:pt x="6532" y="1456"/>
                </a:cubicBezTo>
                <a:cubicBezTo>
                  <a:pt x="6617" y="1338"/>
                  <a:pt x="6701" y="1219"/>
                  <a:pt x="6797" y="1090"/>
                </a:cubicBezTo>
                <a:cubicBezTo>
                  <a:pt x="6764" y="1087"/>
                  <a:pt x="6747" y="1087"/>
                  <a:pt x="6727" y="1087"/>
                </a:cubicBezTo>
                <a:close/>
                <a:moveTo>
                  <a:pt x="6778" y="1564"/>
                </a:moveTo>
                <a:cubicBezTo>
                  <a:pt x="6363" y="2145"/>
                  <a:pt x="5945" y="2726"/>
                  <a:pt x="5533" y="3308"/>
                </a:cubicBezTo>
                <a:cubicBezTo>
                  <a:pt x="5519" y="3330"/>
                  <a:pt x="5511" y="3361"/>
                  <a:pt x="5511" y="3387"/>
                </a:cubicBezTo>
                <a:cubicBezTo>
                  <a:pt x="5508" y="3700"/>
                  <a:pt x="5511" y="4013"/>
                  <a:pt x="5511" y="4327"/>
                </a:cubicBezTo>
                <a:cubicBezTo>
                  <a:pt x="5511" y="5073"/>
                  <a:pt x="5511" y="5824"/>
                  <a:pt x="5511" y="6572"/>
                </a:cubicBezTo>
                <a:cubicBezTo>
                  <a:pt x="5511" y="6713"/>
                  <a:pt x="5592" y="6803"/>
                  <a:pt x="5722" y="6806"/>
                </a:cubicBezTo>
                <a:cubicBezTo>
                  <a:pt x="6013" y="6809"/>
                  <a:pt x="6304" y="6809"/>
                  <a:pt x="6591" y="6806"/>
                </a:cubicBezTo>
                <a:cubicBezTo>
                  <a:pt x="6696" y="6806"/>
                  <a:pt x="6778" y="6738"/>
                  <a:pt x="6797" y="6642"/>
                </a:cubicBezTo>
                <a:cubicBezTo>
                  <a:pt x="6803" y="6614"/>
                  <a:pt x="6803" y="6586"/>
                  <a:pt x="6803" y="6558"/>
                </a:cubicBezTo>
                <a:cubicBezTo>
                  <a:pt x="6803" y="4918"/>
                  <a:pt x="6803" y="3277"/>
                  <a:pt x="6803" y="1637"/>
                </a:cubicBezTo>
                <a:cubicBezTo>
                  <a:pt x="6803" y="1609"/>
                  <a:pt x="6803" y="1581"/>
                  <a:pt x="6803" y="1538"/>
                </a:cubicBezTo>
                <a:cubicBezTo>
                  <a:pt x="6789" y="1552"/>
                  <a:pt x="6783" y="1558"/>
                  <a:pt x="6778" y="1564"/>
                </a:cubicBezTo>
                <a:close/>
                <a:moveTo>
                  <a:pt x="5776" y="8113"/>
                </a:moveTo>
                <a:cubicBezTo>
                  <a:pt x="5812" y="8116"/>
                  <a:pt x="5835" y="8102"/>
                  <a:pt x="5852" y="8070"/>
                </a:cubicBezTo>
                <a:cubicBezTo>
                  <a:pt x="5993" y="7845"/>
                  <a:pt x="6134" y="7619"/>
                  <a:pt x="6278" y="7393"/>
                </a:cubicBezTo>
                <a:cubicBezTo>
                  <a:pt x="6306" y="7348"/>
                  <a:pt x="6309" y="7306"/>
                  <a:pt x="6301" y="7252"/>
                </a:cubicBezTo>
                <a:cubicBezTo>
                  <a:pt x="6281" y="7252"/>
                  <a:pt x="6261" y="7252"/>
                  <a:pt x="6241" y="7252"/>
                </a:cubicBezTo>
                <a:cubicBezTo>
                  <a:pt x="6050" y="7252"/>
                  <a:pt x="5858" y="7252"/>
                  <a:pt x="5666" y="7252"/>
                </a:cubicBezTo>
                <a:cubicBezTo>
                  <a:pt x="5547" y="7252"/>
                  <a:pt x="5564" y="7229"/>
                  <a:pt x="5561" y="7362"/>
                </a:cubicBezTo>
                <a:cubicBezTo>
                  <a:pt x="5561" y="7396"/>
                  <a:pt x="5573" y="7407"/>
                  <a:pt x="5609" y="7407"/>
                </a:cubicBezTo>
                <a:cubicBezTo>
                  <a:pt x="5728" y="7404"/>
                  <a:pt x="5849" y="7407"/>
                  <a:pt x="5968" y="7407"/>
                </a:cubicBezTo>
                <a:cubicBezTo>
                  <a:pt x="5987" y="7407"/>
                  <a:pt x="6004" y="7410"/>
                  <a:pt x="6035" y="7410"/>
                </a:cubicBezTo>
                <a:cubicBezTo>
                  <a:pt x="5892" y="7647"/>
                  <a:pt x="5750" y="7873"/>
                  <a:pt x="5604" y="8113"/>
                </a:cubicBezTo>
                <a:cubicBezTo>
                  <a:pt x="5671" y="8113"/>
                  <a:pt x="5725" y="8110"/>
                  <a:pt x="5776" y="8113"/>
                </a:cubicBezTo>
                <a:close/>
                <a:moveTo>
                  <a:pt x="6803" y="8000"/>
                </a:moveTo>
                <a:cubicBezTo>
                  <a:pt x="6803" y="7768"/>
                  <a:pt x="6803" y="7537"/>
                  <a:pt x="6803" y="7308"/>
                </a:cubicBezTo>
                <a:cubicBezTo>
                  <a:pt x="6803" y="7289"/>
                  <a:pt x="6792" y="7255"/>
                  <a:pt x="6786" y="7255"/>
                </a:cubicBezTo>
                <a:cubicBezTo>
                  <a:pt x="6738" y="7252"/>
                  <a:pt x="6679" y="7238"/>
                  <a:pt x="6645" y="7261"/>
                </a:cubicBezTo>
                <a:cubicBezTo>
                  <a:pt x="6543" y="7325"/>
                  <a:pt x="6450" y="7407"/>
                  <a:pt x="6352" y="7486"/>
                </a:cubicBezTo>
                <a:cubicBezTo>
                  <a:pt x="6377" y="7520"/>
                  <a:pt x="6399" y="7548"/>
                  <a:pt x="6422" y="7577"/>
                </a:cubicBezTo>
                <a:cubicBezTo>
                  <a:pt x="6439" y="7602"/>
                  <a:pt x="6456" y="7602"/>
                  <a:pt x="6479" y="7585"/>
                </a:cubicBezTo>
                <a:cubicBezTo>
                  <a:pt x="6521" y="7554"/>
                  <a:pt x="6566" y="7526"/>
                  <a:pt x="6620" y="7492"/>
                </a:cubicBezTo>
                <a:cubicBezTo>
                  <a:pt x="6620" y="7706"/>
                  <a:pt x="6620" y="7907"/>
                  <a:pt x="6620" y="8107"/>
                </a:cubicBezTo>
                <a:cubicBezTo>
                  <a:pt x="6682" y="8107"/>
                  <a:pt x="6741" y="8107"/>
                  <a:pt x="6806" y="8107"/>
                </a:cubicBezTo>
                <a:cubicBezTo>
                  <a:pt x="6803" y="8068"/>
                  <a:pt x="6803" y="8034"/>
                  <a:pt x="6803" y="8000"/>
                </a:cubicBezTo>
                <a:close/>
                <a:moveTo>
                  <a:pt x="1208" y="8062"/>
                </a:moveTo>
                <a:cubicBezTo>
                  <a:pt x="1346" y="8138"/>
                  <a:pt x="1487" y="8135"/>
                  <a:pt x="1626" y="8070"/>
                </a:cubicBezTo>
                <a:cubicBezTo>
                  <a:pt x="1707" y="8031"/>
                  <a:pt x="1755" y="7966"/>
                  <a:pt x="1755" y="7870"/>
                </a:cubicBezTo>
                <a:cubicBezTo>
                  <a:pt x="1755" y="7777"/>
                  <a:pt x="1699" y="7721"/>
                  <a:pt x="1620" y="7687"/>
                </a:cubicBezTo>
                <a:cubicBezTo>
                  <a:pt x="1549" y="7656"/>
                  <a:pt x="1473" y="7639"/>
                  <a:pt x="1403" y="7613"/>
                </a:cubicBezTo>
                <a:cubicBezTo>
                  <a:pt x="1352" y="7594"/>
                  <a:pt x="1295" y="7579"/>
                  <a:pt x="1250" y="7551"/>
                </a:cubicBezTo>
                <a:cubicBezTo>
                  <a:pt x="1185" y="7512"/>
                  <a:pt x="1183" y="7435"/>
                  <a:pt x="1236" y="7382"/>
                </a:cubicBezTo>
                <a:cubicBezTo>
                  <a:pt x="1332" y="7289"/>
                  <a:pt x="1552" y="7317"/>
                  <a:pt x="1623" y="7433"/>
                </a:cubicBezTo>
                <a:cubicBezTo>
                  <a:pt x="1659" y="7495"/>
                  <a:pt x="1674" y="7498"/>
                  <a:pt x="1738" y="7455"/>
                </a:cubicBezTo>
                <a:cubicBezTo>
                  <a:pt x="1690" y="7323"/>
                  <a:pt x="1588" y="7263"/>
                  <a:pt x="1456" y="7252"/>
                </a:cubicBezTo>
                <a:cubicBezTo>
                  <a:pt x="1323" y="7241"/>
                  <a:pt x="1199" y="7263"/>
                  <a:pt x="1120" y="7385"/>
                </a:cubicBezTo>
                <a:cubicBezTo>
                  <a:pt x="1070" y="7464"/>
                  <a:pt x="1089" y="7557"/>
                  <a:pt x="1168" y="7608"/>
                </a:cubicBezTo>
                <a:cubicBezTo>
                  <a:pt x="1219" y="7641"/>
                  <a:pt x="1278" y="7661"/>
                  <a:pt x="1335" y="7681"/>
                </a:cubicBezTo>
                <a:cubicBezTo>
                  <a:pt x="1403" y="7706"/>
                  <a:pt x="1476" y="7721"/>
                  <a:pt x="1544" y="7749"/>
                </a:cubicBezTo>
                <a:cubicBezTo>
                  <a:pt x="1623" y="7780"/>
                  <a:pt x="1654" y="7825"/>
                  <a:pt x="1651" y="7887"/>
                </a:cubicBezTo>
                <a:cubicBezTo>
                  <a:pt x="1648" y="7949"/>
                  <a:pt x="1603" y="7997"/>
                  <a:pt x="1530" y="8022"/>
                </a:cubicBezTo>
                <a:cubicBezTo>
                  <a:pt x="1372" y="8076"/>
                  <a:pt x="1236" y="8017"/>
                  <a:pt x="1163" y="7856"/>
                </a:cubicBezTo>
                <a:cubicBezTo>
                  <a:pt x="1137" y="7862"/>
                  <a:pt x="1109" y="7867"/>
                  <a:pt x="1078" y="7876"/>
                </a:cubicBezTo>
                <a:cubicBezTo>
                  <a:pt x="1089" y="7955"/>
                  <a:pt x="1135" y="8020"/>
                  <a:pt x="1208" y="8062"/>
                </a:cubicBezTo>
                <a:close/>
                <a:moveTo>
                  <a:pt x="3212" y="7328"/>
                </a:moveTo>
                <a:cubicBezTo>
                  <a:pt x="3212" y="7475"/>
                  <a:pt x="3214" y="7622"/>
                  <a:pt x="3212" y="7768"/>
                </a:cubicBezTo>
                <a:cubicBezTo>
                  <a:pt x="3209" y="7966"/>
                  <a:pt x="3085" y="8062"/>
                  <a:pt x="2893" y="8028"/>
                </a:cubicBezTo>
                <a:cubicBezTo>
                  <a:pt x="2780" y="8008"/>
                  <a:pt x="2712" y="7918"/>
                  <a:pt x="2709" y="7780"/>
                </a:cubicBezTo>
                <a:cubicBezTo>
                  <a:pt x="2706" y="7630"/>
                  <a:pt x="2709" y="7478"/>
                  <a:pt x="2706" y="7328"/>
                </a:cubicBezTo>
                <a:cubicBezTo>
                  <a:pt x="2706" y="7308"/>
                  <a:pt x="2706" y="7289"/>
                  <a:pt x="2706" y="7269"/>
                </a:cubicBezTo>
                <a:cubicBezTo>
                  <a:pt x="2673" y="7269"/>
                  <a:pt x="2647" y="7269"/>
                  <a:pt x="2622" y="7269"/>
                </a:cubicBezTo>
                <a:cubicBezTo>
                  <a:pt x="2619" y="7280"/>
                  <a:pt x="2616" y="7286"/>
                  <a:pt x="2616" y="7292"/>
                </a:cubicBezTo>
                <a:cubicBezTo>
                  <a:pt x="2616" y="7450"/>
                  <a:pt x="2613" y="7608"/>
                  <a:pt x="2619" y="7763"/>
                </a:cubicBezTo>
                <a:cubicBezTo>
                  <a:pt x="2622" y="7828"/>
                  <a:pt x="2636" y="7895"/>
                  <a:pt x="2661" y="7955"/>
                </a:cubicBezTo>
                <a:cubicBezTo>
                  <a:pt x="2718" y="8082"/>
                  <a:pt x="2873" y="8141"/>
                  <a:pt x="3039" y="8110"/>
                </a:cubicBezTo>
                <a:cubicBezTo>
                  <a:pt x="3192" y="8082"/>
                  <a:pt x="3282" y="7980"/>
                  <a:pt x="3296" y="7822"/>
                </a:cubicBezTo>
                <a:cubicBezTo>
                  <a:pt x="3299" y="7797"/>
                  <a:pt x="3299" y="7768"/>
                  <a:pt x="3299" y="7743"/>
                </a:cubicBezTo>
                <a:cubicBezTo>
                  <a:pt x="3299" y="7602"/>
                  <a:pt x="3299" y="7461"/>
                  <a:pt x="3299" y="7320"/>
                </a:cubicBezTo>
                <a:cubicBezTo>
                  <a:pt x="3299" y="7303"/>
                  <a:pt x="3296" y="7286"/>
                  <a:pt x="3296" y="7269"/>
                </a:cubicBezTo>
                <a:cubicBezTo>
                  <a:pt x="3265" y="7269"/>
                  <a:pt x="3243" y="7269"/>
                  <a:pt x="3212" y="7269"/>
                </a:cubicBezTo>
                <a:cubicBezTo>
                  <a:pt x="3212" y="7292"/>
                  <a:pt x="3212" y="7308"/>
                  <a:pt x="3212" y="7328"/>
                </a:cubicBezTo>
                <a:close/>
                <a:moveTo>
                  <a:pt x="2043" y="7348"/>
                </a:moveTo>
                <a:cubicBezTo>
                  <a:pt x="2086" y="7345"/>
                  <a:pt x="2100" y="7362"/>
                  <a:pt x="2097" y="7404"/>
                </a:cubicBezTo>
                <a:cubicBezTo>
                  <a:pt x="2094" y="7444"/>
                  <a:pt x="2097" y="7486"/>
                  <a:pt x="2097" y="7529"/>
                </a:cubicBezTo>
                <a:cubicBezTo>
                  <a:pt x="2097" y="7704"/>
                  <a:pt x="2097" y="7879"/>
                  <a:pt x="2097" y="8054"/>
                </a:cubicBezTo>
                <a:cubicBezTo>
                  <a:pt x="2097" y="8090"/>
                  <a:pt x="2108" y="8102"/>
                  <a:pt x="2145" y="8102"/>
                </a:cubicBezTo>
                <a:cubicBezTo>
                  <a:pt x="2187" y="8102"/>
                  <a:pt x="2184" y="8076"/>
                  <a:pt x="2184" y="8048"/>
                </a:cubicBezTo>
                <a:cubicBezTo>
                  <a:pt x="2184" y="7839"/>
                  <a:pt x="2184" y="7630"/>
                  <a:pt x="2184" y="7421"/>
                </a:cubicBezTo>
                <a:cubicBezTo>
                  <a:pt x="2184" y="7351"/>
                  <a:pt x="2184" y="7348"/>
                  <a:pt x="2258" y="7348"/>
                </a:cubicBezTo>
                <a:cubicBezTo>
                  <a:pt x="2328" y="7348"/>
                  <a:pt x="2396" y="7348"/>
                  <a:pt x="2464" y="7348"/>
                </a:cubicBezTo>
                <a:cubicBezTo>
                  <a:pt x="2464" y="7317"/>
                  <a:pt x="2464" y="7292"/>
                  <a:pt x="2464" y="7269"/>
                </a:cubicBezTo>
                <a:cubicBezTo>
                  <a:pt x="2246" y="7269"/>
                  <a:pt x="2032" y="7269"/>
                  <a:pt x="1815" y="7269"/>
                </a:cubicBezTo>
                <a:cubicBezTo>
                  <a:pt x="1815" y="7297"/>
                  <a:pt x="1815" y="7320"/>
                  <a:pt x="1815" y="7348"/>
                </a:cubicBezTo>
                <a:cubicBezTo>
                  <a:pt x="1894" y="7348"/>
                  <a:pt x="1970" y="7351"/>
                  <a:pt x="2043" y="7348"/>
                </a:cubicBezTo>
                <a:close/>
                <a:moveTo>
                  <a:pt x="4399" y="8093"/>
                </a:moveTo>
                <a:cubicBezTo>
                  <a:pt x="4486" y="8107"/>
                  <a:pt x="4486" y="8107"/>
                  <a:pt x="4486" y="8028"/>
                </a:cubicBezTo>
                <a:cubicBezTo>
                  <a:pt x="4486" y="7797"/>
                  <a:pt x="4486" y="7562"/>
                  <a:pt x="4486" y="7331"/>
                </a:cubicBezTo>
                <a:cubicBezTo>
                  <a:pt x="4486" y="7311"/>
                  <a:pt x="4483" y="7289"/>
                  <a:pt x="4483" y="7266"/>
                </a:cubicBezTo>
                <a:cubicBezTo>
                  <a:pt x="4452" y="7266"/>
                  <a:pt x="4430" y="7266"/>
                  <a:pt x="4399" y="7266"/>
                </a:cubicBezTo>
                <a:cubicBezTo>
                  <a:pt x="4399" y="7546"/>
                  <a:pt x="4399" y="7819"/>
                  <a:pt x="4399" y="8093"/>
                </a:cubicBezTo>
                <a:close/>
                <a:moveTo>
                  <a:pt x="3910" y="7275"/>
                </a:moveTo>
                <a:cubicBezTo>
                  <a:pt x="3770" y="7261"/>
                  <a:pt x="3626" y="7272"/>
                  <a:pt x="3474" y="7272"/>
                </a:cubicBezTo>
                <a:cubicBezTo>
                  <a:pt x="3474" y="7404"/>
                  <a:pt x="3474" y="7534"/>
                  <a:pt x="3474" y="7664"/>
                </a:cubicBezTo>
                <a:cubicBezTo>
                  <a:pt x="3474" y="7794"/>
                  <a:pt x="3474" y="7921"/>
                  <a:pt x="3474" y="8051"/>
                </a:cubicBezTo>
                <a:cubicBezTo>
                  <a:pt x="3474" y="8073"/>
                  <a:pt x="3468" y="8099"/>
                  <a:pt x="3505" y="8099"/>
                </a:cubicBezTo>
                <a:cubicBezTo>
                  <a:pt x="3635" y="8096"/>
                  <a:pt x="3768" y="8104"/>
                  <a:pt x="3896" y="8093"/>
                </a:cubicBezTo>
                <a:cubicBezTo>
                  <a:pt x="4105" y="8073"/>
                  <a:pt x="4252" y="7907"/>
                  <a:pt x="4255" y="7698"/>
                </a:cubicBezTo>
                <a:cubicBezTo>
                  <a:pt x="4260" y="7481"/>
                  <a:pt x="4119" y="7297"/>
                  <a:pt x="3910" y="7275"/>
                </a:cubicBezTo>
                <a:close/>
                <a:moveTo>
                  <a:pt x="3849" y="8014"/>
                </a:moveTo>
                <a:cubicBezTo>
                  <a:pt x="3810" y="8017"/>
                  <a:pt x="3770" y="8014"/>
                  <a:pt x="3731" y="8014"/>
                </a:cubicBezTo>
                <a:lnTo>
                  <a:pt x="3731" y="8014"/>
                </a:lnTo>
                <a:cubicBezTo>
                  <a:pt x="3688" y="8014"/>
                  <a:pt x="3646" y="8014"/>
                  <a:pt x="3601" y="8014"/>
                </a:cubicBezTo>
                <a:cubicBezTo>
                  <a:pt x="3570" y="8014"/>
                  <a:pt x="3561" y="8003"/>
                  <a:pt x="3561" y="7972"/>
                </a:cubicBezTo>
                <a:cubicBezTo>
                  <a:pt x="3561" y="7777"/>
                  <a:pt x="3561" y="7582"/>
                  <a:pt x="3561" y="7388"/>
                </a:cubicBezTo>
                <a:cubicBezTo>
                  <a:pt x="3561" y="7359"/>
                  <a:pt x="3570" y="7345"/>
                  <a:pt x="3601" y="7345"/>
                </a:cubicBezTo>
                <a:cubicBezTo>
                  <a:pt x="3686" y="7348"/>
                  <a:pt x="3770" y="7342"/>
                  <a:pt x="3852" y="7348"/>
                </a:cubicBezTo>
                <a:cubicBezTo>
                  <a:pt x="4035" y="7359"/>
                  <a:pt x="4159" y="7500"/>
                  <a:pt x="4159" y="7689"/>
                </a:cubicBezTo>
                <a:cubicBezTo>
                  <a:pt x="4159" y="7873"/>
                  <a:pt x="4035" y="8003"/>
                  <a:pt x="3849" y="8014"/>
                </a:cubicBezTo>
                <a:close/>
                <a:moveTo>
                  <a:pt x="5036" y="7246"/>
                </a:moveTo>
                <a:cubicBezTo>
                  <a:pt x="4791" y="7246"/>
                  <a:pt x="4602" y="7438"/>
                  <a:pt x="4602" y="7684"/>
                </a:cubicBezTo>
                <a:cubicBezTo>
                  <a:pt x="4605" y="7929"/>
                  <a:pt x="4791" y="8116"/>
                  <a:pt x="5034" y="8116"/>
                </a:cubicBezTo>
                <a:cubicBezTo>
                  <a:pt x="5282" y="8116"/>
                  <a:pt x="5468" y="7929"/>
                  <a:pt x="5468" y="7681"/>
                </a:cubicBezTo>
                <a:cubicBezTo>
                  <a:pt x="5471" y="7435"/>
                  <a:pt x="5282" y="7246"/>
                  <a:pt x="5036" y="7246"/>
                </a:cubicBezTo>
                <a:close/>
                <a:moveTo>
                  <a:pt x="5039" y="8028"/>
                </a:moveTo>
                <a:cubicBezTo>
                  <a:pt x="4842" y="8028"/>
                  <a:pt x="4695" y="7881"/>
                  <a:pt x="4695" y="7681"/>
                </a:cubicBezTo>
                <a:cubicBezTo>
                  <a:pt x="4695" y="7481"/>
                  <a:pt x="4839" y="7334"/>
                  <a:pt x="5034" y="7334"/>
                </a:cubicBezTo>
                <a:cubicBezTo>
                  <a:pt x="5231" y="7334"/>
                  <a:pt x="5372" y="7478"/>
                  <a:pt x="5375" y="7678"/>
                </a:cubicBezTo>
                <a:cubicBezTo>
                  <a:pt x="5378" y="7879"/>
                  <a:pt x="5234" y="8028"/>
                  <a:pt x="5039" y="80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7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1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6" b="37708"/>
          <a:stretch/>
        </p:blipFill>
        <p:spPr>
          <a:xfrm>
            <a:off x="4446623" y="0"/>
            <a:ext cx="4697377" cy="3104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0" r="14458" b="20491"/>
          <a:stretch/>
        </p:blipFill>
        <p:spPr>
          <a:xfrm flipH="1">
            <a:off x="0" y="2571749"/>
            <a:ext cx="3841899" cy="2571750"/>
          </a:xfrm>
          <a:prstGeom prst="rect">
            <a:avLst/>
          </a:prstGeom>
        </p:spPr>
      </p:pic>
      <p:sp>
        <p:nvSpPr>
          <p:cNvPr id="8" name="Shape 297"/>
          <p:cNvSpPr/>
          <p:nvPr/>
        </p:nvSpPr>
        <p:spPr>
          <a:xfrm rot="5400000">
            <a:off x="0" y="0"/>
            <a:ext cx="5146158" cy="5146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2700">
            <a:miter lim="400000"/>
          </a:ln>
        </p:spPr>
        <p:txBody>
          <a:bodyPr lIns="22860" rIns="22860" anchor="ctr"/>
          <a:lstStyle/>
          <a:p>
            <a:pPr defTabSz="228594">
              <a:lnSpc>
                <a:spcPct val="93000"/>
              </a:lnSpc>
              <a:defRPr sz="1800">
                <a:solidFill>
                  <a:srgbClr val="FFAE01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>
              <a:solidFill>
                <a:srgbClr val="FFAE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6556"/>
            <a:ext cx="1796902" cy="67173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Creators</a:t>
            </a:r>
            <a:endParaRPr lang="en-US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3" t="3822" r="1247" b="17376"/>
          <a:stretch/>
        </p:blipFill>
        <p:spPr>
          <a:xfrm>
            <a:off x="3841899" y="2571749"/>
            <a:ext cx="4175050" cy="2571750"/>
          </a:xfrm>
          <a:prstGeom prst="rect">
            <a:avLst/>
          </a:prstGeom>
        </p:spPr>
      </p:pic>
      <p:sp>
        <p:nvSpPr>
          <p:cNvPr id="9" name="Shape 297"/>
          <p:cNvSpPr/>
          <p:nvPr/>
        </p:nvSpPr>
        <p:spPr>
          <a:xfrm rot="16200000">
            <a:off x="5380074" y="1379572"/>
            <a:ext cx="3763926" cy="3763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2700">
            <a:miter lim="400000"/>
          </a:ln>
        </p:spPr>
        <p:txBody>
          <a:bodyPr lIns="22860" rIns="22860" anchor="ctr"/>
          <a:lstStyle/>
          <a:p>
            <a:pPr defTabSz="228594">
              <a:lnSpc>
                <a:spcPct val="93000"/>
              </a:lnSpc>
              <a:defRPr sz="1800">
                <a:solidFill>
                  <a:srgbClr val="FFAE01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>
              <a:solidFill>
                <a:srgbClr val="FFAE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57199" y="1079643"/>
            <a:ext cx="2450149" cy="67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 b="1" i="0" kern="1200" cap="all" baseline="0">
                <a:solidFill>
                  <a:schemeClr val="accent4"/>
                </a:solidFill>
                <a:latin typeface="Kelson Sans" charset="0"/>
                <a:ea typeface="Kelson Sans" charset="0"/>
                <a:cs typeface="Kelson 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9pPr>
          </a:lstStyle>
          <a:p>
            <a:r>
              <a:rPr lang="en-US" sz="4800" dirty="0">
                <a:solidFill>
                  <a:srgbClr val="92D050"/>
                </a:solidFill>
                <a:latin typeface="Helvetica" charset="0"/>
                <a:ea typeface="Helvetica" charset="0"/>
                <a:cs typeface="Helvetica" charset="0"/>
              </a:rPr>
              <a:t>thrive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57200" y="1638311"/>
            <a:ext cx="1796902" cy="67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 b="1" i="0" kern="1200" cap="all" baseline="0">
                <a:solidFill>
                  <a:schemeClr val="accent4"/>
                </a:solidFill>
                <a:latin typeface="Kelson Sans" charset="0"/>
                <a:ea typeface="Kelson Sans" charset="0"/>
                <a:cs typeface="Kelson 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with</a:t>
            </a:r>
            <a:r>
              <a:rPr lang="en-US" dirty="0" smtClean="0">
                <a:solidFill>
                  <a:srgbClr val="FFFFFF"/>
                </a:solidFill>
                <a:latin typeface="Elliot Sans Medium" charset="0"/>
                <a:ea typeface="Elliot Sans Medium" charset="0"/>
                <a:cs typeface="Elliot Sans Medium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us</a:t>
            </a:r>
            <a:endParaRPr lang="en-US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r="28263"/>
          <a:stretch/>
        </p:blipFill>
        <p:spPr>
          <a:xfrm>
            <a:off x="2666215" y="698204"/>
            <a:ext cx="1873543" cy="18735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09120" y="3434578"/>
            <a:ext cx="145905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3E4148"/>
                </a:solidFill>
                <a:latin typeface="Avenir Book" charset="0"/>
                <a:ea typeface="Avenir Book" charset="0"/>
                <a:cs typeface="Avenir Book" charset="0"/>
              </a:rPr>
              <a:t>Logan Paul </a:t>
            </a:r>
            <a:r>
              <a:rPr lang="en-US" sz="1100" dirty="0" smtClean="0">
                <a:solidFill>
                  <a:srgbClr val="3E4148"/>
                </a:solidFill>
                <a:latin typeface="Avenir Book" charset="0"/>
                <a:ea typeface="Avenir Book" charset="0"/>
                <a:cs typeface="Avenir Book" charset="0"/>
              </a:rPr>
              <a:t>achieves</a:t>
            </a:r>
            <a:endParaRPr lang="en-US" sz="1100" dirty="0">
              <a:solidFill>
                <a:srgbClr val="3E414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9120" y="3727849"/>
            <a:ext cx="1075936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3E4148"/>
                </a:solidFill>
                <a:latin typeface="Avenir Book" charset="0"/>
                <a:ea typeface="Avenir Book" charset="0"/>
                <a:cs typeface="Avenir Book" charset="0"/>
              </a:rPr>
              <a:t>120M views in</a:t>
            </a:r>
            <a:endParaRPr lang="en-US" sz="1100" dirty="0">
              <a:solidFill>
                <a:srgbClr val="3E414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3483591"/>
            <a:ext cx="198002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3E4148"/>
                </a:solidFill>
                <a:latin typeface="Avenir Book" charset="0"/>
                <a:ea typeface="Avenir Book" charset="0"/>
                <a:cs typeface="Avenir Book" charset="0"/>
              </a:rPr>
              <a:t>YouTube </a:t>
            </a:r>
            <a:r>
              <a:rPr lang="en-US" sz="1100" dirty="0" smtClean="0">
                <a:solidFill>
                  <a:srgbClr val="3E4148"/>
                </a:solidFill>
                <a:latin typeface="Avenir Book" charset="0"/>
                <a:ea typeface="Avenir Book" charset="0"/>
                <a:cs typeface="Avenir Book" charset="0"/>
              </a:rPr>
              <a:t>RED just partnered</a:t>
            </a:r>
            <a:endParaRPr lang="en-US" sz="1100" dirty="0">
              <a:solidFill>
                <a:srgbClr val="3E414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3779740"/>
            <a:ext cx="1595309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3E4148"/>
                </a:solidFill>
                <a:latin typeface="Avenir Book" charset="0"/>
                <a:ea typeface="Avenir Book" charset="0"/>
                <a:cs typeface="Avenir Book" charset="0"/>
              </a:rPr>
              <a:t>w</a:t>
            </a:r>
            <a:r>
              <a:rPr lang="en-US" sz="1100" dirty="0" smtClean="0">
                <a:solidFill>
                  <a:srgbClr val="3E4148"/>
                </a:solidFill>
                <a:latin typeface="Avenir Book" charset="0"/>
                <a:ea typeface="Avenir Book" charset="0"/>
                <a:cs typeface="Avenir Book" charset="0"/>
              </a:rPr>
              <a:t>ith Dwayne Johnson,</a:t>
            </a:r>
            <a:endParaRPr lang="en-US" sz="1100" dirty="0">
              <a:solidFill>
                <a:srgbClr val="3E414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71931" y="830205"/>
            <a:ext cx="1550424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3E4148"/>
                </a:solidFill>
                <a:latin typeface="Avenir Book" charset="0"/>
                <a:ea typeface="Avenir Book" charset="0"/>
                <a:cs typeface="Avenir Book" charset="0"/>
              </a:rPr>
              <a:t>Won the most awards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31617" y="1123721"/>
            <a:ext cx="129073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3E4148"/>
                </a:solidFill>
                <a:latin typeface="Avenir Book" charset="0"/>
                <a:ea typeface="Avenir Book" charset="0"/>
                <a:cs typeface="Avenir Book" charset="0"/>
              </a:rPr>
              <a:t>at 2016 Streamys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10315" y="1793963"/>
            <a:ext cx="102944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3E4148"/>
                </a:solidFill>
                <a:latin typeface="Avenir Book" charset="0"/>
                <a:ea typeface="Avenir Book" charset="0"/>
                <a:cs typeface="Avenir Book" charset="0"/>
              </a:rPr>
              <a:t>Rachel Levin,</a:t>
            </a:r>
            <a:endParaRPr lang="en-US" sz="1100" dirty="0">
              <a:solidFill>
                <a:srgbClr val="3E414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10315" y="2081178"/>
            <a:ext cx="2010486" cy="2616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3E4148"/>
                </a:solidFill>
                <a:latin typeface="Avenir Book" charset="0"/>
                <a:ea typeface="Avenir Book" charset="0"/>
                <a:cs typeface="Avenir Book" charset="0"/>
              </a:rPr>
              <a:t>YouTube’s #1 beauty creator</a:t>
            </a:r>
            <a:endParaRPr lang="en-US" sz="1100" dirty="0">
              <a:solidFill>
                <a:srgbClr val="3E414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63726" y="2380757"/>
            <a:ext cx="1257075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3E4148"/>
                </a:solidFill>
                <a:latin typeface="Avenir Book" charset="0"/>
                <a:ea typeface="Avenir Book" charset="0"/>
                <a:cs typeface="Avenir Book" charset="0"/>
              </a:rPr>
              <a:t>j</a:t>
            </a:r>
            <a:r>
              <a:rPr lang="en-US" sz="1100" dirty="0" smtClean="0">
                <a:solidFill>
                  <a:srgbClr val="3E4148"/>
                </a:solidFill>
                <a:latin typeface="Avenir Book" charset="0"/>
                <a:ea typeface="Avenir Book" charset="0"/>
                <a:cs typeface="Avenir Book" charset="0"/>
              </a:rPr>
              <a:t>oins the network</a:t>
            </a:r>
            <a:endParaRPr lang="en-US" sz="1100" dirty="0">
              <a:solidFill>
                <a:srgbClr val="3E414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01607" y="4072424"/>
            <a:ext cx="133562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3E4148"/>
                </a:solidFill>
                <a:latin typeface="Avenir Book" charset="0"/>
                <a:ea typeface="Avenir Book" charset="0"/>
                <a:cs typeface="Avenir Book" charset="0"/>
              </a:rPr>
              <a:t>on </a:t>
            </a:r>
            <a:r>
              <a:rPr lang="en-US" sz="1100" dirty="0">
                <a:solidFill>
                  <a:srgbClr val="3E4148"/>
                </a:solidFill>
                <a:latin typeface="Avenir Book" charset="0"/>
                <a:ea typeface="Avenir Book" charset="0"/>
                <a:cs typeface="Avenir Book" charset="0"/>
              </a:rPr>
              <a:t>their new slate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94932" y="4021119"/>
            <a:ext cx="139012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3E4148"/>
                </a:solidFill>
                <a:latin typeface="Avenir Book" charset="0"/>
                <a:ea typeface="Avenir Book" charset="0"/>
                <a:cs typeface="Avenir Book" charset="0"/>
              </a:rPr>
              <a:t>just </a:t>
            </a:r>
            <a:r>
              <a:rPr lang="en-US" sz="1100" dirty="0">
                <a:solidFill>
                  <a:srgbClr val="3E4148"/>
                </a:solidFill>
                <a:latin typeface="Avenir Book" charset="0"/>
                <a:ea typeface="Avenir Book" charset="0"/>
                <a:cs typeface="Avenir Book" charset="0"/>
              </a:rPr>
              <a:t>under 33 hours</a:t>
            </a:r>
          </a:p>
        </p:txBody>
      </p:sp>
      <p:sp>
        <p:nvSpPr>
          <p:cNvPr id="28" name="Freeform 27"/>
          <p:cNvSpPr>
            <a:spLocks noChangeArrowheads="1"/>
          </p:cNvSpPr>
          <p:nvPr/>
        </p:nvSpPr>
        <p:spPr bwMode="auto">
          <a:xfrm>
            <a:off x="8478838" y="317500"/>
            <a:ext cx="325437" cy="381000"/>
          </a:xfrm>
          <a:custGeom>
            <a:avLst/>
            <a:gdLst>
              <a:gd name="T0" fmla="*/ 7551 w 7888"/>
              <a:gd name="T1" fmla="*/ 9194 h 9197"/>
              <a:gd name="T2" fmla="*/ 0 w 7888"/>
              <a:gd name="T3" fmla="*/ 8838 h 9197"/>
              <a:gd name="T4" fmla="*/ 178 w 7888"/>
              <a:gd name="T5" fmla="*/ 37 h 9197"/>
              <a:gd name="T6" fmla="*/ 7551 w 7888"/>
              <a:gd name="T7" fmla="*/ 3 h 9197"/>
              <a:gd name="T8" fmla="*/ 7681 w 7888"/>
              <a:gd name="T9" fmla="*/ 4600 h 9197"/>
              <a:gd name="T10" fmla="*/ 7398 w 7888"/>
              <a:gd name="T11" fmla="*/ 206 h 9197"/>
              <a:gd name="T12" fmla="*/ 215 w 7888"/>
              <a:gd name="T13" fmla="*/ 395 h 9197"/>
              <a:gd name="T14" fmla="*/ 206 w 7888"/>
              <a:gd name="T15" fmla="*/ 8708 h 9197"/>
              <a:gd name="T16" fmla="*/ 7387 w 7888"/>
              <a:gd name="T17" fmla="*/ 8990 h 9197"/>
              <a:gd name="T18" fmla="*/ 6727 w 7888"/>
              <a:gd name="T19" fmla="*/ 1087 h 9197"/>
              <a:gd name="T20" fmla="*/ 1087 w 7888"/>
              <a:gd name="T21" fmla="*/ 1290 h 9197"/>
              <a:gd name="T22" fmla="*/ 1349 w 7888"/>
              <a:gd name="T23" fmla="*/ 2379 h 9197"/>
              <a:gd name="T24" fmla="*/ 4091 w 7888"/>
              <a:gd name="T25" fmla="*/ 2439 h 9197"/>
              <a:gd name="T26" fmla="*/ 1098 w 7888"/>
              <a:gd name="T27" fmla="*/ 6730 h 9197"/>
              <a:gd name="T28" fmla="*/ 2777 w 7888"/>
              <a:gd name="T29" fmla="*/ 6674 h 9197"/>
              <a:gd name="T30" fmla="*/ 6797 w 7888"/>
              <a:gd name="T31" fmla="*/ 1090 h 9197"/>
              <a:gd name="T32" fmla="*/ 5533 w 7888"/>
              <a:gd name="T33" fmla="*/ 3308 h 9197"/>
              <a:gd name="T34" fmla="*/ 5511 w 7888"/>
              <a:gd name="T35" fmla="*/ 6572 h 9197"/>
              <a:gd name="T36" fmla="*/ 6797 w 7888"/>
              <a:gd name="T37" fmla="*/ 6642 h 9197"/>
              <a:gd name="T38" fmla="*/ 6803 w 7888"/>
              <a:gd name="T39" fmla="*/ 1538 h 9197"/>
              <a:gd name="T40" fmla="*/ 5852 w 7888"/>
              <a:gd name="T41" fmla="*/ 8070 h 9197"/>
              <a:gd name="T42" fmla="*/ 6241 w 7888"/>
              <a:gd name="T43" fmla="*/ 7252 h 9197"/>
              <a:gd name="T44" fmla="*/ 5609 w 7888"/>
              <a:gd name="T45" fmla="*/ 7407 h 9197"/>
              <a:gd name="T46" fmla="*/ 5604 w 7888"/>
              <a:gd name="T47" fmla="*/ 8113 h 9197"/>
              <a:gd name="T48" fmla="*/ 6803 w 7888"/>
              <a:gd name="T49" fmla="*/ 7308 h 9197"/>
              <a:gd name="T50" fmla="*/ 6352 w 7888"/>
              <a:gd name="T51" fmla="*/ 7486 h 9197"/>
              <a:gd name="T52" fmla="*/ 6620 w 7888"/>
              <a:gd name="T53" fmla="*/ 7492 h 9197"/>
              <a:gd name="T54" fmla="*/ 6803 w 7888"/>
              <a:gd name="T55" fmla="*/ 8000 h 9197"/>
              <a:gd name="T56" fmla="*/ 1755 w 7888"/>
              <a:gd name="T57" fmla="*/ 7870 h 9197"/>
              <a:gd name="T58" fmla="*/ 1250 w 7888"/>
              <a:gd name="T59" fmla="*/ 7551 h 9197"/>
              <a:gd name="T60" fmla="*/ 1738 w 7888"/>
              <a:gd name="T61" fmla="*/ 7455 h 9197"/>
              <a:gd name="T62" fmla="*/ 1168 w 7888"/>
              <a:gd name="T63" fmla="*/ 7608 h 9197"/>
              <a:gd name="T64" fmla="*/ 1651 w 7888"/>
              <a:gd name="T65" fmla="*/ 7887 h 9197"/>
              <a:gd name="T66" fmla="*/ 1078 w 7888"/>
              <a:gd name="T67" fmla="*/ 7876 h 9197"/>
              <a:gd name="T68" fmla="*/ 3212 w 7888"/>
              <a:gd name="T69" fmla="*/ 7768 h 9197"/>
              <a:gd name="T70" fmla="*/ 2706 w 7888"/>
              <a:gd name="T71" fmla="*/ 7328 h 9197"/>
              <a:gd name="T72" fmla="*/ 2616 w 7888"/>
              <a:gd name="T73" fmla="*/ 7292 h 9197"/>
              <a:gd name="T74" fmla="*/ 3039 w 7888"/>
              <a:gd name="T75" fmla="*/ 8110 h 9197"/>
              <a:gd name="T76" fmla="*/ 3299 w 7888"/>
              <a:gd name="T77" fmla="*/ 7320 h 9197"/>
              <a:gd name="T78" fmla="*/ 3212 w 7888"/>
              <a:gd name="T79" fmla="*/ 7328 h 9197"/>
              <a:gd name="T80" fmla="*/ 2097 w 7888"/>
              <a:gd name="T81" fmla="*/ 7529 h 9197"/>
              <a:gd name="T82" fmla="*/ 2184 w 7888"/>
              <a:gd name="T83" fmla="*/ 8048 h 9197"/>
              <a:gd name="T84" fmla="*/ 2464 w 7888"/>
              <a:gd name="T85" fmla="*/ 7348 h 9197"/>
              <a:gd name="T86" fmla="*/ 1815 w 7888"/>
              <a:gd name="T87" fmla="*/ 7348 h 9197"/>
              <a:gd name="T88" fmla="*/ 4486 w 7888"/>
              <a:gd name="T89" fmla="*/ 8028 h 9197"/>
              <a:gd name="T90" fmla="*/ 4399 w 7888"/>
              <a:gd name="T91" fmla="*/ 7266 h 9197"/>
              <a:gd name="T92" fmla="*/ 3474 w 7888"/>
              <a:gd name="T93" fmla="*/ 7272 h 9197"/>
              <a:gd name="T94" fmla="*/ 3505 w 7888"/>
              <a:gd name="T95" fmla="*/ 8099 h 9197"/>
              <a:gd name="T96" fmla="*/ 3910 w 7888"/>
              <a:gd name="T97" fmla="*/ 7275 h 9197"/>
              <a:gd name="T98" fmla="*/ 3731 w 7888"/>
              <a:gd name="T99" fmla="*/ 8014 h 9197"/>
              <a:gd name="T100" fmla="*/ 3561 w 7888"/>
              <a:gd name="T101" fmla="*/ 7388 h 9197"/>
              <a:gd name="T102" fmla="*/ 4159 w 7888"/>
              <a:gd name="T103" fmla="*/ 7689 h 9197"/>
              <a:gd name="T104" fmla="*/ 4602 w 7888"/>
              <a:gd name="T105" fmla="*/ 7684 h 9197"/>
              <a:gd name="T106" fmla="*/ 5036 w 7888"/>
              <a:gd name="T107" fmla="*/ 7246 h 9197"/>
              <a:gd name="T108" fmla="*/ 5034 w 7888"/>
              <a:gd name="T109" fmla="*/ 7334 h 9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888" h="9197">
                <a:moveTo>
                  <a:pt x="7884" y="4595"/>
                </a:moveTo>
                <a:cubicBezTo>
                  <a:pt x="7884" y="6016"/>
                  <a:pt x="7881" y="7438"/>
                  <a:pt x="7887" y="8861"/>
                </a:cubicBezTo>
                <a:cubicBezTo>
                  <a:pt x="7887" y="9022"/>
                  <a:pt x="7754" y="9194"/>
                  <a:pt x="7551" y="9194"/>
                </a:cubicBezTo>
                <a:cubicBezTo>
                  <a:pt x="5657" y="9191"/>
                  <a:pt x="3765" y="9191"/>
                  <a:pt x="1874" y="9191"/>
                </a:cubicBezTo>
                <a:cubicBezTo>
                  <a:pt x="1366" y="9191"/>
                  <a:pt x="861" y="9185"/>
                  <a:pt x="353" y="9194"/>
                </a:cubicBezTo>
                <a:cubicBezTo>
                  <a:pt x="141" y="9196"/>
                  <a:pt x="0" y="9041"/>
                  <a:pt x="0" y="8838"/>
                </a:cubicBezTo>
                <a:cubicBezTo>
                  <a:pt x="3" y="6578"/>
                  <a:pt x="3" y="4318"/>
                  <a:pt x="3" y="2058"/>
                </a:cubicBezTo>
                <a:cubicBezTo>
                  <a:pt x="3" y="1488"/>
                  <a:pt x="3" y="915"/>
                  <a:pt x="3" y="345"/>
                </a:cubicBezTo>
                <a:cubicBezTo>
                  <a:pt x="3" y="206"/>
                  <a:pt x="54" y="99"/>
                  <a:pt x="178" y="37"/>
                </a:cubicBezTo>
                <a:cubicBezTo>
                  <a:pt x="226" y="14"/>
                  <a:pt x="285" y="3"/>
                  <a:pt x="339" y="3"/>
                </a:cubicBezTo>
                <a:cubicBezTo>
                  <a:pt x="2100" y="0"/>
                  <a:pt x="3861" y="3"/>
                  <a:pt x="5618" y="3"/>
                </a:cubicBezTo>
                <a:cubicBezTo>
                  <a:pt x="6261" y="3"/>
                  <a:pt x="6907" y="3"/>
                  <a:pt x="7551" y="3"/>
                </a:cubicBezTo>
                <a:cubicBezTo>
                  <a:pt x="7751" y="3"/>
                  <a:pt x="7884" y="136"/>
                  <a:pt x="7884" y="336"/>
                </a:cubicBezTo>
                <a:cubicBezTo>
                  <a:pt x="7884" y="1756"/>
                  <a:pt x="7884" y="3175"/>
                  <a:pt x="7884" y="4595"/>
                </a:cubicBezTo>
                <a:close/>
                <a:moveTo>
                  <a:pt x="7681" y="4600"/>
                </a:moveTo>
                <a:cubicBezTo>
                  <a:pt x="7681" y="3234"/>
                  <a:pt x="7681" y="1871"/>
                  <a:pt x="7681" y="505"/>
                </a:cubicBezTo>
                <a:cubicBezTo>
                  <a:pt x="7681" y="477"/>
                  <a:pt x="7681" y="449"/>
                  <a:pt x="7678" y="421"/>
                </a:cubicBezTo>
                <a:cubicBezTo>
                  <a:pt x="7655" y="285"/>
                  <a:pt x="7554" y="206"/>
                  <a:pt x="7398" y="206"/>
                </a:cubicBezTo>
                <a:cubicBezTo>
                  <a:pt x="5375" y="206"/>
                  <a:pt x="3355" y="206"/>
                  <a:pt x="1332" y="206"/>
                </a:cubicBezTo>
                <a:cubicBezTo>
                  <a:pt x="1047" y="206"/>
                  <a:pt x="762" y="206"/>
                  <a:pt x="477" y="206"/>
                </a:cubicBezTo>
                <a:cubicBezTo>
                  <a:pt x="344" y="206"/>
                  <a:pt x="246" y="277"/>
                  <a:pt x="215" y="395"/>
                </a:cubicBezTo>
                <a:cubicBezTo>
                  <a:pt x="206" y="432"/>
                  <a:pt x="206" y="469"/>
                  <a:pt x="206" y="508"/>
                </a:cubicBezTo>
                <a:cubicBezTo>
                  <a:pt x="206" y="2326"/>
                  <a:pt x="206" y="4143"/>
                  <a:pt x="206" y="5962"/>
                </a:cubicBezTo>
                <a:cubicBezTo>
                  <a:pt x="206" y="6877"/>
                  <a:pt x="206" y="7794"/>
                  <a:pt x="206" y="8708"/>
                </a:cubicBezTo>
                <a:cubicBezTo>
                  <a:pt x="206" y="8841"/>
                  <a:pt x="257" y="8934"/>
                  <a:pt x="364" y="8971"/>
                </a:cubicBezTo>
                <a:cubicBezTo>
                  <a:pt x="409" y="8985"/>
                  <a:pt x="460" y="8990"/>
                  <a:pt x="505" y="8990"/>
                </a:cubicBezTo>
                <a:cubicBezTo>
                  <a:pt x="2800" y="8990"/>
                  <a:pt x="5093" y="8990"/>
                  <a:pt x="7387" y="8990"/>
                </a:cubicBezTo>
                <a:cubicBezTo>
                  <a:pt x="7585" y="8990"/>
                  <a:pt x="7681" y="8897"/>
                  <a:pt x="7681" y="8697"/>
                </a:cubicBezTo>
                <a:cubicBezTo>
                  <a:pt x="7681" y="7331"/>
                  <a:pt x="7681" y="5965"/>
                  <a:pt x="7681" y="4600"/>
                </a:cubicBezTo>
                <a:close/>
                <a:moveTo>
                  <a:pt x="6727" y="1087"/>
                </a:moveTo>
                <a:cubicBezTo>
                  <a:pt x="5666" y="1087"/>
                  <a:pt x="4602" y="1087"/>
                  <a:pt x="3542" y="1087"/>
                </a:cubicBezTo>
                <a:cubicBezTo>
                  <a:pt x="2800" y="1087"/>
                  <a:pt x="2055" y="1087"/>
                  <a:pt x="1312" y="1087"/>
                </a:cubicBezTo>
                <a:cubicBezTo>
                  <a:pt x="1185" y="1087"/>
                  <a:pt x="1089" y="1169"/>
                  <a:pt x="1087" y="1290"/>
                </a:cubicBezTo>
                <a:cubicBezTo>
                  <a:pt x="1084" y="1586"/>
                  <a:pt x="1084" y="1880"/>
                  <a:pt x="1087" y="2176"/>
                </a:cubicBezTo>
                <a:cubicBezTo>
                  <a:pt x="1087" y="2266"/>
                  <a:pt x="1137" y="2334"/>
                  <a:pt x="1222" y="2365"/>
                </a:cubicBezTo>
                <a:cubicBezTo>
                  <a:pt x="1262" y="2379"/>
                  <a:pt x="1307" y="2379"/>
                  <a:pt x="1349" y="2379"/>
                </a:cubicBezTo>
                <a:cubicBezTo>
                  <a:pt x="2252" y="2379"/>
                  <a:pt x="3158" y="2379"/>
                  <a:pt x="4060" y="2379"/>
                </a:cubicBezTo>
                <a:cubicBezTo>
                  <a:pt x="4080" y="2379"/>
                  <a:pt x="4100" y="2382"/>
                  <a:pt x="4128" y="2385"/>
                </a:cubicBezTo>
                <a:cubicBezTo>
                  <a:pt x="4111" y="2410"/>
                  <a:pt x="4102" y="2424"/>
                  <a:pt x="4091" y="2439"/>
                </a:cubicBezTo>
                <a:cubicBezTo>
                  <a:pt x="3703" y="2978"/>
                  <a:pt x="3313" y="3514"/>
                  <a:pt x="2921" y="4053"/>
                </a:cubicBezTo>
                <a:cubicBezTo>
                  <a:pt x="2320" y="4881"/>
                  <a:pt x="1719" y="5711"/>
                  <a:pt x="1118" y="6538"/>
                </a:cubicBezTo>
                <a:cubicBezTo>
                  <a:pt x="1072" y="6600"/>
                  <a:pt x="1064" y="6662"/>
                  <a:pt x="1098" y="6730"/>
                </a:cubicBezTo>
                <a:cubicBezTo>
                  <a:pt x="1129" y="6795"/>
                  <a:pt x="1188" y="6809"/>
                  <a:pt x="1256" y="6809"/>
                </a:cubicBezTo>
                <a:cubicBezTo>
                  <a:pt x="1674" y="6809"/>
                  <a:pt x="2094" y="6809"/>
                  <a:pt x="2512" y="6809"/>
                </a:cubicBezTo>
                <a:cubicBezTo>
                  <a:pt x="2625" y="6809"/>
                  <a:pt x="2712" y="6764"/>
                  <a:pt x="2777" y="6674"/>
                </a:cubicBezTo>
                <a:cubicBezTo>
                  <a:pt x="3133" y="6180"/>
                  <a:pt x="3485" y="5689"/>
                  <a:pt x="3841" y="5195"/>
                </a:cubicBezTo>
                <a:cubicBezTo>
                  <a:pt x="4737" y="3948"/>
                  <a:pt x="5635" y="2701"/>
                  <a:pt x="6532" y="1456"/>
                </a:cubicBezTo>
                <a:cubicBezTo>
                  <a:pt x="6617" y="1338"/>
                  <a:pt x="6701" y="1219"/>
                  <a:pt x="6797" y="1090"/>
                </a:cubicBezTo>
                <a:cubicBezTo>
                  <a:pt x="6764" y="1087"/>
                  <a:pt x="6747" y="1087"/>
                  <a:pt x="6727" y="1087"/>
                </a:cubicBezTo>
                <a:close/>
                <a:moveTo>
                  <a:pt x="6778" y="1564"/>
                </a:moveTo>
                <a:cubicBezTo>
                  <a:pt x="6363" y="2145"/>
                  <a:pt x="5945" y="2726"/>
                  <a:pt x="5533" y="3308"/>
                </a:cubicBezTo>
                <a:cubicBezTo>
                  <a:pt x="5519" y="3330"/>
                  <a:pt x="5511" y="3361"/>
                  <a:pt x="5511" y="3387"/>
                </a:cubicBezTo>
                <a:cubicBezTo>
                  <a:pt x="5508" y="3700"/>
                  <a:pt x="5511" y="4013"/>
                  <a:pt x="5511" y="4327"/>
                </a:cubicBezTo>
                <a:cubicBezTo>
                  <a:pt x="5511" y="5073"/>
                  <a:pt x="5511" y="5824"/>
                  <a:pt x="5511" y="6572"/>
                </a:cubicBezTo>
                <a:cubicBezTo>
                  <a:pt x="5511" y="6713"/>
                  <a:pt x="5592" y="6803"/>
                  <a:pt x="5722" y="6806"/>
                </a:cubicBezTo>
                <a:cubicBezTo>
                  <a:pt x="6013" y="6809"/>
                  <a:pt x="6304" y="6809"/>
                  <a:pt x="6591" y="6806"/>
                </a:cubicBezTo>
                <a:cubicBezTo>
                  <a:pt x="6696" y="6806"/>
                  <a:pt x="6778" y="6738"/>
                  <a:pt x="6797" y="6642"/>
                </a:cubicBezTo>
                <a:cubicBezTo>
                  <a:pt x="6803" y="6614"/>
                  <a:pt x="6803" y="6586"/>
                  <a:pt x="6803" y="6558"/>
                </a:cubicBezTo>
                <a:cubicBezTo>
                  <a:pt x="6803" y="4918"/>
                  <a:pt x="6803" y="3277"/>
                  <a:pt x="6803" y="1637"/>
                </a:cubicBezTo>
                <a:cubicBezTo>
                  <a:pt x="6803" y="1609"/>
                  <a:pt x="6803" y="1581"/>
                  <a:pt x="6803" y="1538"/>
                </a:cubicBezTo>
                <a:cubicBezTo>
                  <a:pt x="6789" y="1552"/>
                  <a:pt x="6783" y="1558"/>
                  <a:pt x="6778" y="1564"/>
                </a:cubicBezTo>
                <a:close/>
                <a:moveTo>
                  <a:pt x="5776" y="8113"/>
                </a:moveTo>
                <a:cubicBezTo>
                  <a:pt x="5812" y="8116"/>
                  <a:pt x="5835" y="8102"/>
                  <a:pt x="5852" y="8070"/>
                </a:cubicBezTo>
                <a:cubicBezTo>
                  <a:pt x="5993" y="7845"/>
                  <a:pt x="6134" y="7619"/>
                  <a:pt x="6278" y="7393"/>
                </a:cubicBezTo>
                <a:cubicBezTo>
                  <a:pt x="6306" y="7348"/>
                  <a:pt x="6309" y="7306"/>
                  <a:pt x="6301" y="7252"/>
                </a:cubicBezTo>
                <a:cubicBezTo>
                  <a:pt x="6281" y="7252"/>
                  <a:pt x="6261" y="7252"/>
                  <a:pt x="6241" y="7252"/>
                </a:cubicBezTo>
                <a:cubicBezTo>
                  <a:pt x="6050" y="7252"/>
                  <a:pt x="5858" y="7252"/>
                  <a:pt x="5666" y="7252"/>
                </a:cubicBezTo>
                <a:cubicBezTo>
                  <a:pt x="5547" y="7252"/>
                  <a:pt x="5564" y="7229"/>
                  <a:pt x="5561" y="7362"/>
                </a:cubicBezTo>
                <a:cubicBezTo>
                  <a:pt x="5561" y="7396"/>
                  <a:pt x="5573" y="7407"/>
                  <a:pt x="5609" y="7407"/>
                </a:cubicBezTo>
                <a:cubicBezTo>
                  <a:pt x="5728" y="7404"/>
                  <a:pt x="5849" y="7407"/>
                  <a:pt x="5968" y="7407"/>
                </a:cubicBezTo>
                <a:cubicBezTo>
                  <a:pt x="5987" y="7407"/>
                  <a:pt x="6004" y="7410"/>
                  <a:pt x="6035" y="7410"/>
                </a:cubicBezTo>
                <a:cubicBezTo>
                  <a:pt x="5892" y="7647"/>
                  <a:pt x="5750" y="7873"/>
                  <a:pt x="5604" y="8113"/>
                </a:cubicBezTo>
                <a:cubicBezTo>
                  <a:pt x="5671" y="8113"/>
                  <a:pt x="5725" y="8110"/>
                  <a:pt x="5776" y="8113"/>
                </a:cubicBezTo>
                <a:close/>
                <a:moveTo>
                  <a:pt x="6803" y="8000"/>
                </a:moveTo>
                <a:cubicBezTo>
                  <a:pt x="6803" y="7768"/>
                  <a:pt x="6803" y="7537"/>
                  <a:pt x="6803" y="7308"/>
                </a:cubicBezTo>
                <a:cubicBezTo>
                  <a:pt x="6803" y="7289"/>
                  <a:pt x="6792" y="7255"/>
                  <a:pt x="6786" y="7255"/>
                </a:cubicBezTo>
                <a:cubicBezTo>
                  <a:pt x="6738" y="7252"/>
                  <a:pt x="6679" y="7238"/>
                  <a:pt x="6645" y="7261"/>
                </a:cubicBezTo>
                <a:cubicBezTo>
                  <a:pt x="6543" y="7325"/>
                  <a:pt x="6450" y="7407"/>
                  <a:pt x="6352" y="7486"/>
                </a:cubicBezTo>
                <a:cubicBezTo>
                  <a:pt x="6377" y="7520"/>
                  <a:pt x="6399" y="7548"/>
                  <a:pt x="6422" y="7577"/>
                </a:cubicBezTo>
                <a:cubicBezTo>
                  <a:pt x="6439" y="7602"/>
                  <a:pt x="6456" y="7602"/>
                  <a:pt x="6479" y="7585"/>
                </a:cubicBezTo>
                <a:cubicBezTo>
                  <a:pt x="6521" y="7554"/>
                  <a:pt x="6566" y="7526"/>
                  <a:pt x="6620" y="7492"/>
                </a:cubicBezTo>
                <a:cubicBezTo>
                  <a:pt x="6620" y="7706"/>
                  <a:pt x="6620" y="7907"/>
                  <a:pt x="6620" y="8107"/>
                </a:cubicBezTo>
                <a:cubicBezTo>
                  <a:pt x="6682" y="8107"/>
                  <a:pt x="6741" y="8107"/>
                  <a:pt x="6806" y="8107"/>
                </a:cubicBezTo>
                <a:cubicBezTo>
                  <a:pt x="6803" y="8068"/>
                  <a:pt x="6803" y="8034"/>
                  <a:pt x="6803" y="8000"/>
                </a:cubicBezTo>
                <a:close/>
                <a:moveTo>
                  <a:pt x="1208" y="8062"/>
                </a:moveTo>
                <a:cubicBezTo>
                  <a:pt x="1346" y="8138"/>
                  <a:pt x="1487" y="8135"/>
                  <a:pt x="1626" y="8070"/>
                </a:cubicBezTo>
                <a:cubicBezTo>
                  <a:pt x="1707" y="8031"/>
                  <a:pt x="1755" y="7966"/>
                  <a:pt x="1755" y="7870"/>
                </a:cubicBezTo>
                <a:cubicBezTo>
                  <a:pt x="1755" y="7777"/>
                  <a:pt x="1699" y="7721"/>
                  <a:pt x="1620" y="7687"/>
                </a:cubicBezTo>
                <a:cubicBezTo>
                  <a:pt x="1549" y="7656"/>
                  <a:pt x="1473" y="7639"/>
                  <a:pt x="1403" y="7613"/>
                </a:cubicBezTo>
                <a:cubicBezTo>
                  <a:pt x="1352" y="7594"/>
                  <a:pt x="1295" y="7579"/>
                  <a:pt x="1250" y="7551"/>
                </a:cubicBezTo>
                <a:cubicBezTo>
                  <a:pt x="1185" y="7512"/>
                  <a:pt x="1183" y="7435"/>
                  <a:pt x="1236" y="7382"/>
                </a:cubicBezTo>
                <a:cubicBezTo>
                  <a:pt x="1332" y="7289"/>
                  <a:pt x="1552" y="7317"/>
                  <a:pt x="1623" y="7433"/>
                </a:cubicBezTo>
                <a:cubicBezTo>
                  <a:pt x="1659" y="7495"/>
                  <a:pt x="1674" y="7498"/>
                  <a:pt x="1738" y="7455"/>
                </a:cubicBezTo>
                <a:cubicBezTo>
                  <a:pt x="1690" y="7323"/>
                  <a:pt x="1588" y="7263"/>
                  <a:pt x="1456" y="7252"/>
                </a:cubicBezTo>
                <a:cubicBezTo>
                  <a:pt x="1323" y="7241"/>
                  <a:pt x="1199" y="7263"/>
                  <a:pt x="1120" y="7385"/>
                </a:cubicBezTo>
                <a:cubicBezTo>
                  <a:pt x="1070" y="7464"/>
                  <a:pt x="1089" y="7557"/>
                  <a:pt x="1168" y="7608"/>
                </a:cubicBezTo>
                <a:cubicBezTo>
                  <a:pt x="1219" y="7641"/>
                  <a:pt x="1278" y="7661"/>
                  <a:pt x="1335" y="7681"/>
                </a:cubicBezTo>
                <a:cubicBezTo>
                  <a:pt x="1403" y="7706"/>
                  <a:pt x="1476" y="7721"/>
                  <a:pt x="1544" y="7749"/>
                </a:cubicBezTo>
                <a:cubicBezTo>
                  <a:pt x="1623" y="7780"/>
                  <a:pt x="1654" y="7825"/>
                  <a:pt x="1651" y="7887"/>
                </a:cubicBezTo>
                <a:cubicBezTo>
                  <a:pt x="1648" y="7949"/>
                  <a:pt x="1603" y="7997"/>
                  <a:pt x="1530" y="8022"/>
                </a:cubicBezTo>
                <a:cubicBezTo>
                  <a:pt x="1372" y="8076"/>
                  <a:pt x="1236" y="8017"/>
                  <a:pt x="1163" y="7856"/>
                </a:cubicBezTo>
                <a:cubicBezTo>
                  <a:pt x="1137" y="7862"/>
                  <a:pt x="1109" y="7867"/>
                  <a:pt x="1078" y="7876"/>
                </a:cubicBezTo>
                <a:cubicBezTo>
                  <a:pt x="1089" y="7955"/>
                  <a:pt x="1135" y="8020"/>
                  <a:pt x="1208" y="8062"/>
                </a:cubicBezTo>
                <a:close/>
                <a:moveTo>
                  <a:pt x="3212" y="7328"/>
                </a:moveTo>
                <a:cubicBezTo>
                  <a:pt x="3212" y="7475"/>
                  <a:pt x="3214" y="7622"/>
                  <a:pt x="3212" y="7768"/>
                </a:cubicBezTo>
                <a:cubicBezTo>
                  <a:pt x="3209" y="7966"/>
                  <a:pt x="3085" y="8062"/>
                  <a:pt x="2893" y="8028"/>
                </a:cubicBezTo>
                <a:cubicBezTo>
                  <a:pt x="2780" y="8008"/>
                  <a:pt x="2712" y="7918"/>
                  <a:pt x="2709" y="7780"/>
                </a:cubicBezTo>
                <a:cubicBezTo>
                  <a:pt x="2706" y="7630"/>
                  <a:pt x="2709" y="7478"/>
                  <a:pt x="2706" y="7328"/>
                </a:cubicBezTo>
                <a:cubicBezTo>
                  <a:pt x="2706" y="7308"/>
                  <a:pt x="2706" y="7289"/>
                  <a:pt x="2706" y="7269"/>
                </a:cubicBezTo>
                <a:cubicBezTo>
                  <a:pt x="2673" y="7269"/>
                  <a:pt x="2647" y="7269"/>
                  <a:pt x="2622" y="7269"/>
                </a:cubicBezTo>
                <a:cubicBezTo>
                  <a:pt x="2619" y="7280"/>
                  <a:pt x="2616" y="7286"/>
                  <a:pt x="2616" y="7292"/>
                </a:cubicBezTo>
                <a:cubicBezTo>
                  <a:pt x="2616" y="7450"/>
                  <a:pt x="2613" y="7608"/>
                  <a:pt x="2619" y="7763"/>
                </a:cubicBezTo>
                <a:cubicBezTo>
                  <a:pt x="2622" y="7828"/>
                  <a:pt x="2636" y="7895"/>
                  <a:pt x="2661" y="7955"/>
                </a:cubicBezTo>
                <a:cubicBezTo>
                  <a:pt x="2718" y="8082"/>
                  <a:pt x="2873" y="8141"/>
                  <a:pt x="3039" y="8110"/>
                </a:cubicBezTo>
                <a:cubicBezTo>
                  <a:pt x="3192" y="8082"/>
                  <a:pt x="3282" y="7980"/>
                  <a:pt x="3296" y="7822"/>
                </a:cubicBezTo>
                <a:cubicBezTo>
                  <a:pt x="3299" y="7797"/>
                  <a:pt x="3299" y="7768"/>
                  <a:pt x="3299" y="7743"/>
                </a:cubicBezTo>
                <a:cubicBezTo>
                  <a:pt x="3299" y="7602"/>
                  <a:pt x="3299" y="7461"/>
                  <a:pt x="3299" y="7320"/>
                </a:cubicBezTo>
                <a:cubicBezTo>
                  <a:pt x="3299" y="7303"/>
                  <a:pt x="3296" y="7286"/>
                  <a:pt x="3296" y="7269"/>
                </a:cubicBezTo>
                <a:cubicBezTo>
                  <a:pt x="3265" y="7269"/>
                  <a:pt x="3243" y="7269"/>
                  <a:pt x="3212" y="7269"/>
                </a:cubicBezTo>
                <a:cubicBezTo>
                  <a:pt x="3212" y="7292"/>
                  <a:pt x="3212" y="7308"/>
                  <a:pt x="3212" y="7328"/>
                </a:cubicBezTo>
                <a:close/>
                <a:moveTo>
                  <a:pt x="2043" y="7348"/>
                </a:moveTo>
                <a:cubicBezTo>
                  <a:pt x="2086" y="7345"/>
                  <a:pt x="2100" y="7362"/>
                  <a:pt x="2097" y="7404"/>
                </a:cubicBezTo>
                <a:cubicBezTo>
                  <a:pt x="2094" y="7444"/>
                  <a:pt x="2097" y="7486"/>
                  <a:pt x="2097" y="7529"/>
                </a:cubicBezTo>
                <a:cubicBezTo>
                  <a:pt x="2097" y="7704"/>
                  <a:pt x="2097" y="7879"/>
                  <a:pt x="2097" y="8054"/>
                </a:cubicBezTo>
                <a:cubicBezTo>
                  <a:pt x="2097" y="8090"/>
                  <a:pt x="2108" y="8102"/>
                  <a:pt x="2145" y="8102"/>
                </a:cubicBezTo>
                <a:cubicBezTo>
                  <a:pt x="2187" y="8102"/>
                  <a:pt x="2184" y="8076"/>
                  <a:pt x="2184" y="8048"/>
                </a:cubicBezTo>
                <a:cubicBezTo>
                  <a:pt x="2184" y="7839"/>
                  <a:pt x="2184" y="7630"/>
                  <a:pt x="2184" y="7421"/>
                </a:cubicBezTo>
                <a:cubicBezTo>
                  <a:pt x="2184" y="7351"/>
                  <a:pt x="2184" y="7348"/>
                  <a:pt x="2258" y="7348"/>
                </a:cubicBezTo>
                <a:cubicBezTo>
                  <a:pt x="2328" y="7348"/>
                  <a:pt x="2396" y="7348"/>
                  <a:pt x="2464" y="7348"/>
                </a:cubicBezTo>
                <a:cubicBezTo>
                  <a:pt x="2464" y="7317"/>
                  <a:pt x="2464" y="7292"/>
                  <a:pt x="2464" y="7269"/>
                </a:cubicBezTo>
                <a:cubicBezTo>
                  <a:pt x="2246" y="7269"/>
                  <a:pt x="2032" y="7269"/>
                  <a:pt x="1815" y="7269"/>
                </a:cubicBezTo>
                <a:cubicBezTo>
                  <a:pt x="1815" y="7297"/>
                  <a:pt x="1815" y="7320"/>
                  <a:pt x="1815" y="7348"/>
                </a:cubicBezTo>
                <a:cubicBezTo>
                  <a:pt x="1894" y="7348"/>
                  <a:pt x="1970" y="7351"/>
                  <a:pt x="2043" y="7348"/>
                </a:cubicBezTo>
                <a:close/>
                <a:moveTo>
                  <a:pt x="4399" y="8093"/>
                </a:moveTo>
                <a:cubicBezTo>
                  <a:pt x="4486" y="8107"/>
                  <a:pt x="4486" y="8107"/>
                  <a:pt x="4486" y="8028"/>
                </a:cubicBezTo>
                <a:cubicBezTo>
                  <a:pt x="4486" y="7797"/>
                  <a:pt x="4486" y="7562"/>
                  <a:pt x="4486" y="7331"/>
                </a:cubicBezTo>
                <a:cubicBezTo>
                  <a:pt x="4486" y="7311"/>
                  <a:pt x="4483" y="7289"/>
                  <a:pt x="4483" y="7266"/>
                </a:cubicBezTo>
                <a:cubicBezTo>
                  <a:pt x="4452" y="7266"/>
                  <a:pt x="4430" y="7266"/>
                  <a:pt x="4399" y="7266"/>
                </a:cubicBezTo>
                <a:cubicBezTo>
                  <a:pt x="4399" y="7546"/>
                  <a:pt x="4399" y="7819"/>
                  <a:pt x="4399" y="8093"/>
                </a:cubicBezTo>
                <a:close/>
                <a:moveTo>
                  <a:pt x="3910" y="7275"/>
                </a:moveTo>
                <a:cubicBezTo>
                  <a:pt x="3770" y="7261"/>
                  <a:pt x="3626" y="7272"/>
                  <a:pt x="3474" y="7272"/>
                </a:cubicBezTo>
                <a:cubicBezTo>
                  <a:pt x="3474" y="7404"/>
                  <a:pt x="3474" y="7534"/>
                  <a:pt x="3474" y="7664"/>
                </a:cubicBezTo>
                <a:cubicBezTo>
                  <a:pt x="3474" y="7794"/>
                  <a:pt x="3474" y="7921"/>
                  <a:pt x="3474" y="8051"/>
                </a:cubicBezTo>
                <a:cubicBezTo>
                  <a:pt x="3474" y="8073"/>
                  <a:pt x="3468" y="8099"/>
                  <a:pt x="3505" y="8099"/>
                </a:cubicBezTo>
                <a:cubicBezTo>
                  <a:pt x="3635" y="8096"/>
                  <a:pt x="3768" y="8104"/>
                  <a:pt x="3896" y="8093"/>
                </a:cubicBezTo>
                <a:cubicBezTo>
                  <a:pt x="4105" y="8073"/>
                  <a:pt x="4252" y="7907"/>
                  <a:pt x="4255" y="7698"/>
                </a:cubicBezTo>
                <a:cubicBezTo>
                  <a:pt x="4260" y="7481"/>
                  <a:pt x="4119" y="7297"/>
                  <a:pt x="3910" y="7275"/>
                </a:cubicBezTo>
                <a:close/>
                <a:moveTo>
                  <a:pt x="3849" y="8014"/>
                </a:moveTo>
                <a:cubicBezTo>
                  <a:pt x="3810" y="8017"/>
                  <a:pt x="3770" y="8014"/>
                  <a:pt x="3731" y="8014"/>
                </a:cubicBezTo>
                <a:lnTo>
                  <a:pt x="3731" y="8014"/>
                </a:lnTo>
                <a:cubicBezTo>
                  <a:pt x="3688" y="8014"/>
                  <a:pt x="3646" y="8014"/>
                  <a:pt x="3601" y="8014"/>
                </a:cubicBezTo>
                <a:cubicBezTo>
                  <a:pt x="3570" y="8014"/>
                  <a:pt x="3561" y="8003"/>
                  <a:pt x="3561" y="7972"/>
                </a:cubicBezTo>
                <a:cubicBezTo>
                  <a:pt x="3561" y="7777"/>
                  <a:pt x="3561" y="7582"/>
                  <a:pt x="3561" y="7388"/>
                </a:cubicBezTo>
                <a:cubicBezTo>
                  <a:pt x="3561" y="7359"/>
                  <a:pt x="3570" y="7345"/>
                  <a:pt x="3601" y="7345"/>
                </a:cubicBezTo>
                <a:cubicBezTo>
                  <a:pt x="3686" y="7348"/>
                  <a:pt x="3770" y="7342"/>
                  <a:pt x="3852" y="7348"/>
                </a:cubicBezTo>
                <a:cubicBezTo>
                  <a:pt x="4035" y="7359"/>
                  <a:pt x="4159" y="7500"/>
                  <a:pt x="4159" y="7689"/>
                </a:cubicBezTo>
                <a:cubicBezTo>
                  <a:pt x="4159" y="7873"/>
                  <a:pt x="4035" y="8003"/>
                  <a:pt x="3849" y="8014"/>
                </a:cubicBezTo>
                <a:close/>
                <a:moveTo>
                  <a:pt x="5036" y="7246"/>
                </a:moveTo>
                <a:cubicBezTo>
                  <a:pt x="4791" y="7246"/>
                  <a:pt x="4602" y="7438"/>
                  <a:pt x="4602" y="7684"/>
                </a:cubicBezTo>
                <a:cubicBezTo>
                  <a:pt x="4605" y="7929"/>
                  <a:pt x="4791" y="8116"/>
                  <a:pt x="5034" y="8116"/>
                </a:cubicBezTo>
                <a:cubicBezTo>
                  <a:pt x="5282" y="8116"/>
                  <a:pt x="5468" y="7929"/>
                  <a:pt x="5468" y="7681"/>
                </a:cubicBezTo>
                <a:cubicBezTo>
                  <a:pt x="5471" y="7435"/>
                  <a:pt x="5282" y="7246"/>
                  <a:pt x="5036" y="7246"/>
                </a:cubicBezTo>
                <a:close/>
                <a:moveTo>
                  <a:pt x="5039" y="8028"/>
                </a:moveTo>
                <a:cubicBezTo>
                  <a:pt x="4842" y="8028"/>
                  <a:pt x="4695" y="7881"/>
                  <a:pt x="4695" y="7681"/>
                </a:cubicBezTo>
                <a:cubicBezTo>
                  <a:pt x="4695" y="7481"/>
                  <a:pt x="4839" y="7334"/>
                  <a:pt x="5034" y="7334"/>
                </a:cubicBezTo>
                <a:cubicBezTo>
                  <a:pt x="5231" y="7334"/>
                  <a:pt x="5372" y="7478"/>
                  <a:pt x="5375" y="7678"/>
                </a:cubicBezTo>
                <a:cubicBezTo>
                  <a:pt x="5378" y="7879"/>
                  <a:pt x="5234" y="8028"/>
                  <a:pt x="5039" y="802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7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57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297"/>
          <p:cNvSpPr/>
          <p:nvPr/>
        </p:nvSpPr>
        <p:spPr>
          <a:xfrm rot="5400000">
            <a:off x="-1" y="-1"/>
            <a:ext cx="3814997" cy="3814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22860" rIns="22860" anchor="ctr"/>
          <a:lstStyle/>
          <a:p>
            <a:pPr defTabSz="228594">
              <a:lnSpc>
                <a:spcPct val="93000"/>
              </a:lnSpc>
              <a:defRPr sz="1800">
                <a:solidFill>
                  <a:srgbClr val="FFAE01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>
              <a:solidFill>
                <a:srgbClr val="FFAE0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0"/>
                </a:gradFill>
                <a:latin typeface="Helvetica" charset="0"/>
                <a:ea typeface="Helvetica" charset="0"/>
                <a:cs typeface="Helvetica" charset="0"/>
              </a:rPr>
              <a:t>Our services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051035" y="1182477"/>
            <a:ext cx="544954" cy="457546"/>
            <a:chOff x="7132638" y="4083050"/>
            <a:chExt cx="2108200" cy="1770063"/>
          </a:xfr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</p:grpSpPr>
        <p:sp>
          <p:nvSpPr>
            <p:cNvPr id="7" name="Freeform 13"/>
            <p:cNvSpPr>
              <a:spLocks noChangeArrowheads="1"/>
            </p:cNvSpPr>
            <p:nvPr/>
          </p:nvSpPr>
          <p:spPr bwMode="auto">
            <a:xfrm>
              <a:off x="7721600" y="5616575"/>
              <a:ext cx="930275" cy="236538"/>
            </a:xfrm>
            <a:custGeom>
              <a:avLst/>
              <a:gdLst>
                <a:gd name="T0" fmla="*/ 1968 w 2583"/>
                <a:gd name="T1" fmla="*/ 0 h 657"/>
                <a:gd name="T2" fmla="*/ 1968 w 2583"/>
                <a:gd name="T3" fmla="*/ 499 h 657"/>
                <a:gd name="T4" fmla="*/ 2582 w 2583"/>
                <a:gd name="T5" fmla="*/ 499 h 657"/>
                <a:gd name="T6" fmla="*/ 2582 w 2583"/>
                <a:gd name="T7" fmla="*/ 656 h 657"/>
                <a:gd name="T8" fmla="*/ 0 w 2583"/>
                <a:gd name="T9" fmla="*/ 656 h 657"/>
                <a:gd name="T10" fmla="*/ 0 w 2583"/>
                <a:gd name="T11" fmla="*/ 499 h 657"/>
                <a:gd name="T12" fmla="*/ 614 w 2583"/>
                <a:gd name="T13" fmla="*/ 499 h 657"/>
                <a:gd name="T14" fmla="*/ 614 w 2583"/>
                <a:gd name="T15" fmla="*/ 0 h 657"/>
                <a:gd name="T16" fmla="*/ 1968 w 2583"/>
                <a:gd name="T17" fmla="*/ 0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3" h="657">
                  <a:moveTo>
                    <a:pt x="1968" y="0"/>
                  </a:moveTo>
                  <a:lnTo>
                    <a:pt x="1968" y="499"/>
                  </a:lnTo>
                  <a:lnTo>
                    <a:pt x="2582" y="499"/>
                  </a:lnTo>
                  <a:lnTo>
                    <a:pt x="2582" y="656"/>
                  </a:lnTo>
                  <a:lnTo>
                    <a:pt x="0" y="656"/>
                  </a:lnTo>
                  <a:lnTo>
                    <a:pt x="0" y="499"/>
                  </a:lnTo>
                  <a:lnTo>
                    <a:pt x="614" y="499"/>
                  </a:lnTo>
                  <a:lnTo>
                    <a:pt x="614" y="0"/>
                  </a:lnTo>
                  <a:lnTo>
                    <a:pt x="1968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09585"/>
              <a:endParaRPr lang="en-US" sz="16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8" name="Freeform 14"/>
            <p:cNvSpPr>
              <a:spLocks noChangeArrowheads="1"/>
            </p:cNvSpPr>
            <p:nvPr/>
          </p:nvSpPr>
          <p:spPr bwMode="auto">
            <a:xfrm>
              <a:off x="7132638" y="4083050"/>
              <a:ext cx="2108200" cy="1492250"/>
            </a:xfrm>
            <a:custGeom>
              <a:avLst/>
              <a:gdLst>
                <a:gd name="T0" fmla="*/ 5805 w 5855"/>
                <a:gd name="T1" fmla="*/ 46 h 4147"/>
                <a:gd name="T2" fmla="*/ 5854 w 5855"/>
                <a:gd name="T3" fmla="*/ 154 h 4147"/>
                <a:gd name="T4" fmla="*/ 5854 w 5855"/>
                <a:gd name="T5" fmla="*/ 3545 h 4147"/>
                <a:gd name="T6" fmla="*/ 5854 w 5855"/>
                <a:gd name="T7" fmla="*/ 3993 h 4147"/>
                <a:gd name="T8" fmla="*/ 5805 w 5855"/>
                <a:gd name="T9" fmla="*/ 4101 h 4147"/>
                <a:gd name="T10" fmla="*/ 5686 w 5855"/>
                <a:gd name="T11" fmla="*/ 4146 h 4147"/>
                <a:gd name="T12" fmla="*/ 168 w 5855"/>
                <a:gd name="T13" fmla="*/ 4146 h 4147"/>
                <a:gd name="T14" fmla="*/ 49 w 5855"/>
                <a:gd name="T15" fmla="*/ 4101 h 4147"/>
                <a:gd name="T16" fmla="*/ 0 w 5855"/>
                <a:gd name="T17" fmla="*/ 3993 h 4147"/>
                <a:gd name="T18" fmla="*/ 0 w 5855"/>
                <a:gd name="T19" fmla="*/ 3545 h 4147"/>
                <a:gd name="T20" fmla="*/ 0 w 5855"/>
                <a:gd name="T21" fmla="*/ 154 h 4147"/>
                <a:gd name="T22" fmla="*/ 49 w 5855"/>
                <a:gd name="T23" fmla="*/ 46 h 4147"/>
                <a:gd name="T24" fmla="*/ 168 w 5855"/>
                <a:gd name="T25" fmla="*/ 0 h 4147"/>
                <a:gd name="T26" fmla="*/ 5686 w 5855"/>
                <a:gd name="T27" fmla="*/ 0 h 4147"/>
                <a:gd name="T28" fmla="*/ 5805 w 5855"/>
                <a:gd name="T29" fmla="*/ 46 h 4147"/>
                <a:gd name="T30" fmla="*/ 2927 w 5855"/>
                <a:gd name="T31" fmla="*/ 3959 h 4147"/>
                <a:gd name="T32" fmla="*/ 3051 w 5855"/>
                <a:gd name="T33" fmla="*/ 3845 h 4147"/>
                <a:gd name="T34" fmla="*/ 2927 w 5855"/>
                <a:gd name="T35" fmla="*/ 3732 h 4147"/>
                <a:gd name="T36" fmla="*/ 2803 w 5855"/>
                <a:gd name="T37" fmla="*/ 3845 h 4147"/>
                <a:gd name="T38" fmla="*/ 2927 w 5855"/>
                <a:gd name="T39" fmla="*/ 3959 h 4147"/>
                <a:gd name="T40" fmla="*/ 5558 w 5855"/>
                <a:gd name="T41" fmla="*/ 3275 h 4147"/>
                <a:gd name="T42" fmla="*/ 5558 w 5855"/>
                <a:gd name="T43" fmla="*/ 271 h 4147"/>
                <a:gd name="T44" fmla="*/ 296 w 5855"/>
                <a:gd name="T45" fmla="*/ 271 h 4147"/>
                <a:gd name="T46" fmla="*/ 296 w 5855"/>
                <a:gd name="T47" fmla="*/ 3275 h 4147"/>
                <a:gd name="T48" fmla="*/ 5558 w 5855"/>
                <a:gd name="T49" fmla="*/ 3275 h 4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55" h="4147">
                  <a:moveTo>
                    <a:pt x="5805" y="46"/>
                  </a:moveTo>
                  <a:cubicBezTo>
                    <a:pt x="5837" y="75"/>
                    <a:pt x="5854" y="115"/>
                    <a:pt x="5854" y="154"/>
                  </a:cubicBezTo>
                  <a:lnTo>
                    <a:pt x="5854" y="3545"/>
                  </a:lnTo>
                  <a:lnTo>
                    <a:pt x="5854" y="3993"/>
                  </a:lnTo>
                  <a:cubicBezTo>
                    <a:pt x="5854" y="4032"/>
                    <a:pt x="5837" y="4071"/>
                    <a:pt x="5805" y="4101"/>
                  </a:cubicBezTo>
                  <a:cubicBezTo>
                    <a:pt x="5772" y="4131"/>
                    <a:pt x="5729" y="4146"/>
                    <a:pt x="5686" y="4146"/>
                  </a:cubicBezTo>
                  <a:lnTo>
                    <a:pt x="168" y="4146"/>
                  </a:lnTo>
                  <a:cubicBezTo>
                    <a:pt x="125" y="4146"/>
                    <a:pt x="82" y="4131"/>
                    <a:pt x="49" y="4101"/>
                  </a:cubicBezTo>
                  <a:cubicBezTo>
                    <a:pt x="16" y="4071"/>
                    <a:pt x="0" y="4032"/>
                    <a:pt x="0" y="3993"/>
                  </a:cubicBezTo>
                  <a:lnTo>
                    <a:pt x="0" y="3545"/>
                  </a:lnTo>
                  <a:lnTo>
                    <a:pt x="0" y="154"/>
                  </a:lnTo>
                  <a:cubicBezTo>
                    <a:pt x="0" y="115"/>
                    <a:pt x="16" y="75"/>
                    <a:pt x="49" y="46"/>
                  </a:cubicBezTo>
                  <a:cubicBezTo>
                    <a:pt x="82" y="15"/>
                    <a:pt x="125" y="0"/>
                    <a:pt x="168" y="0"/>
                  </a:cubicBezTo>
                  <a:lnTo>
                    <a:pt x="5686" y="0"/>
                  </a:lnTo>
                  <a:cubicBezTo>
                    <a:pt x="5729" y="0"/>
                    <a:pt x="5772" y="15"/>
                    <a:pt x="5805" y="46"/>
                  </a:cubicBezTo>
                  <a:close/>
                  <a:moveTo>
                    <a:pt x="2927" y="3959"/>
                  </a:moveTo>
                  <a:cubicBezTo>
                    <a:pt x="2996" y="3959"/>
                    <a:pt x="3051" y="3908"/>
                    <a:pt x="3051" y="3845"/>
                  </a:cubicBezTo>
                  <a:cubicBezTo>
                    <a:pt x="3051" y="3783"/>
                    <a:pt x="2996" y="3732"/>
                    <a:pt x="2927" y="3732"/>
                  </a:cubicBezTo>
                  <a:cubicBezTo>
                    <a:pt x="2858" y="3732"/>
                    <a:pt x="2803" y="3783"/>
                    <a:pt x="2803" y="3845"/>
                  </a:cubicBezTo>
                  <a:cubicBezTo>
                    <a:pt x="2803" y="3908"/>
                    <a:pt x="2858" y="3959"/>
                    <a:pt x="2927" y="3959"/>
                  </a:cubicBezTo>
                  <a:close/>
                  <a:moveTo>
                    <a:pt x="5558" y="3275"/>
                  </a:moveTo>
                  <a:lnTo>
                    <a:pt x="5558" y="271"/>
                  </a:lnTo>
                  <a:lnTo>
                    <a:pt x="296" y="271"/>
                  </a:lnTo>
                  <a:lnTo>
                    <a:pt x="296" y="3275"/>
                  </a:lnTo>
                  <a:lnTo>
                    <a:pt x="5558" y="327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09585"/>
              <a:endParaRPr lang="en-US" sz="16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9" name="Freeform 15"/>
            <p:cNvSpPr>
              <a:spLocks noChangeArrowheads="1"/>
            </p:cNvSpPr>
            <p:nvPr/>
          </p:nvSpPr>
          <p:spPr bwMode="auto">
            <a:xfrm>
              <a:off x="7519988" y="4281488"/>
              <a:ext cx="1309687" cy="830262"/>
            </a:xfrm>
            <a:custGeom>
              <a:avLst/>
              <a:gdLst>
                <a:gd name="T0" fmla="*/ 3461 w 3638"/>
                <a:gd name="T1" fmla="*/ 0 h 2305"/>
                <a:gd name="T2" fmla="*/ 3637 w 3638"/>
                <a:gd name="T3" fmla="*/ 177 h 2305"/>
                <a:gd name="T4" fmla="*/ 3461 w 3638"/>
                <a:gd name="T5" fmla="*/ 354 h 2305"/>
                <a:gd name="T6" fmla="*/ 3449 w 3638"/>
                <a:gd name="T7" fmla="*/ 352 h 2305"/>
                <a:gd name="T8" fmla="*/ 2461 w 3638"/>
                <a:gd name="T9" fmla="*/ 2025 h 2305"/>
                <a:gd name="T10" fmla="*/ 2494 w 3638"/>
                <a:gd name="T11" fmla="*/ 2127 h 2305"/>
                <a:gd name="T12" fmla="*/ 2317 w 3638"/>
                <a:gd name="T13" fmla="*/ 2304 h 2305"/>
                <a:gd name="T14" fmla="*/ 2140 w 3638"/>
                <a:gd name="T15" fmla="*/ 2127 h 2305"/>
                <a:gd name="T16" fmla="*/ 2157 w 3638"/>
                <a:gd name="T17" fmla="*/ 2052 h 2305"/>
                <a:gd name="T18" fmla="*/ 1249 w 3638"/>
                <a:gd name="T19" fmla="*/ 1233 h 2305"/>
                <a:gd name="T20" fmla="*/ 1158 w 3638"/>
                <a:gd name="T21" fmla="*/ 1259 h 2305"/>
                <a:gd name="T22" fmla="*/ 1091 w 3638"/>
                <a:gd name="T23" fmla="*/ 1246 h 2305"/>
                <a:gd name="T24" fmla="*/ 334 w 3638"/>
                <a:gd name="T25" fmla="*/ 2049 h 2305"/>
                <a:gd name="T26" fmla="*/ 353 w 3638"/>
                <a:gd name="T27" fmla="*/ 2127 h 2305"/>
                <a:gd name="T28" fmla="*/ 176 w 3638"/>
                <a:gd name="T29" fmla="*/ 2304 h 2305"/>
                <a:gd name="T30" fmla="*/ 0 w 3638"/>
                <a:gd name="T31" fmla="*/ 2127 h 2305"/>
                <a:gd name="T32" fmla="*/ 176 w 3638"/>
                <a:gd name="T33" fmla="*/ 1950 h 2305"/>
                <a:gd name="T34" fmla="*/ 250 w 3638"/>
                <a:gd name="T35" fmla="*/ 1967 h 2305"/>
                <a:gd name="T36" fmla="*/ 1004 w 3638"/>
                <a:gd name="T37" fmla="*/ 1167 h 2305"/>
                <a:gd name="T38" fmla="*/ 981 w 3638"/>
                <a:gd name="T39" fmla="*/ 1082 h 2305"/>
                <a:gd name="T40" fmla="*/ 1158 w 3638"/>
                <a:gd name="T41" fmla="*/ 906 h 2305"/>
                <a:gd name="T42" fmla="*/ 1335 w 3638"/>
                <a:gd name="T43" fmla="*/ 1082 h 2305"/>
                <a:gd name="T44" fmla="*/ 1323 w 3638"/>
                <a:gd name="T45" fmla="*/ 1142 h 2305"/>
                <a:gd name="T46" fmla="*/ 2240 w 3638"/>
                <a:gd name="T47" fmla="*/ 1969 h 2305"/>
                <a:gd name="T48" fmla="*/ 2317 w 3638"/>
                <a:gd name="T49" fmla="*/ 1950 h 2305"/>
                <a:gd name="T50" fmla="*/ 2365 w 3638"/>
                <a:gd name="T51" fmla="*/ 1958 h 2305"/>
                <a:gd name="T52" fmla="*/ 3340 w 3638"/>
                <a:gd name="T53" fmla="*/ 306 h 2305"/>
                <a:gd name="T54" fmla="*/ 3284 w 3638"/>
                <a:gd name="T55" fmla="*/ 177 h 2305"/>
                <a:gd name="T56" fmla="*/ 3461 w 3638"/>
                <a:gd name="T57" fmla="*/ 0 h 2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38" h="2305">
                  <a:moveTo>
                    <a:pt x="3461" y="0"/>
                  </a:moveTo>
                  <a:cubicBezTo>
                    <a:pt x="3559" y="0"/>
                    <a:pt x="3637" y="79"/>
                    <a:pt x="3637" y="177"/>
                  </a:cubicBezTo>
                  <a:cubicBezTo>
                    <a:pt x="3637" y="274"/>
                    <a:pt x="3559" y="354"/>
                    <a:pt x="3461" y="354"/>
                  </a:cubicBezTo>
                  <a:cubicBezTo>
                    <a:pt x="3457" y="354"/>
                    <a:pt x="3453" y="353"/>
                    <a:pt x="3449" y="352"/>
                  </a:cubicBezTo>
                  <a:lnTo>
                    <a:pt x="2461" y="2025"/>
                  </a:lnTo>
                  <a:cubicBezTo>
                    <a:pt x="2481" y="2054"/>
                    <a:pt x="2494" y="2089"/>
                    <a:pt x="2494" y="2127"/>
                  </a:cubicBezTo>
                  <a:cubicBezTo>
                    <a:pt x="2494" y="2225"/>
                    <a:pt x="2415" y="2304"/>
                    <a:pt x="2317" y="2304"/>
                  </a:cubicBezTo>
                  <a:cubicBezTo>
                    <a:pt x="2219" y="2304"/>
                    <a:pt x="2140" y="2225"/>
                    <a:pt x="2140" y="2127"/>
                  </a:cubicBezTo>
                  <a:cubicBezTo>
                    <a:pt x="2140" y="2100"/>
                    <a:pt x="2147" y="2075"/>
                    <a:pt x="2157" y="2052"/>
                  </a:cubicBezTo>
                  <a:lnTo>
                    <a:pt x="1249" y="1233"/>
                  </a:lnTo>
                  <a:cubicBezTo>
                    <a:pt x="1222" y="1249"/>
                    <a:pt x="1191" y="1259"/>
                    <a:pt x="1158" y="1259"/>
                  </a:cubicBezTo>
                  <a:cubicBezTo>
                    <a:pt x="1134" y="1259"/>
                    <a:pt x="1112" y="1254"/>
                    <a:pt x="1091" y="1246"/>
                  </a:cubicBezTo>
                  <a:lnTo>
                    <a:pt x="334" y="2049"/>
                  </a:lnTo>
                  <a:cubicBezTo>
                    <a:pt x="346" y="2072"/>
                    <a:pt x="353" y="2099"/>
                    <a:pt x="353" y="2127"/>
                  </a:cubicBezTo>
                  <a:cubicBezTo>
                    <a:pt x="353" y="2225"/>
                    <a:pt x="274" y="2304"/>
                    <a:pt x="176" y="2304"/>
                  </a:cubicBezTo>
                  <a:cubicBezTo>
                    <a:pt x="79" y="2304"/>
                    <a:pt x="0" y="2225"/>
                    <a:pt x="0" y="2127"/>
                  </a:cubicBezTo>
                  <a:cubicBezTo>
                    <a:pt x="0" y="2029"/>
                    <a:pt x="79" y="1950"/>
                    <a:pt x="176" y="1950"/>
                  </a:cubicBezTo>
                  <a:cubicBezTo>
                    <a:pt x="203" y="1950"/>
                    <a:pt x="228" y="1957"/>
                    <a:pt x="250" y="1967"/>
                  </a:cubicBezTo>
                  <a:lnTo>
                    <a:pt x="1004" y="1167"/>
                  </a:lnTo>
                  <a:cubicBezTo>
                    <a:pt x="990" y="1142"/>
                    <a:pt x="981" y="1113"/>
                    <a:pt x="981" y="1082"/>
                  </a:cubicBezTo>
                  <a:cubicBezTo>
                    <a:pt x="981" y="985"/>
                    <a:pt x="1060" y="906"/>
                    <a:pt x="1158" y="906"/>
                  </a:cubicBezTo>
                  <a:cubicBezTo>
                    <a:pt x="1255" y="906"/>
                    <a:pt x="1335" y="985"/>
                    <a:pt x="1335" y="1082"/>
                  </a:cubicBezTo>
                  <a:cubicBezTo>
                    <a:pt x="1335" y="1104"/>
                    <a:pt x="1330" y="1123"/>
                    <a:pt x="1323" y="1142"/>
                  </a:cubicBezTo>
                  <a:lnTo>
                    <a:pt x="2240" y="1969"/>
                  </a:lnTo>
                  <a:cubicBezTo>
                    <a:pt x="2263" y="1958"/>
                    <a:pt x="2289" y="1950"/>
                    <a:pt x="2317" y="1950"/>
                  </a:cubicBezTo>
                  <a:cubicBezTo>
                    <a:pt x="2333" y="1950"/>
                    <a:pt x="2350" y="1953"/>
                    <a:pt x="2365" y="1958"/>
                  </a:cubicBezTo>
                  <a:lnTo>
                    <a:pt x="3340" y="306"/>
                  </a:lnTo>
                  <a:cubicBezTo>
                    <a:pt x="3306" y="273"/>
                    <a:pt x="3284" y="228"/>
                    <a:pt x="3284" y="177"/>
                  </a:cubicBezTo>
                  <a:cubicBezTo>
                    <a:pt x="3284" y="79"/>
                    <a:pt x="3364" y="0"/>
                    <a:pt x="3461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09585"/>
              <a:endParaRPr lang="en-US" sz="16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0" name="Freeform 2"/>
          <p:cNvSpPr>
            <a:spLocks noChangeArrowheads="1"/>
          </p:cNvSpPr>
          <p:nvPr/>
        </p:nvSpPr>
        <p:spPr bwMode="auto">
          <a:xfrm>
            <a:off x="7124045" y="1175894"/>
            <a:ext cx="496380" cy="503078"/>
          </a:xfrm>
          <a:custGeom>
            <a:avLst/>
            <a:gdLst>
              <a:gd name="T0" fmla="*/ 3391 w 3592"/>
              <a:gd name="T1" fmla="*/ 0 h 3641"/>
              <a:gd name="T2" fmla="*/ 195 w 3592"/>
              <a:gd name="T3" fmla="*/ 1 h 3641"/>
              <a:gd name="T4" fmla="*/ 0 w 3592"/>
              <a:gd name="T5" fmla="*/ 200 h 3641"/>
              <a:gd name="T6" fmla="*/ 0 w 3592"/>
              <a:gd name="T7" fmla="*/ 2353 h 3641"/>
              <a:gd name="T8" fmla="*/ 195 w 3592"/>
              <a:gd name="T9" fmla="*/ 2553 h 3641"/>
              <a:gd name="T10" fmla="*/ 670 w 3592"/>
              <a:gd name="T11" fmla="*/ 2553 h 3641"/>
              <a:gd name="T12" fmla="*/ 670 w 3592"/>
              <a:gd name="T13" fmla="*/ 3640 h 3641"/>
              <a:gd name="T14" fmla="*/ 1896 w 3592"/>
              <a:gd name="T15" fmla="*/ 2554 h 3641"/>
              <a:gd name="T16" fmla="*/ 3391 w 3592"/>
              <a:gd name="T17" fmla="*/ 2553 h 3641"/>
              <a:gd name="T18" fmla="*/ 3591 w 3592"/>
              <a:gd name="T19" fmla="*/ 2353 h 3641"/>
              <a:gd name="T20" fmla="*/ 3591 w 3592"/>
              <a:gd name="T21" fmla="*/ 200 h 3641"/>
              <a:gd name="T22" fmla="*/ 3391 w 3592"/>
              <a:gd name="T23" fmla="*/ 0 h 3641"/>
              <a:gd name="T24" fmla="*/ 2582 w 3592"/>
              <a:gd name="T25" fmla="*/ 1442 h 3641"/>
              <a:gd name="T26" fmla="*/ 2516 w 3592"/>
              <a:gd name="T27" fmla="*/ 1576 h 3641"/>
              <a:gd name="T28" fmla="*/ 2532 w 3592"/>
              <a:gd name="T29" fmla="*/ 1741 h 3641"/>
              <a:gd name="T30" fmla="*/ 2425 w 3592"/>
              <a:gd name="T31" fmla="*/ 1898 h 3641"/>
              <a:gd name="T32" fmla="*/ 2409 w 3592"/>
              <a:gd name="T33" fmla="*/ 2025 h 3641"/>
              <a:gd name="T34" fmla="*/ 2121 w 3592"/>
              <a:gd name="T35" fmla="*/ 2141 h 3641"/>
              <a:gd name="T36" fmla="*/ 1761 w 3592"/>
              <a:gd name="T37" fmla="*/ 2141 h 3641"/>
              <a:gd name="T38" fmla="*/ 1338 w 3592"/>
              <a:gd name="T39" fmla="*/ 1954 h 3641"/>
              <a:gd name="T40" fmla="*/ 1006 w 3592"/>
              <a:gd name="T41" fmla="*/ 1954 h 3641"/>
              <a:gd name="T42" fmla="*/ 1006 w 3592"/>
              <a:gd name="T43" fmla="*/ 1121 h 3641"/>
              <a:gd name="T44" fmla="*/ 1525 w 3592"/>
              <a:gd name="T45" fmla="*/ 909 h 3641"/>
              <a:gd name="T46" fmla="*/ 1765 w 3592"/>
              <a:gd name="T47" fmla="*/ 409 h 3641"/>
              <a:gd name="T48" fmla="*/ 2002 w 3592"/>
              <a:gd name="T49" fmla="*/ 414 h 3641"/>
              <a:gd name="T50" fmla="*/ 1945 w 3592"/>
              <a:gd name="T51" fmla="*/ 954 h 3641"/>
              <a:gd name="T52" fmla="*/ 2360 w 3592"/>
              <a:gd name="T53" fmla="*/ 954 h 3641"/>
              <a:gd name="T54" fmla="*/ 2551 w 3592"/>
              <a:gd name="T55" fmla="*/ 1068 h 3641"/>
              <a:gd name="T56" fmla="*/ 2521 w 3592"/>
              <a:gd name="T57" fmla="*/ 1247 h 3641"/>
              <a:gd name="T58" fmla="*/ 2582 w 3592"/>
              <a:gd name="T59" fmla="*/ 1442 h 3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592" h="3641">
                <a:moveTo>
                  <a:pt x="3391" y="0"/>
                </a:moveTo>
                <a:lnTo>
                  <a:pt x="195" y="1"/>
                </a:lnTo>
                <a:cubicBezTo>
                  <a:pt x="87" y="4"/>
                  <a:pt x="0" y="92"/>
                  <a:pt x="0" y="200"/>
                </a:cubicBezTo>
                <a:lnTo>
                  <a:pt x="0" y="2353"/>
                </a:lnTo>
                <a:cubicBezTo>
                  <a:pt x="0" y="2461"/>
                  <a:pt x="87" y="2550"/>
                  <a:pt x="195" y="2553"/>
                </a:cubicBezTo>
                <a:lnTo>
                  <a:pt x="670" y="2553"/>
                </a:lnTo>
                <a:lnTo>
                  <a:pt x="670" y="3640"/>
                </a:lnTo>
                <a:lnTo>
                  <a:pt x="1896" y="2554"/>
                </a:lnTo>
                <a:lnTo>
                  <a:pt x="3391" y="2553"/>
                </a:lnTo>
                <a:cubicBezTo>
                  <a:pt x="3502" y="2553"/>
                  <a:pt x="3591" y="2463"/>
                  <a:pt x="3591" y="2353"/>
                </a:cubicBezTo>
                <a:lnTo>
                  <a:pt x="3591" y="200"/>
                </a:lnTo>
                <a:cubicBezTo>
                  <a:pt x="3591" y="90"/>
                  <a:pt x="3502" y="0"/>
                  <a:pt x="3391" y="0"/>
                </a:cubicBezTo>
                <a:close/>
                <a:moveTo>
                  <a:pt x="2582" y="1442"/>
                </a:moveTo>
                <a:cubicBezTo>
                  <a:pt x="2559" y="1530"/>
                  <a:pt x="2526" y="1517"/>
                  <a:pt x="2516" y="1576"/>
                </a:cubicBezTo>
                <a:cubicBezTo>
                  <a:pt x="2505" y="1643"/>
                  <a:pt x="2555" y="1663"/>
                  <a:pt x="2532" y="1741"/>
                </a:cubicBezTo>
                <a:cubicBezTo>
                  <a:pt x="2505" y="1828"/>
                  <a:pt x="2435" y="1849"/>
                  <a:pt x="2425" y="1898"/>
                </a:cubicBezTo>
                <a:cubicBezTo>
                  <a:pt x="2413" y="1956"/>
                  <a:pt x="2433" y="1963"/>
                  <a:pt x="2409" y="2025"/>
                </a:cubicBezTo>
                <a:cubicBezTo>
                  <a:pt x="2366" y="2137"/>
                  <a:pt x="2270" y="2141"/>
                  <a:pt x="2121" y="2141"/>
                </a:cubicBezTo>
                <a:cubicBezTo>
                  <a:pt x="1971" y="2141"/>
                  <a:pt x="1882" y="2141"/>
                  <a:pt x="1761" y="2141"/>
                </a:cubicBezTo>
                <a:cubicBezTo>
                  <a:pt x="1558" y="2141"/>
                  <a:pt x="1502" y="1954"/>
                  <a:pt x="1338" y="1954"/>
                </a:cubicBezTo>
                <a:cubicBezTo>
                  <a:pt x="1254" y="1954"/>
                  <a:pt x="1006" y="1954"/>
                  <a:pt x="1006" y="1954"/>
                </a:cubicBezTo>
                <a:lnTo>
                  <a:pt x="1006" y="1121"/>
                </a:lnTo>
                <a:cubicBezTo>
                  <a:pt x="1006" y="1121"/>
                  <a:pt x="1354" y="1085"/>
                  <a:pt x="1525" y="909"/>
                </a:cubicBezTo>
                <a:cubicBezTo>
                  <a:pt x="1679" y="751"/>
                  <a:pt x="1715" y="638"/>
                  <a:pt x="1765" y="409"/>
                </a:cubicBezTo>
                <a:cubicBezTo>
                  <a:pt x="1809" y="212"/>
                  <a:pt x="1947" y="244"/>
                  <a:pt x="2002" y="414"/>
                </a:cubicBezTo>
                <a:cubicBezTo>
                  <a:pt x="2057" y="584"/>
                  <a:pt x="1945" y="954"/>
                  <a:pt x="1945" y="954"/>
                </a:cubicBezTo>
                <a:cubicBezTo>
                  <a:pt x="1945" y="954"/>
                  <a:pt x="2224" y="954"/>
                  <a:pt x="2360" y="954"/>
                </a:cubicBezTo>
                <a:cubicBezTo>
                  <a:pt x="2497" y="954"/>
                  <a:pt x="2535" y="1002"/>
                  <a:pt x="2551" y="1068"/>
                </a:cubicBezTo>
                <a:cubicBezTo>
                  <a:pt x="2565" y="1126"/>
                  <a:pt x="2536" y="1172"/>
                  <a:pt x="2521" y="1247"/>
                </a:cubicBezTo>
                <a:cubicBezTo>
                  <a:pt x="2509" y="1306"/>
                  <a:pt x="2608" y="1343"/>
                  <a:pt x="2582" y="1442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609585"/>
            <a:endParaRPr lang="en-US" sz="160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29878" y="1195272"/>
            <a:ext cx="565828" cy="442144"/>
            <a:chOff x="4754563" y="4572000"/>
            <a:chExt cx="1554162" cy="1214438"/>
          </a:xfr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</p:grpSpPr>
        <p:sp>
          <p:nvSpPr>
            <p:cNvPr id="12" name="Freeform 10"/>
            <p:cNvSpPr>
              <a:spLocks noChangeArrowheads="1"/>
            </p:cNvSpPr>
            <p:nvPr/>
          </p:nvSpPr>
          <p:spPr bwMode="auto">
            <a:xfrm>
              <a:off x="5170488" y="4819650"/>
              <a:ext cx="722312" cy="723900"/>
            </a:xfrm>
            <a:custGeom>
              <a:avLst/>
              <a:gdLst>
                <a:gd name="T0" fmla="*/ 1003 w 2008"/>
                <a:gd name="T1" fmla="*/ 0 h 2009"/>
                <a:gd name="T2" fmla="*/ 2007 w 2008"/>
                <a:gd name="T3" fmla="*/ 1004 h 2009"/>
                <a:gd name="T4" fmla="*/ 1003 w 2008"/>
                <a:gd name="T5" fmla="*/ 2008 h 2009"/>
                <a:gd name="T6" fmla="*/ 0 w 2008"/>
                <a:gd name="T7" fmla="*/ 1004 h 2009"/>
                <a:gd name="T8" fmla="*/ 1003 w 2008"/>
                <a:gd name="T9" fmla="*/ 0 h 2009"/>
                <a:gd name="T10" fmla="*/ 1003 w 2008"/>
                <a:gd name="T11" fmla="*/ 1834 h 2009"/>
                <a:gd name="T12" fmla="*/ 1833 w 2008"/>
                <a:gd name="T13" fmla="*/ 1004 h 2009"/>
                <a:gd name="T14" fmla="*/ 1003 w 2008"/>
                <a:gd name="T15" fmla="*/ 174 h 2009"/>
                <a:gd name="T16" fmla="*/ 174 w 2008"/>
                <a:gd name="T17" fmla="*/ 1004 h 2009"/>
                <a:gd name="T18" fmla="*/ 1003 w 2008"/>
                <a:gd name="T19" fmla="*/ 1834 h 2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8" h="2009">
                  <a:moveTo>
                    <a:pt x="1003" y="0"/>
                  </a:moveTo>
                  <a:cubicBezTo>
                    <a:pt x="1557" y="0"/>
                    <a:pt x="2007" y="450"/>
                    <a:pt x="2007" y="1004"/>
                  </a:cubicBezTo>
                  <a:cubicBezTo>
                    <a:pt x="2007" y="1558"/>
                    <a:pt x="1557" y="2008"/>
                    <a:pt x="1003" y="2008"/>
                  </a:cubicBezTo>
                  <a:cubicBezTo>
                    <a:pt x="450" y="2008"/>
                    <a:pt x="0" y="1558"/>
                    <a:pt x="0" y="1004"/>
                  </a:cubicBezTo>
                  <a:cubicBezTo>
                    <a:pt x="0" y="450"/>
                    <a:pt x="450" y="0"/>
                    <a:pt x="1003" y="0"/>
                  </a:cubicBezTo>
                  <a:close/>
                  <a:moveTo>
                    <a:pt x="1003" y="1834"/>
                  </a:moveTo>
                  <a:cubicBezTo>
                    <a:pt x="1461" y="1834"/>
                    <a:pt x="1833" y="1461"/>
                    <a:pt x="1833" y="1004"/>
                  </a:cubicBezTo>
                  <a:cubicBezTo>
                    <a:pt x="1833" y="546"/>
                    <a:pt x="1461" y="174"/>
                    <a:pt x="1003" y="174"/>
                  </a:cubicBezTo>
                  <a:cubicBezTo>
                    <a:pt x="546" y="174"/>
                    <a:pt x="174" y="546"/>
                    <a:pt x="174" y="1004"/>
                  </a:cubicBezTo>
                  <a:cubicBezTo>
                    <a:pt x="174" y="1461"/>
                    <a:pt x="546" y="1834"/>
                    <a:pt x="1003" y="1834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09585"/>
              <a:endParaRPr lang="en-US" sz="16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3" name="Freeform 11"/>
            <p:cNvSpPr>
              <a:spLocks noChangeArrowheads="1"/>
            </p:cNvSpPr>
            <p:nvPr/>
          </p:nvSpPr>
          <p:spPr bwMode="auto">
            <a:xfrm>
              <a:off x="4754563" y="4572000"/>
              <a:ext cx="1554162" cy="1214438"/>
            </a:xfrm>
            <a:custGeom>
              <a:avLst/>
              <a:gdLst>
                <a:gd name="T0" fmla="*/ 3723 w 4318"/>
                <a:gd name="T1" fmla="*/ 3374 h 3375"/>
                <a:gd name="T2" fmla="*/ 594 w 4318"/>
                <a:gd name="T3" fmla="*/ 3374 h 3375"/>
                <a:gd name="T4" fmla="*/ 0 w 4318"/>
                <a:gd name="T5" fmla="*/ 2817 h 3375"/>
                <a:gd name="T6" fmla="*/ 0 w 4318"/>
                <a:gd name="T7" fmla="*/ 557 h 3375"/>
                <a:gd name="T8" fmla="*/ 594 w 4318"/>
                <a:gd name="T9" fmla="*/ 0 h 3375"/>
                <a:gd name="T10" fmla="*/ 3723 w 4318"/>
                <a:gd name="T11" fmla="*/ 0 h 3375"/>
                <a:gd name="T12" fmla="*/ 4317 w 4318"/>
                <a:gd name="T13" fmla="*/ 557 h 3375"/>
                <a:gd name="T14" fmla="*/ 4317 w 4318"/>
                <a:gd name="T15" fmla="*/ 2817 h 3375"/>
                <a:gd name="T16" fmla="*/ 3723 w 4318"/>
                <a:gd name="T17" fmla="*/ 3374 h 3375"/>
                <a:gd name="T18" fmla="*/ 594 w 4318"/>
                <a:gd name="T19" fmla="*/ 200 h 3375"/>
                <a:gd name="T20" fmla="*/ 200 w 4318"/>
                <a:gd name="T21" fmla="*/ 557 h 3375"/>
                <a:gd name="T22" fmla="*/ 200 w 4318"/>
                <a:gd name="T23" fmla="*/ 2817 h 3375"/>
                <a:gd name="T24" fmla="*/ 594 w 4318"/>
                <a:gd name="T25" fmla="*/ 3174 h 3375"/>
                <a:gd name="T26" fmla="*/ 3723 w 4318"/>
                <a:gd name="T27" fmla="*/ 3174 h 3375"/>
                <a:gd name="T28" fmla="*/ 4117 w 4318"/>
                <a:gd name="T29" fmla="*/ 2817 h 3375"/>
                <a:gd name="T30" fmla="*/ 4117 w 4318"/>
                <a:gd name="T31" fmla="*/ 557 h 3375"/>
                <a:gd name="T32" fmla="*/ 3723 w 4318"/>
                <a:gd name="T33" fmla="*/ 200 h 3375"/>
                <a:gd name="T34" fmla="*/ 594 w 4318"/>
                <a:gd name="T35" fmla="*/ 200 h 3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18" h="3375">
                  <a:moveTo>
                    <a:pt x="3723" y="3374"/>
                  </a:moveTo>
                  <a:lnTo>
                    <a:pt x="594" y="3374"/>
                  </a:lnTo>
                  <a:cubicBezTo>
                    <a:pt x="266" y="3374"/>
                    <a:pt x="0" y="3125"/>
                    <a:pt x="0" y="2817"/>
                  </a:cubicBezTo>
                  <a:lnTo>
                    <a:pt x="0" y="557"/>
                  </a:lnTo>
                  <a:cubicBezTo>
                    <a:pt x="0" y="249"/>
                    <a:pt x="266" y="0"/>
                    <a:pt x="594" y="0"/>
                  </a:cubicBezTo>
                  <a:lnTo>
                    <a:pt x="3723" y="0"/>
                  </a:lnTo>
                  <a:cubicBezTo>
                    <a:pt x="4051" y="0"/>
                    <a:pt x="4317" y="249"/>
                    <a:pt x="4317" y="557"/>
                  </a:cubicBezTo>
                  <a:lnTo>
                    <a:pt x="4317" y="2817"/>
                  </a:lnTo>
                  <a:cubicBezTo>
                    <a:pt x="4317" y="3125"/>
                    <a:pt x="4051" y="3374"/>
                    <a:pt x="3723" y="3374"/>
                  </a:cubicBezTo>
                  <a:close/>
                  <a:moveTo>
                    <a:pt x="594" y="200"/>
                  </a:moveTo>
                  <a:cubicBezTo>
                    <a:pt x="377" y="200"/>
                    <a:pt x="200" y="360"/>
                    <a:pt x="200" y="557"/>
                  </a:cubicBezTo>
                  <a:lnTo>
                    <a:pt x="200" y="2817"/>
                  </a:lnTo>
                  <a:cubicBezTo>
                    <a:pt x="200" y="3014"/>
                    <a:pt x="377" y="3174"/>
                    <a:pt x="594" y="3174"/>
                  </a:cubicBezTo>
                  <a:lnTo>
                    <a:pt x="3723" y="3174"/>
                  </a:lnTo>
                  <a:cubicBezTo>
                    <a:pt x="3941" y="3174"/>
                    <a:pt x="4117" y="3014"/>
                    <a:pt x="4117" y="2817"/>
                  </a:cubicBezTo>
                  <a:lnTo>
                    <a:pt x="4117" y="557"/>
                  </a:lnTo>
                  <a:cubicBezTo>
                    <a:pt x="4117" y="360"/>
                    <a:pt x="3941" y="200"/>
                    <a:pt x="3723" y="200"/>
                  </a:cubicBezTo>
                  <a:lnTo>
                    <a:pt x="594" y="20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09585"/>
              <a:endParaRPr lang="en-US" sz="16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4" name="Freeform 12"/>
            <p:cNvSpPr>
              <a:spLocks noChangeArrowheads="1"/>
            </p:cNvSpPr>
            <p:nvPr/>
          </p:nvSpPr>
          <p:spPr bwMode="auto">
            <a:xfrm>
              <a:off x="5457825" y="4987925"/>
              <a:ext cx="225425" cy="388938"/>
            </a:xfrm>
            <a:custGeom>
              <a:avLst/>
              <a:gdLst>
                <a:gd name="T0" fmla="*/ 0 w 628"/>
                <a:gd name="T1" fmla="*/ 540 h 1082"/>
                <a:gd name="T2" fmla="*/ 0 w 628"/>
                <a:gd name="T3" fmla="*/ 0 h 1082"/>
                <a:gd name="T4" fmla="*/ 314 w 628"/>
                <a:gd name="T5" fmla="*/ 270 h 1082"/>
                <a:gd name="T6" fmla="*/ 627 w 628"/>
                <a:gd name="T7" fmla="*/ 540 h 1082"/>
                <a:gd name="T8" fmla="*/ 314 w 628"/>
                <a:gd name="T9" fmla="*/ 811 h 1082"/>
                <a:gd name="T10" fmla="*/ 0 w 628"/>
                <a:gd name="T11" fmla="*/ 1081 h 1082"/>
                <a:gd name="T12" fmla="*/ 0 w 628"/>
                <a:gd name="T13" fmla="*/ 54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8" h="1082">
                  <a:moveTo>
                    <a:pt x="0" y="540"/>
                  </a:moveTo>
                  <a:lnTo>
                    <a:pt x="0" y="0"/>
                  </a:lnTo>
                  <a:lnTo>
                    <a:pt x="314" y="270"/>
                  </a:lnTo>
                  <a:lnTo>
                    <a:pt x="627" y="540"/>
                  </a:lnTo>
                  <a:lnTo>
                    <a:pt x="314" y="811"/>
                  </a:lnTo>
                  <a:lnTo>
                    <a:pt x="0" y="1081"/>
                  </a:lnTo>
                  <a:lnTo>
                    <a:pt x="0" y="54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09585"/>
              <a:endParaRPr lang="en-US" sz="16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30883" y="1131272"/>
            <a:ext cx="569784" cy="570144"/>
            <a:chOff x="536575" y="3079750"/>
            <a:chExt cx="2487612" cy="2489200"/>
          </a:xfr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</p:grpSpPr>
        <p:sp>
          <p:nvSpPr>
            <p:cNvPr id="16" name="Freeform 9"/>
            <p:cNvSpPr>
              <a:spLocks noChangeArrowheads="1"/>
            </p:cNvSpPr>
            <p:nvPr/>
          </p:nvSpPr>
          <p:spPr bwMode="auto">
            <a:xfrm>
              <a:off x="1295400" y="4443413"/>
              <a:ext cx="968375" cy="1125537"/>
            </a:xfrm>
            <a:custGeom>
              <a:avLst/>
              <a:gdLst>
                <a:gd name="T0" fmla="*/ 4689 w 5013"/>
                <a:gd name="T1" fmla="*/ 4289 h 5826"/>
                <a:gd name="T2" fmla="*/ 2657 w 5013"/>
                <a:gd name="T3" fmla="*/ 4749 h 5826"/>
                <a:gd name="T4" fmla="*/ 2657 w 5013"/>
                <a:gd name="T5" fmla="*/ 3897 h 5826"/>
                <a:gd name="T6" fmla="*/ 3367 w 5013"/>
                <a:gd name="T7" fmla="*/ 3897 h 5826"/>
                <a:gd name="T8" fmla="*/ 3367 w 5013"/>
                <a:gd name="T9" fmla="*/ 3682 h 5826"/>
                <a:gd name="T10" fmla="*/ 2657 w 5013"/>
                <a:gd name="T11" fmla="*/ 3682 h 5826"/>
                <a:gd name="T12" fmla="*/ 2657 w 5013"/>
                <a:gd name="T13" fmla="*/ 2393 h 5826"/>
                <a:gd name="T14" fmla="*/ 3581 w 5013"/>
                <a:gd name="T15" fmla="*/ 2393 h 5826"/>
                <a:gd name="T16" fmla="*/ 3581 w 5013"/>
                <a:gd name="T17" fmla="*/ 2178 h 5826"/>
                <a:gd name="T18" fmla="*/ 2657 w 5013"/>
                <a:gd name="T19" fmla="*/ 2178 h 5826"/>
                <a:gd name="T20" fmla="*/ 2657 w 5013"/>
                <a:gd name="T21" fmla="*/ 889 h 5826"/>
                <a:gd name="T22" fmla="*/ 3045 w 5013"/>
                <a:gd name="T23" fmla="*/ 889 h 5826"/>
                <a:gd name="T24" fmla="*/ 3045 w 5013"/>
                <a:gd name="T25" fmla="*/ 674 h 5826"/>
                <a:gd name="T26" fmla="*/ 2657 w 5013"/>
                <a:gd name="T27" fmla="*/ 674 h 5826"/>
                <a:gd name="T28" fmla="*/ 2657 w 5013"/>
                <a:gd name="T29" fmla="*/ 0 h 5826"/>
                <a:gd name="T30" fmla="*/ 2506 w 5013"/>
                <a:gd name="T31" fmla="*/ 30 h 5826"/>
                <a:gd name="T32" fmla="*/ 2356 w 5013"/>
                <a:gd name="T33" fmla="*/ 0 h 5826"/>
                <a:gd name="T34" fmla="*/ 2356 w 5013"/>
                <a:gd name="T35" fmla="*/ 674 h 5826"/>
                <a:gd name="T36" fmla="*/ 1971 w 5013"/>
                <a:gd name="T37" fmla="*/ 674 h 5826"/>
                <a:gd name="T38" fmla="*/ 1971 w 5013"/>
                <a:gd name="T39" fmla="*/ 889 h 5826"/>
                <a:gd name="T40" fmla="*/ 2356 w 5013"/>
                <a:gd name="T41" fmla="*/ 889 h 5826"/>
                <a:gd name="T42" fmla="*/ 2356 w 5013"/>
                <a:gd name="T43" fmla="*/ 2178 h 5826"/>
                <a:gd name="T44" fmla="*/ 1433 w 5013"/>
                <a:gd name="T45" fmla="*/ 2178 h 5826"/>
                <a:gd name="T46" fmla="*/ 1433 w 5013"/>
                <a:gd name="T47" fmla="*/ 2393 h 5826"/>
                <a:gd name="T48" fmla="*/ 2356 w 5013"/>
                <a:gd name="T49" fmla="*/ 2393 h 5826"/>
                <a:gd name="T50" fmla="*/ 2356 w 5013"/>
                <a:gd name="T51" fmla="*/ 3682 h 5826"/>
                <a:gd name="T52" fmla="*/ 1647 w 5013"/>
                <a:gd name="T53" fmla="*/ 3682 h 5826"/>
                <a:gd name="T54" fmla="*/ 1647 w 5013"/>
                <a:gd name="T55" fmla="*/ 3897 h 5826"/>
                <a:gd name="T56" fmla="*/ 2356 w 5013"/>
                <a:gd name="T57" fmla="*/ 3897 h 5826"/>
                <a:gd name="T58" fmla="*/ 2356 w 5013"/>
                <a:gd name="T59" fmla="*/ 4749 h 5826"/>
                <a:gd name="T60" fmla="*/ 324 w 5013"/>
                <a:gd name="T61" fmla="*/ 4286 h 5826"/>
                <a:gd name="T62" fmla="*/ 0 w 5013"/>
                <a:gd name="T63" fmla="*/ 4611 h 5826"/>
                <a:gd name="T64" fmla="*/ 2356 w 5013"/>
                <a:gd name="T65" fmla="*/ 5178 h 5826"/>
                <a:gd name="T66" fmla="*/ 2356 w 5013"/>
                <a:gd name="T67" fmla="*/ 5825 h 5826"/>
                <a:gd name="T68" fmla="*/ 2657 w 5013"/>
                <a:gd name="T69" fmla="*/ 5825 h 5826"/>
                <a:gd name="T70" fmla="*/ 2657 w 5013"/>
                <a:gd name="T71" fmla="*/ 5178 h 5826"/>
                <a:gd name="T72" fmla="*/ 5012 w 5013"/>
                <a:gd name="T73" fmla="*/ 4611 h 5826"/>
                <a:gd name="T74" fmla="*/ 4689 w 5013"/>
                <a:gd name="T75" fmla="*/ 4289 h 5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013" h="5826">
                  <a:moveTo>
                    <a:pt x="4689" y="4289"/>
                  </a:moveTo>
                  <a:cubicBezTo>
                    <a:pt x="4064" y="4567"/>
                    <a:pt x="3378" y="4728"/>
                    <a:pt x="2657" y="4749"/>
                  </a:cubicBezTo>
                  <a:lnTo>
                    <a:pt x="2657" y="3897"/>
                  </a:lnTo>
                  <a:lnTo>
                    <a:pt x="3367" y="3897"/>
                  </a:lnTo>
                  <a:lnTo>
                    <a:pt x="3367" y="3682"/>
                  </a:lnTo>
                  <a:lnTo>
                    <a:pt x="2657" y="3682"/>
                  </a:lnTo>
                  <a:lnTo>
                    <a:pt x="2657" y="2393"/>
                  </a:lnTo>
                  <a:lnTo>
                    <a:pt x="3581" y="2393"/>
                  </a:lnTo>
                  <a:lnTo>
                    <a:pt x="3581" y="2178"/>
                  </a:lnTo>
                  <a:lnTo>
                    <a:pt x="2657" y="2178"/>
                  </a:lnTo>
                  <a:lnTo>
                    <a:pt x="2657" y="889"/>
                  </a:lnTo>
                  <a:lnTo>
                    <a:pt x="3045" y="889"/>
                  </a:lnTo>
                  <a:lnTo>
                    <a:pt x="3045" y="674"/>
                  </a:lnTo>
                  <a:lnTo>
                    <a:pt x="2657" y="674"/>
                  </a:lnTo>
                  <a:lnTo>
                    <a:pt x="2657" y="0"/>
                  </a:lnTo>
                  <a:cubicBezTo>
                    <a:pt x="2608" y="13"/>
                    <a:pt x="2561" y="30"/>
                    <a:pt x="2506" y="30"/>
                  </a:cubicBezTo>
                  <a:cubicBezTo>
                    <a:pt x="2453" y="30"/>
                    <a:pt x="2406" y="13"/>
                    <a:pt x="2356" y="0"/>
                  </a:cubicBezTo>
                  <a:lnTo>
                    <a:pt x="2356" y="674"/>
                  </a:lnTo>
                  <a:lnTo>
                    <a:pt x="1971" y="674"/>
                  </a:lnTo>
                  <a:lnTo>
                    <a:pt x="1971" y="889"/>
                  </a:lnTo>
                  <a:lnTo>
                    <a:pt x="2356" y="889"/>
                  </a:lnTo>
                  <a:lnTo>
                    <a:pt x="2356" y="2178"/>
                  </a:lnTo>
                  <a:lnTo>
                    <a:pt x="1433" y="2178"/>
                  </a:lnTo>
                  <a:lnTo>
                    <a:pt x="1433" y="2393"/>
                  </a:lnTo>
                  <a:lnTo>
                    <a:pt x="2356" y="2393"/>
                  </a:lnTo>
                  <a:lnTo>
                    <a:pt x="2356" y="3682"/>
                  </a:lnTo>
                  <a:lnTo>
                    <a:pt x="1647" y="3682"/>
                  </a:lnTo>
                  <a:lnTo>
                    <a:pt x="1647" y="3897"/>
                  </a:lnTo>
                  <a:lnTo>
                    <a:pt x="2356" y="3897"/>
                  </a:lnTo>
                  <a:lnTo>
                    <a:pt x="2356" y="4749"/>
                  </a:lnTo>
                  <a:cubicBezTo>
                    <a:pt x="1634" y="4728"/>
                    <a:pt x="948" y="4567"/>
                    <a:pt x="324" y="4286"/>
                  </a:cubicBezTo>
                  <a:lnTo>
                    <a:pt x="0" y="4611"/>
                  </a:lnTo>
                  <a:cubicBezTo>
                    <a:pt x="716" y="4954"/>
                    <a:pt x="1514" y="5155"/>
                    <a:pt x="2356" y="5178"/>
                  </a:cubicBezTo>
                  <a:lnTo>
                    <a:pt x="2356" y="5825"/>
                  </a:lnTo>
                  <a:lnTo>
                    <a:pt x="2657" y="5825"/>
                  </a:lnTo>
                  <a:lnTo>
                    <a:pt x="2657" y="5178"/>
                  </a:lnTo>
                  <a:cubicBezTo>
                    <a:pt x="3499" y="5155"/>
                    <a:pt x="4296" y="4954"/>
                    <a:pt x="5012" y="4611"/>
                  </a:cubicBezTo>
                  <a:lnTo>
                    <a:pt x="4689" y="42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en-US" sz="16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7" name="Freeform 10"/>
            <p:cNvSpPr>
              <a:spLocks noChangeArrowheads="1"/>
            </p:cNvSpPr>
            <p:nvPr/>
          </p:nvSpPr>
          <p:spPr bwMode="auto">
            <a:xfrm>
              <a:off x="1295400" y="3079750"/>
              <a:ext cx="968375" cy="1125538"/>
            </a:xfrm>
            <a:custGeom>
              <a:avLst/>
              <a:gdLst>
                <a:gd name="T0" fmla="*/ 324 w 5014"/>
                <a:gd name="T1" fmla="*/ 1537 h 5825"/>
                <a:gd name="T2" fmla="*/ 2356 w 5014"/>
                <a:gd name="T3" fmla="*/ 1077 h 5825"/>
                <a:gd name="T4" fmla="*/ 2356 w 5014"/>
                <a:gd name="T5" fmla="*/ 1928 h 5825"/>
                <a:gd name="T6" fmla="*/ 1647 w 5014"/>
                <a:gd name="T7" fmla="*/ 1928 h 5825"/>
                <a:gd name="T8" fmla="*/ 1647 w 5014"/>
                <a:gd name="T9" fmla="*/ 2141 h 5825"/>
                <a:gd name="T10" fmla="*/ 2356 w 5014"/>
                <a:gd name="T11" fmla="*/ 2141 h 5825"/>
                <a:gd name="T12" fmla="*/ 2356 w 5014"/>
                <a:gd name="T13" fmla="*/ 3431 h 5825"/>
                <a:gd name="T14" fmla="*/ 1433 w 5014"/>
                <a:gd name="T15" fmla="*/ 3431 h 5825"/>
                <a:gd name="T16" fmla="*/ 1433 w 5014"/>
                <a:gd name="T17" fmla="*/ 3646 h 5825"/>
                <a:gd name="T18" fmla="*/ 2356 w 5014"/>
                <a:gd name="T19" fmla="*/ 3646 h 5825"/>
                <a:gd name="T20" fmla="*/ 2356 w 5014"/>
                <a:gd name="T21" fmla="*/ 4934 h 5825"/>
                <a:gd name="T22" fmla="*/ 1971 w 5014"/>
                <a:gd name="T23" fmla="*/ 4934 h 5825"/>
                <a:gd name="T24" fmla="*/ 1971 w 5014"/>
                <a:gd name="T25" fmla="*/ 5149 h 5825"/>
                <a:gd name="T26" fmla="*/ 2356 w 5014"/>
                <a:gd name="T27" fmla="*/ 5149 h 5825"/>
                <a:gd name="T28" fmla="*/ 2356 w 5014"/>
                <a:gd name="T29" fmla="*/ 5824 h 5825"/>
                <a:gd name="T30" fmla="*/ 2506 w 5014"/>
                <a:gd name="T31" fmla="*/ 5793 h 5825"/>
                <a:gd name="T32" fmla="*/ 2657 w 5014"/>
                <a:gd name="T33" fmla="*/ 5824 h 5825"/>
                <a:gd name="T34" fmla="*/ 2657 w 5014"/>
                <a:gd name="T35" fmla="*/ 5149 h 5825"/>
                <a:gd name="T36" fmla="*/ 3045 w 5014"/>
                <a:gd name="T37" fmla="*/ 5149 h 5825"/>
                <a:gd name="T38" fmla="*/ 3045 w 5014"/>
                <a:gd name="T39" fmla="*/ 4934 h 5825"/>
                <a:gd name="T40" fmla="*/ 2657 w 5014"/>
                <a:gd name="T41" fmla="*/ 4934 h 5825"/>
                <a:gd name="T42" fmla="*/ 2657 w 5014"/>
                <a:gd name="T43" fmla="*/ 3646 h 5825"/>
                <a:gd name="T44" fmla="*/ 3581 w 5014"/>
                <a:gd name="T45" fmla="*/ 3646 h 5825"/>
                <a:gd name="T46" fmla="*/ 3581 w 5014"/>
                <a:gd name="T47" fmla="*/ 3431 h 5825"/>
                <a:gd name="T48" fmla="*/ 2657 w 5014"/>
                <a:gd name="T49" fmla="*/ 3431 h 5825"/>
                <a:gd name="T50" fmla="*/ 2657 w 5014"/>
                <a:gd name="T51" fmla="*/ 2141 h 5825"/>
                <a:gd name="T52" fmla="*/ 3367 w 5014"/>
                <a:gd name="T53" fmla="*/ 2141 h 5825"/>
                <a:gd name="T54" fmla="*/ 3367 w 5014"/>
                <a:gd name="T55" fmla="*/ 1928 h 5825"/>
                <a:gd name="T56" fmla="*/ 2657 w 5014"/>
                <a:gd name="T57" fmla="*/ 1928 h 5825"/>
                <a:gd name="T58" fmla="*/ 2657 w 5014"/>
                <a:gd name="T59" fmla="*/ 1077 h 5825"/>
                <a:gd name="T60" fmla="*/ 4689 w 5014"/>
                <a:gd name="T61" fmla="*/ 1535 h 5825"/>
                <a:gd name="T62" fmla="*/ 5013 w 5014"/>
                <a:gd name="T63" fmla="*/ 1213 h 5825"/>
                <a:gd name="T64" fmla="*/ 2657 w 5014"/>
                <a:gd name="T65" fmla="*/ 647 h 5825"/>
                <a:gd name="T66" fmla="*/ 2657 w 5014"/>
                <a:gd name="T67" fmla="*/ 0 h 5825"/>
                <a:gd name="T68" fmla="*/ 2356 w 5014"/>
                <a:gd name="T69" fmla="*/ 0 h 5825"/>
                <a:gd name="T70" fmla="*/ 2356 w 5014"/>
                <a:gd name="T71" fmla="*/ 647 h 5825"/>
                <a:gd name="T72" fmla="*/ 0 w 5014"/>
                <a:gd name="T73" fmla="*/ 1213 h 5825"/>
                <a:gd name="T74" fmla="*/ 324 w 5014"/>
                <a:gd name="T75" fmla="*/ 1537 h 5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014" h="5825">
                  <a:moveTo>
                    <a:pt x="324" y="1537"/>
                  </a:moveTo>
                  <a:cubicBezTo>
                    <a:pt x="948" y="1257"/>
                    <a:pt x="1634" y="1097"/>
                    <a:pt x="2356" y="1077"/>
                  </a:cubicBezTo>
                  <a:lnTo>
                    <a:pt x="2356" y="1928"/>
                  </a:lnTo>
                  <a:lnTo>
                    <a:pt x="1647" y="1928"/>
                  </a:lnTo>
                  <a:lnTo>
                    <a:pt x="1647" y="2141"/>
                  </a:lnTo>
                  <a:lnTo>
                    <a:pt x="2356" y="2141"/>
                  </a:lnTo>
                  <a:lnTo>
                    <a:pt x="2356" y="3431"/>
                  </a:lnTo>
                  <a:lnTo>
                    <a:pt x="1433" y="3431"/>
                  </a:lnTo>
                  <a:lnTo>
                    <a:pt x="1433" y="3646"/>
                  </a:lnTo>
                  <a:lnTo>
                    <a:pt x="2356" y="3646"/>
                  </a:lnTo>
                  <a:lnTo>
                    <a:pt x="2356" y="4934"/>
                  </a:lnTo>
                  <a:lnTo>
                    <a:pt x="1971" y="4934"/>
                  </a:lnTo>
                  <a:lnTo>
                    <a:pt x="1971" y="5149"/>
                  </a:lnTo>
                  <a:lnTo>
                    <a:pt x="2356" y="5149"/>
                  </a:lnTo>
                  <a:lnTo>
                    <a:pt x="2356" y="5824"/>
                  </a:lnTo>
                  <a:cubicBezTo>
                    <a:pt x="2406" y="5813"/>
                    <a:pt x="2453" y="5793"/>
                    <a:pt x="2506" y="5793"/>
                  </a:cubicBezTo>
                  <a:cubicBezTo>
                    <a:pt x="2561" y="5793"/>
                    <a:pt x="2608" y="5813"/>
                    <a:pt x="2657" y="5824"/>
                  </a:cubicBezTo>
                  <a:lnTo>
                    <a:pt x="2657" y="5149"/>
                  </a:lnTo>
                  <a:lnTo>
                    <a:pt x="3045" y="5149"/>
                  </a:lnTo>
                  <a:lnTo>
                    <a:pt x="3045" y="4934"/>
                  </a:lnTo>
                  <a:lnTo>
                    <a:pt x="2657" y="4934"/>
                  </a:lnTo>
                  <a:lnTo>
                    <a:pt x="2657" y="3646"/>
                  </a:lnTo>
                  <a:lnTo>
                    <a:pt x="3581" y="3646"/>
                  </a:lnTo>
                  <a:lnTo>
                    <a:pt x="3581" y="3431"/>
                  </a:lnTo>
                  <a:lnTo>
                    <a:pt x="2657" y="3431"/>
                  </a:lnTo>
                  <a:lnTo>
                    <a:pt x="2657" y="2141"/>
                  </a:lnTo>
                  <a:lnTo>
                    <a:pt x="3367" y="2141"/>
                  </a:lnTo>
                  <a:lnTo>
                    <a:pt x="3367" y="1928"/>
                  </a:lnTo>
                  <a:lnTo>
                    <a:pt x="2657" y="1928"/>
                  </a:lnTo>
                  <a:lnTo>
                    <a:pt x="2657" y="1077"/>
                  </a:lnTo>
                  <a:cubicBezTo>
                    <a:pt x="3378" y="1097"/>
                    <a:pt x="4064" y="1257"/>
                    <a:pt x="4689" y="1535"/>
                  </a:cubicBezTo>
                  <a:lnTo>
                    <a:pt x="5013" y="1213"/>
                  </a:lnTo>
                  <a:cubicBezTo>
                    <a:pt x="4296" y="869"/>
                    <a:pt x="3499" y="669"/>
                    <a:pt x="2657" y="647"/>
                  </a:cubicBezTo>
                  <a:lnTo>
                    <a:pt x="2657" y="0"/>
                  </a:lnTo>
                  <a:lnTo>
                    <a:pt x="2356" y="0"/>
                  </a:lnTo>
                  <a:lnTo>
                    <a:pt x="2356" y="647"/>
                  </a:lnTo>
                  <a:cubicBezTo>
                    <a:pt x="1514" y="669"/>
                    <a:pt x="716" y="869"/>
                    <a:pt x="0" y="1213"/>
                  </a:cubicBezTo>
                  <a:lnTo>
                    <a:pt x="324" y="15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en-US" sz="16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8" name="Freeform 11"/>
            <p:cNvSpPr>
              <a:spLocks noChangeArrowheads="1"/>
            </p:cNvSpPr>
            <p:nvPr/>
          </p:nvSpPr>
          <p:spPr bwMode="auto">
            <a:xfrm>
              <a:off x="536575" y="3840163"/>
              <a:ext cx="1125537" cy="968375"/>
            </a:xfrm>
            <a:custGeom>
              <a:avLst/>
              <a:gdLst>
                <a:gd name="T0" fmla="*/ 5148 w 5824"/>
                <a:gd name="T1" fmla="*/ 3043 h 5012"/>
                <a:gd name="T2" fmla="*/ 5148 w 5824"/>
                <a:gd name="T3" fmla="*/ 2656 h 5012"/>
                <a:gd name="T4" fmla="*/ 5823 w 5824"/>
                <a:gd name="T5" fmla="*/ 2656 h 5012"/>
                <a:gd name="T6" fmla="*/ 5792 w 5824"/>
                <a:gd name="T7" fmla="*/ 2506 h 5012"/>
                <a:gd name="T8" fmla="*/ 5823 w 5824"/>
                <a:gd name="T9" fmla="*/ 2355 h 5012"/>
                <a:gd name="T10" fmla="*/ 5148 w 5824"/>
                <a:gd name="T11" fmla="*/ 2355 h 5012"/>
                <a:gd name="T12" fmla="*/ 5148 w 5824"/>
                <a:gd name="T13" fmla="*/ 1969 h 5012"/>
                <a:gd name="T14" fmla="*/ 4933 w 5824"/>
                <a:gd name="T15" fmla="*/ 1969 h 5012"/>
                <a:gd name="T16" fmla="*/ 4933 w 5824"/>
                <a:gd name="T17" fmla="*/ 2355 h 5012"/>
                <a:gd name="T18" fmla="*/ 3645 w 5824"/>
                <a:gd name="T19" fmla="*/ 2355 h 5012"/>
                <a:gd name="T20" fmla="*/ 3645 w 5824"/>
                <a:gd name="T21" fmla="*/ 1431 h 5012"/>
                <a:gd name="T22" fmla="*/ 3430 w 5824"/>
                <a:gd name="T23" fmla="*/ 1431 h 5012"/>
                <a:gd name="T24" fmla="*/ 3430 w 5824"/>
                <a:gd name="T25" fmla="*/ 2355 h 5012"/>
                <a:gd name="T26" fmla="*/ 2142 w 5824"/>
                <a:gd name="T27" fmla="*/ 2355 h 5012"/>
                <a:gd name="T28" fmla="*/ 2142 w 5824"/>
                <a:gd name="T29" fmla="*/ 1647 h 5012"/>
                <a:gd name="T30" fmla="*/ 1927 w 5824"/>
                <a:gd name="T31" fmla="*/ 1647 h 5012"/>
                <a:gd name="T32" fmla="*/ 1927 w 5824"/>
                <a:gd name="T33" fmla="*/ 2355 h 5012"/>
                <a:gd name="T34" fmla="*/ 1076 w 5824"/>
                <a:gd name="T35" fmla="*/ 2355 h 5012"/>
                <a:gd name="T36" fmla="*/ 1536 w 5824"/>
                <a:gd name="T37" fmla="*/ 322 h 5012"/>
                <a:gd name="T38" fmla="*/ 1212 w 5824"/>
                <a:gd name="T39" fmla="*/ 0 h 5012"/>
                <a:gd name="T40" fmla="*/ 646 w 5824"/>
                <a:gd name="T41" fmla="*/ 2355 h 5012"/>
                <a:gd name="T42" fmla="*/ 0 w 5824"/>
                <a:gd name="T43" fmla="*/ 2355 h 5012"/>
                <a:gd name="T44" fmla="*/ 0 w 5824"/>
                <a:gd name="T45" fmla="*/ 2656 h 5012"/>
                <a:gd name="T46" fmla="*/ 646 w 5824"/>
                <a:gd name="T47" fmla="*/ 2656 h 5012"/>
                <a:gd name="T48" fmla="*/ 1212 w 5824"/>
                <a:gd name="T49" fmla="*/ 5011 h 5012"/>
                <a:gd name="T50" fmla="*/ 1536 w 5824"/>
                <a:gd name="T51" fmla="*/ 4688 h 5012"/>
                <a:gd name="T52" fmla="*/ 1076 w 5824"/>
                <a:gd name="T53" fmla="*/ 2656 h 5012"/>
                <a:gd name="T54" fmla="*/ 1927 w 5824"/>
                <a:gd name="T55" fmla="*/ 2656 h 5012"/>
                <a:gd name="T56" fmla="*/ 1927 w 5824"/>
                <a:gd name="T57" fmla="*/ 3365 h 5012"/>
                <a:gd name="T58" fmla="*/ 2142 w 5824"/>
                <a:gd name="T59" fmla="*/ 3365 h 5012"/>
                <a:gd name="T60" fmla="*/ 2142 w 5824"/>
                <a:gd name="T61" fmla="*/ 2656 h 5012"/>
                <a:gd name="T62" fmla="*/ 3430 w 5824"/>
                <a:gd name="T63" fmla="*/ 2656 h 5012"/>
                <a:gd name="T64" fmla="*/ 3430 w 5824"/>
                <a:gd name="T65" fmla="*/ 3580 h 5012"/>
                <a:gd name="T66" fmla="*/ 3645 w 5824"/>
                <a:gd name="T67" fmla="*/ 3580 h 5012"/>
                <a:gd name="T68" fmla="*/ 3645 w 5824"/>
                <a:gd name="T69" fmla="*/ 2656 h 5012"/>
                <a:gd name="T70" fmla="*/ 4933 w 5824"/>
                <a:gd name="T71" fmla="*/ 2656 h 5012"/>
                <a:gd name="T72" fmla="*/ 4933 w 5824"/>
                <a:gd name="T73" fmla="*/ 3043 h 5012"/>
                <a:gd name="T74" fmla="*/ 5148 w 5824"/>
                <a:gd name="T75" fmla="*/ 3043 h 5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24" h="5012">
                  <a:moveTo>
                    <a:pt x="5148" y="3043"/>
                  </a:moveTo>
                  <a:lnTo>
                    <a:pt x="5148" y="2656"/>
                  </a:lnTo>
                  <a:lnTo>
                    <a:pt x="5823" y="2656"/>
                  </a:lnTo>
                  <a:cubicBezTo>
                    <a:pt x="5811" y="2606"/>
                    <a:pt x="5792" y="2559"/>
                    <a:pt x="5792" y="2506"/>
                  </a:cubicBezTo>
                  <a:cubicBezTo>
                    <a:pt x="5792" y="2452"/>
                    <a:pt x="5811" y="2404"/>
                    <a:pt x="5823" y="2355"/>
                  </a:cubicBezTo>
                  <a:lnTo>
                    <a:pt x="5148" y="2355"/>
                  </a:lnTo>
                  <a:lnTo>
                    <a:pt x="5148" y="1969"/>
                  </a:lnTo>
                  <a:lnTo>
                    <a:pt x="4933" y="1969"/>
                  </a:lnTo>
                  <a:lnTo>
                    <a:pt x="4933" y="2355"/>
                  </a:lnTo>
                  <a:lnTo>
                    <a:pt x="3645" y="2355"/>
                  </a:lnTo>
                  <a:lnTo>
                    <a:pt x="3645" y="1431"/>
                  </a:lnTo>
                  <a:lnTo>
                    <a:pt x="3430" y="1431"/>
                  </a:lnTo>
                  <a:lnTo>
                    <a:pt x="3430" y="2355"/>
                  </a:lnTo>
                  <a:lnTo>
                    <a:pt x="2142" y="2355"/>
                  </a:lnTo>
                  <a:lnTo>
                    <a:pt x="2142" y="1647"/>
                  </a:lnTo>
                  <a:lnTo>
                    <a:pt x="1927" y="1647"/>
                  </a:lnTo>
                  <a:lnTo>
                    <a:pt x="1927" y="2355"/>
                  </a:lnTo>
                  <a:lnTo>
                    <a:pt x="1076" y="2355"/>
                  </a:lnTo>
                  <a:cubicBezTo>
                    <a:pt x="1096" y="1634"/>
                    <a:pt x="1256" y="946"/>
                    <a:pt x="1536" y="322"/>
                  </a:cubicBezTo>
                  <a:lnTo>
                    <a:pt x="1212" y="0"/>
                  </a:lnTo>
                  <a:cubicBezTo>
                    <a:pt x="868" y="716"/>
                    <a:pt x="668" y="1513"/>
                    <a:pt x="646" y="2355"/>
                  </a:cubicBezTo>
                  <a:lnTo>
                    <a:pt x="0" y="2355"/>
                  </a:lnTo>
                  <a:lnTo>
                    <a:pt x="0" y="2656"/>
                  </a:lnTo>
                  <a:lnTo>
                    <a:pt x="646" y="2656"/>
                  </a:lnTo>
                  <a:cubicBezTo>
                    <a:pt x="668" y="3498"/>
                    <a:pt x="868" y="4294"/>
                    <a:pt x="1212" y="5011"/>
                  </a:cubicBezTo>
                  <a:lnTo>
                    <a:pt x="1536" y="4688"/>
                  </a:lnTo>
                  <a:cubicBezTo>
                    <a:pt x="1256" y="4064"/>
                    <a:pt x="1096" y="3378"/>
                    <a:pt x="1076" y="2656"/>
                  </a:cubicBezTo>
                  <a:lnTo>
                    <a:pt x="1927" y="2656"/>
                  </a:lnTo>
                  <a:lnTo>
                    <a:pt x="1927" y="3365"/>
                  </a:lnTo>
                  <a:lnTo>
                    <a:pt x="2142" y="3365"/>
                  </a:lnTo>
                  <a:lnTo>
                    <a:pt x="2142" y="2656"/>
                  </a:lnTo>
                  <a:lnTo>
                    <a:pt x="3430" y="2656"/>
                  </a:lnTo>
                  <a:lnTo>
                    <a:pt x="3430" y="3580"/>
                  </a:lnTo>
                  <a:lnTo>
                    <a:pt x="3645" y="3580"/>
                  </a:lnTo>
                  <a:lnTo>
                    <a:pt x="3645" y="2656"/>
                  </a:lnTo>
                  <a:lnTo>
                    <a:pt x="4933" y="2656"/>
                  </a:lnTo>
                  <a:lnTo>
                    <a:pt x="4933" y="3043"/>
                  </a:lnTo>
                  <a:lnTo>
                    <a:pt x="5148" y="304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en-US" sz="16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9" name="Freeform 12"/>
            <p:cNvSpPr>
              <a:spLocks noChangeArrowheads="1"/>
            </p:cNvSpPr>
            <p:nvPr/>
          </p:nvSpPr>
          <p:spPr bwMode="auto">
            <a:xfrm>
              <a:off x="1898650" y="3840163"/>
              <a:ext cx="1125537" cy="968375"/>
            </a:xfrm>
            <a:custGeom>
              <a:avLst/>
              <a:gdLst>
                <a:gd name="T0" fmla="*/ 5177 w 5825"/>
                <a:gd name="T1" fmla="*/ 2357 h 5014"/>
                <a:gd name="T2" fmla="*/ 4611 w 5825"/>
                <a:gd name="T3" fmla="*/ 0 h 5014"/>
                <a:gd name="T4" fmla="*/ 4287 w 5825"/>
                <a:gd name="T5" fmla="*/ 324 h 5014"/>
                <a:gd name="T6" fmla="*/ 4748 w 5825"/>
                <a:gd name="T7" fmla="*/ 2357 h 5014"/>
                <a:gd name="T8" fmla="*/ 3898 w 5825"/>
                <a:gd name="T9" fmla="*/ 2357 h 5014"/>
                <a:gd name="T10" fmla="*/ 3898 w 5825"/>
                <a:gd name="T11" fmla="*/ 1649 h 5014"/>
                <a:gd name="T12" fmla="*/ 3683 w 5825"/>
                <a:gd name="T13" fmla="*/ 1649 h 5014"/>
                <a:gd name="T14" fmla="*/ 3683 w 5825"/>
                <a:gd name="T15" fmla="*/ 2357 h 5014"/>
                <a:gd name="T16" fmla="*/ 2393 w 5825"/>
                <a:gd name="T17" fmla="*/ 2357 h 5014"/>
                <a:gd name="T18" fmla="*/ 2393 w 5825"/>
                <a:gd name="T19" fmla="*/ 1433 h 5014"/>
                <a:gd name="T20" fmla="*/ 2179 w 5825"/>
                <a:gd name="T21" fmla="*/ 1433 h 5014"/>
                <a:gd name="T22" fmla="*/ 2179 w 5825"/>
                <a:gd name="T23" fmla="*/ 2357 h 5014"/>
                <a:gd name="T24" fmla="*/ 890 w 5825"/>
                <a:gd name="T25" fmla="*/ 2357 h 5014"/>
                <a:gd name="T26" fmla="*/ 890 w 5825"/>
                <a:gd name="T27" fmla="*/ 1971 h 5014"/>
                <a:gd name="T28" fmla="*/ 675 w 5825"/>
                <a:gd name="T29" fmla="*/ 1971 h 5014"/>
                <a:gd name="T30" fmla="*/ 675 w 5825"/>
                <a:gd name="T31" fmla="*/ 2357 h 5014"/>
                <a:gd name="T32" fmla="*/ 0 w 5825"/>
                <a:gd name="T33" fmla="*/ 2357 h 5014"/>
                <a:gd name="T34" fmla="*/ 31 w 5825"/>
                <a:gd name="T35" fmla="*/ 2508 h 5014"/>
                <a:gd name="T36" fmla="*/ 0 w 5825"/>
                <a:gd name="T37" fmla="*/ 2658 h 5014"/>
                <a:gd name="T38" fmla="*/ 675 w 5825"/>
                <a:gd name="T39" fmla="*/ 2658 h 5014"/>
                <a:gd name="T40" fmla="*/ 675 w 5825"/>
                <a:gd name="T41" fmla="*/ 3045 h 5014"/>
                <a:gd name="T42" fmla="*/ 890 w 5825"/>
                <a:gd name="T43" fmla="*/ 3045 h 5014"/>
                <a:gd name="T44" fmla="*/ 890 w 5825"/>
                <a:gd name="T45" fmla="*/ 2658 h 5014"/>
                <a:gd name="T46" fmla="*/ 2179 w 5825"/>
                <a:gd name="T47" fmla="*/ 2658 h 5014"/>
                <a:gd name="T48" fmla="*/ 2179 w 5825"/>
                <a:gd name="T49" fmla="*/ 3582 h 5014"/>
                <a:gd name="T50" fmla="*/ 2393 w 5825"/>
                <a:gd name="T51" fmla="*/ 3582 h 5014"/>
                <a:gd name="T52" fmla="*/ 2393 w 5825"/>
                <a:gd name="T53" fmla="*/ 2658 h 5014"/>
                <a:gd name="T54" fmla="*/ 3683 w 5825"/>
                <a:gd name="T55" fmla="*/ 2658 h 5014"/>
                <a:gd name="T56" fmla="*/ 3683 w 5825"/>
                <a:gd name="T57" fmla="*/ 3367 h 5014"/>
                <a:gd name="T58" fmla="*/ 3898 w 5825"/>
                <a:gd name="T59" fmla="*/ 3367 h 5014"/>
                <a:gd name="T60" fmla="*/ 3898 w 5825"/>
                <a:gd name="T61" fmla="*/ 2658 h 5014"/>
                <a:gd name="T62" fmla="*/ 4748 w 5825"/>
                <a:gd name="T63" fmla="*/ 2658 h 5014"/>
                <a:gd name="T64" fmla="*/ 4287 w 5825"/>
                <a:gd name="T65" fmla="*/ 4691 h 5014"/>
                <a:gd name="T66" fmla="*/ 4611 w 5825"/>
                <a:gd name="T67" fmla="*/ 5013 h 5014"/>
                <a:gd name="T68" fmla="*/ 5177 w 5825"/>
                <a:gd name="T69" fmla="*/ 2658 h 5014"/>
                <a:gd name="T70" fmla="*/ 5824 w 5825"/>
                <a:gd name="T71" fmla="*/ 2658 h 5014"/>
                <a:gd name="T72" fmla="*/ 5824 w 5825"/>
                <a:gd name="T73" fmla="*/ 2357 h 5014"/>
                <a:gd name="T74" fmla="*/ 5177 w 5825"/>
                <a:gd name="T75" fmla="*/ 2357 h 5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25" h="5014">
                  <a:moveTo>
                    <a:pt x="5177" y="2357"/>
                  </a:moveTo>
                  <a:cubicBezTo>
                    <a:pt x="5155" y="1515"/>
                    <a:pt x="4955" y="718"/>
                    <a:pt x="4611" y="0"/>
                  </a:cubicBezTo>
                  <a:lnTo>
                    <a:pt x="4287" y="324"/>
                  </a:lnTo>
                  <a:cubicBezTo>
                    <a:pt x="4567" y="948"/>
                    <a:pt x="4729" y="1636"/>
                    <a:pt x="4748" y="2357"/>
                  </a:cubicBezTo>
                  <a:lnTo>
                    <a:pt x="3898" y="2357"/>
                  </a:lnTo>
                  <a:lnTo>
                    <a:pt x="3898" y="1649"/>
                  </a:lnTo>
                  <a:lnTo>
                    <a:pt x="3683" y="1649"/>
                  </a:lnTo>
                  <a:lnTo>
                    <a:pt x="3683" y="2357"/>
                  </a:lnTo>
                  <a:lnTo>
                    <a:pt x="2393" y="2357"/>
                  </a:lnTo>
                  <a:lnTo>
                    <a:pt x="2393" y="1433"/>
                  </a:lnTo>
                  <a:lnTo>
                    <a:pt x="2179" y="1433"/>
                  </a:lnTo>
                  <a:lnTo>
                    <a:pt x="2179" y="2357"/>
                  </a:lnTo>
                  <a:lnTo>
                    <a:pt x="890" y="2357"/>
                  </a:lnTo>
                  <a:lnTo>
                    <a:pt x="890" y="1971"/>
                  </a:lnTo>
                  <a:lnTo>
                    <a:pt x="675" y="1971"/>
                  </a:lnTo>
                  <a:lnTo>
                    <a:pt x="675" y="2357"/>
                  </a:lnTo>
                  <a:lnTo>
                    <a:pt x="0" y="2357"/>
                  </a:lnTo>
                  <a:cubicBezTo>
                    <a:pt x="12" y="2406"/>
                    <a:pt x="31" y="2454"/>
                    <a:pt x="31" y="2508"/>
                  </a:cubicBezTo>
                  <a:cubicBezTo>
                    <a:pt x="31" y="2561"/>
                    <a:pt x="12" y="2608"/>
                    <a:pt x="0" y="2658"/>
                  </a:cubicBezTo>
                  <a:lnTo>
                    <a:pt x="675" y="2658"/>
                  </a:lnTo>
                  <a:lnTo>
                    <a:pt x="675" y="3045"/>
                  </a:lnTo>
                  <a:lnTo>
                    <a:pt x="890" y="3045"/>
                  </a:lnTo>
                  <a:lnTo>
                    <a:pt x="890" y="2658"/>
                  </a:lnTo>
                  <a:lnTo>
                    <a:pt x="2179" y="2658"/>
                  </a:lnTo>
                  <a:lnTo>
                    <a:pt x="2179" y="3582"/>
                  </a:lnTo>
                  <a:lnTo>
                    <a:pt x="2393" y="3582"/>
                  </a:lnTo>
                  <a:lnTo>
                    <a:pt x="2393" y="2658"/>
                  </a:lnTo>
                  <a:lnTo>
                    <a:pt x="3683" y="2658"/>
                  </a:lnTo>
                  <a:lnTo>
                    <a:pt x="3683" y="3367"/>
                  </a:lnTo>
                  <a:lnTo>
                    <a:pt x="3898" y="3367"/>
                  </a:lnTo>
                  <a:lnTo>
                    <a:pt x="3898" y="2658"/>
                  </a:lnTo>
                  <a:lnTo>
                    <a:pt x="4748" y="2658"/>
                  </a:lnTo>
                  <a:cubicBezTo>
                    <a:pt x="4727" y="3380"/>
                    <a:pt x="4567" y="4067"/>
                    <a:pt x="4287" y="4691"/>
                  </a:cubicBezTo>
                  <a:lnTo>
                    <a:pt x="4611" y="5013"/>
                  </a:lnTo>
                  <a:cubicBezTo>
                    <a:pt x="4955" y="4296"/>
                    <a:pt x="5155" y="3500"/>
                    <a:pt x="5177" y="2658"/>
                  </a:cubicBezTo>
                  <a:lnTo>
                    <a:pt x="5824" y="2658"/>
                  </a:lnTo>
                  <a:lnTo>
                    <a:pt x="5824" y="2357"/>
                  </a:lnTo>
                  <a:lnTo>
                    <a:pt x="5177" y="235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09585"/>
              <a:endParaRPr lang="en-US" sz="16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20" name="Freeform 19"/>
          <p:cNvSpPr>
            <a:spLocks noChangeArrowheads="1"/>
          </p:cNvSpPr>
          <p:nvPr/>
        </p:nvSpPr>
        <p:spPr bwMode="auto">
          <a:xfrm>
            <a:off x="2934517" y="3165650"/>
            <a:ext cx="538696" cy="497010"/>
          </a:xfrm>
          <a:custGeom>
            <a:avLst/>
            <a:gdLst>
              <a:gd name="T0" fmla="*/ 1854 w 3703"/>
              <a:gd name="T1" fmla="*/ 1849 h 3416"/>
              <a:gd name="T2" fmla="*/ 1995 w 3703"/>
              <a:gd name="T3" fmla="*/ 1708 h 3416"/>
              <a:gd name="T4" fmla="*/ 1995 w 3703"/>
              <a:gd name="T5" fmla="*/ 141 h 3416"/>
              <a:gd name="T6" fmla="*/ 1854 w 3703"/>
              <a:gd name="T7" fmla="*/ 0 h 3416"/>
              <a:gd name="T8" fmla="*/ 1712 w 3703"/>
              <a:gd name="T9" fmla="*/ 141 h 3416"/>
              <a:gd name="T10" fmla="*/ 1712 w 3703"/>
              <a:gd name="T11" fmla="*/ 1708 h 3416"/>
              <a:gd name="T12" fmla="*/ 1854 w 3703"/>
              <a:gd name="T13" fmla="*/ 1849 h 3416"/>
              <a:gd name="T14" fmla="*/ 1854 w 3703"/>
              <a:gd name="T15" fmla="*/ 2134 h 3416"/>
              <a:gd name="T16" fmla="*/ 1354 w 3703"/>
              <a:gd name="T17" fmla="*/ 2633 h 3416"/>
              <a:gd name="T18" fmla="*/ 1710 w 3703"/>
              <a:gd name="T19" fmla="*/ 3110 h 3416"/>
              <a:gd name="T20" fmla="*/ 1710 w 3703"/>
              <a:gd name="T21" fmla="*/ 3274 h 3416"/>
              <a:gd name="T22" fmla="*/ 1851 w 3703"/>
              <a:gd name="T23" fmla="*/ 3415 h 3416"/>
              <a:gd name="T24" fmla="*/ 1992 w 3703"/>
              <a:gd name="T25" fmla="*/ 3274 h 3416"/>
              <a:gd name="T26" fmla="*/ 1992 w 3703"/>
              <a:gd name="T27" fmla="*/ 3110 h 3416"/>
              <a:gd name="T28" fmla="*/ 2347 w 3703"/>
              <a:gd name="T29" fmla="*/ 2633 h 3416"/>
              <a:gd name="T30" fmla="*/ 1854 w 3703"/>
              <a:gd name="T31" fmla="*/ 2134 h 3416"/>
              <a:gd name="T32" fmla="*/ 3205 w 3703"/>
              <a:gd name="T33" fmla="*/ 283 h 3416"/>
              <a:gd name="T34" fmla="*/ 3346 w 3703"/>
              <a:gd name="T35" fmla="*/ 141 h 3416"/>
              <a:gd name="T36" fmla="*/ 3205 w 3703"/>
              <a:gd name="T37" fmla="*/ 0 h 3416"/>
              <a:gd name="T38" fmla="*/ 3064 w 3703"/>
              <a:gd name="T39" fmla="*/ 141 h 3416"/>
              <a:gd name="T40" fmla="*/ 3205 w 3703"/>
              <a:gd name="T41" fmla="*/ 283 h 3416"/>
              <a:gd name="T42" fmla="*/ 3205 w 3703"/>
              <a:gd name="T43" fmla="*/ 568 h 3416"/>
              <a:gd name="T44" fmla="*/ 2706 w 3703"/>
              <a:gd name="T45" fmla="*/ 1067 h 3416"/>
              <a:gd name="T46" fmla="*/ 3061 w 3703"/>
              <a:gd name="T47" fmla="*/ 1544 h 3416"/>
              <a:gd name="T48" fmla="*/ 3061 w 3703"/>
              <a:gd name="T49" fmla="*/ 3274 h 3416"/>
              <a:gd name="T50" fmla="*/ 3203 w 3703"/>
              <a:gd name="T51" fmla="*/ 3415 h 3416"/>
              <a:gd name="T52" fmla="*/ 3344 w 3703"/>
              <a:gd name="T53" fmla="*/ 3274 h 3416"/>
              <a:gd name="T54" fmla="*/ 3344 w 3703"/>
              <a:gd name="T55" fmla="*/ 1544 h 3416"/>
              <a:gd name="T56" fmla="*/ 3699 w 3703"/>
              <a:gd name="T57" fmla="*/ 1067 h 3416"/>
              <a:gd name="T58" fmla="*/ 3205 w 3703"/>
              <a:gd name="T59" fmla="*/ 568 h 3416"/>
              <a:gd name="T60" fmla="*/ 500 w 3703"/>
              <a:gd name="T61" fmla="*/ 709 h 3416"/>
              <a:gd name="T62" fmla="*/ 641 w 3703"/>
              <a:gd name="T63" fmla="*/ 568 h 3416"/>
              <a:gd name="T64" fmla="*/ 641 w 3703"/>
              <a:gd name="T65" fmla="*/ 141 h 3416"/>
              <a:gd name="T66" fmla="*/ 500 w 3703"/>
              <a:gd name="T67" fmla="*/ 0 h 3416"/>
              <a:gd name="T68" fmla="*/ 359 w 3703"/>
              <a:gd name="T69" fmla="*/ 141 h 3416"/>
              <a:gd name="T70" fmla="*/ 359 w 3703"/>
              <a:gd name="T71" fmla="*/ 568 h 3416"/>
              <a:gd name="T72" fmla="*/ 500 w 3703"/>
              <a:gd name="T73" fmla="*/ 709 h 3416"/>
              <a:gd name="T74" fmla="*/ 500 w 3703"/>
              <a:gd name="T75" fmla="*/ 994 h 3416"/>
              <a:gd name="T76" fmla="*/ 0 w 3703"/>
              <a:gd name="T77" fmla="*/ 1493 h 3416"/>
              <a:gd name="T78" fmla="*/ 356 w 3703"/>
              <a:gd name="T79" fmla="*/ 1970 h 3416"/>
              <a:gd name="T80" fmla="*/ 356 w 3703"/>
              <a:gd name="T81" fmla="*/ 3271 h 3416"/>
              <a:gd name="T82" fmla="*/ 497 w 3703"/>
              <a:gd name="T83" fmla="*/ 3412 h 3416"/>
              <a:gd name="T84" fmla="*/ 638 w 3703"/>
              <a:gd name="T85" fmla="*/ 3271 h 3416"/>
              <a:gd name="T86" fmla="*/ 638 w 3703"/>
              <a:gd name="T87" fmla="*/ 1970 h 3416"/>
              <a:gd name="T88" fmla="*/ 994 w 3703"/>
              <a:gd name="T89" fmla="*/ 1493 h 3416"/>
              <a:gd name="T90" fmla="*/ 500 w 3703"/>
              <a:gd name="T91" fmla="*/ 994 h 3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703" h="3416">
                <a:moveTo>
                  <a:pt x="1854" y="1849"/>
                </a:moveTo>
                <a:cubicBezTo>
                  <a:pt x="1933" y="1849"/>
                  <a:pt x="1995" y="1784"/>
                  <a:pt x="1995" y="1708"/>
                </a:cubicBezTo>
                <a:lnTo>
                  <a:pt x="1995" y="141"/>
                </a:lnTo>
                <a:cubicBezTo>
                  <a:pt x="1995" y="62"/>
                  <a:pt x="1930" y="0"/>
                  <a:pt x="1854" y="0"/>
                </a:cubicBezTo>
                <a:cubicBezTo>
                  <a:pt x="1775" y="0"/>
                  <a:pt x="1712" y="65"/>
                  <a:pt x="1712" y="141"/>
                </a:cubicBezTo>
                <a:lnTo>
                  <a:pt x="1712" y="1708"/>
                </a:lnTo>
                <a:cubicBezTo>
                  <a:pt x="1710" y="1784"/>
                  <a:pt x="1775" y="1849"/>
                  <a:pt x="1854" y="1849"/>
                </a:cubicBezTo>
                <a:close/>
                <a:moveTo>
                  <a:pt x="1854" y="2134"/>
                </a:moveTo>
                <a:cubicBezTo>
                  <a:pt x="1577" y="2134"/>
                  <a:pt x="1354" y="2357"/>
                  <a:pt x="1354" y="2633"/>
                </a:cubicBezTo>
                <a:cubicBezTo>
                  <a:pt x="1354" y="2859"/>
                  <a:pt x="1504" y="3048"/>
                  <a:pt x="1710" y="3110"/>
                </a:cubicBezTo>
                <a:lnTo>
                  <a:pt x="1710" y="3274"/>
                </a:lnTo>
                <a:cubicBezTo>
                  <a:pt x="1710" y="3353"/>
                  <a:pt x="1775" y="3415"/>
                  <a:pt x="1851" y="3415"/>
                </a:cubicBezTo>
                <a:cubicBezTo>
                  <a:pt x="1930" y="3415"/>
                  <a:pt x="1992" y="3350"/>
                  <a:pt x="1992" y="3274"/>
                </a:cubicBezTo>
                <a:lnTo>
                  <a:pt x="1992" y="3110"/>
                </a:lnTo>
                <a:cubicBezTo>
                  <a:pt x="2198" y="3048"/>
                  <a:pt x="2347" y="2859"/>
                  <a:pt x="2347" y="2633"/>
                </a:cubicBezTo>
                <a:cubicBezTo>
                  <a:pt x="2350" y="2357"/>
                  <a:pt x="2127" y="2134"/>
                  <a:pt x="1854" y="2134"/>
                </a:cubicBezTo>
                <a:close/>
                <a:moveTo>
                  <a:pt x="3205" y="283"/>
                </a:moveTo>
                <a:cubicBezTo>
                  <a:pt x="3284" y="283"/>
                  <a:pt x="3346" y="218"/>
                  <a:pt x="3346" y="141"/>
                </a:cubicBezTo>
                <a:cubicBezTo>
                  <a:pt x="3346" y="62"/>
                  <a:pt x="3282" y="0"/>
                  <a:pt x="3205" y="0"/>
                </a:cubicBezTo>
                <a:cubicBezTo>
                  <a:pt x="3129" y="0"/>
                  <a:pt x="3064" y="65"/>
                  <a:pt x="3064" y="141"/>
                </a:cubicBezTo>
                <a:cubicBezTo>
                  <a:pt x="3061" y="218"/>
                  <a:pt x="3126" y="283"/>
                  <a:pt x="3205" y="283"/>
                </a:cubicBezTo>
                <a:close/>
                <a:moveTo>
                  <a:pt x="3205" y="568"/>
                </a:moveTo>
                <a:cubicBezTo>
                  <a:pt x="2929" y="568"/>
                  <a:pt x="2706" y="791"/>
                  <a:pt x="2706" y="1067"/>
                </a:cubicBezTo>
                <a:cubicBezTo>
                  <a:pt x="2706" y="1293"/>
                  <a:pt x="2855" y="1482"/>
                  <a:pt x="3061" y="1544"/>
                </a:cubicBezTo>
                <a:lnTo>
                  <a:pt x="3061" y="3274"/>
                </a:lnTo>
                <a:cubicBezTo>
                  <a:pt x="3061" y="3353"/>
                  <a:pt x="3127" y="3415"/>
                  <a:pt x="3203" y="3415"/>
                </a:cubicBezTo>
                <a:cubicBezTo>
                  <a:pt x="3280" y="3415"/>
                  <a:pt x="3344" y="3350"/>
                  <a:pt x="3344" y="3274"/>
                </a:cubicBezTo>
                <a:lnTo>
                  <a:pt x="3344" y="1544"/>
                </a:lnTo>
                <a:cubicBezTo>
                  <a:pt x="3550" y="1482"/>
                  <a:pt x="3699" y="1293"/>
                  <a:pt x="3699" y="1067"/>
                </a:cubicBezTo>
                <a:cubicBezTo>
                  <a:pt x="3702" y="791"/>
                  <a:pt x="3479" y="568"/>
                  <a:pt x="3205" y="568"/>
                </a:cubicBezTo>
                <a:close/>
                <a:moveTo>
                  <a:pt x="500" y="709"/>
                </a:moveTo>
                <a:cubicBezTo>
                  <a:pt x="579" y="709"/>
                  <a:pt x="641" y="644"/>
                  <a:pt x="641" y="568"/>
                </a:cubicBezTo>
                <a:lnTo>
                  <a:pt x="641" y="141"/>
                </a:lnTo>
                <a:cubicBezTo>
                  <a:pt x="641" y="62"/>
                  <a:pt x="576" y="0"/>
                  <a:pt x="500" y="0"/>
                </a:cubicBezTo>
                <a:cubicBezTo>
                  <a:pt x="424" y="0"/>
                  <a:pt x="359" y="65"/>
                  <a:pt x="359" y="141"/>
                </a:cubicBezTo>
                <a:lnTo>
                  <a:pt x="359" y="568"/>
                </a:lnTo>
                <a:cubicBezTo>
                  <a:pt x="359" y="647"/>
                  <a:pt x="424" y="709"/>
                  <a:pt x="500" y="709"/>
                </a:cubicBezTo>
                <a:close/>
                <a:moveTo>
                  <a:pt x="500" y="994"/>
                </a:moveTo>
                <a:cubicBezTo>
                  <a:pt x="223" y="994"/>
                  <a:pt x="0" y="1217"/>
                  <a:pt x="0" y="1493"/>
                </a:cubicBezTo>
                <a:cubicBezTo>
                  <a:pt x="0" y="1719"/>
                  <a:pt x="150" y="1908"/>
                  <a:pt x="356" y="1970"/>
                </a:cubicBezTo>
                <a:lnTo>
                  <a:pt x="356" y="3271"/>
                </a:lnTo>
                <a:cubicBezTo>
                  <a:pt x="356" y="3350"/>
                  <a:pt x="421" y="3412"/>
                  <a:pt x="497" y="3412"/>
                </a:cubicBezTo>
                <a:cubicBezTo>
                  <a:pt x="573" y="3412"/>
                  <a:pt x="638" y="3347"/>
                  <a:pt x="638" y="3271"/>
                </a:cubicBezTo>
                <a:lnTo>
                  <a:pt x="638" y="1970"/>
                </a:lnTo>
                <a:cubicBezTo>
                  <a:pt x="844" y="1908"/>
                  <a:pt x="994" y="1719"/>
                  <a:pt x="994" y="1493"/>
                </a:cubicBezTo>
                <a:cubicBezTo>
                  <a:pt x="999" y="1217"/>
                  <a:pt x="777" y="994"/>
                  <a:pt x="500" y="994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609585"/>
            <a:endParaRPr lang="en-US" sz="160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Freeform 20"/>
          <p:cNvSpPr>
            <a:spLocks noChangeArrowheads="1"/>
          </p:cNvSpPr>
          <p:nvPr/>
        </p:nvSpPr>
        <p:spPr bwMode="auto">
          <a:xfrm>
            <a:off x="838606" y="3168765"/>
            <a:ext cx="491166" cy="491164"/>
          </a:xfrm>
          <a:custGeom>
            <a:avLst/>
            <a:gdLst>
              <a:gd name="T0" fmla="*/ 987 w 3108"/>
              <a:gd name="T1" fmla="*/ 853 h 3111"/>
              <a:gd name="T2" fmla="*/ 581 w 3108"/>
              <a:gd name="T3" fmla="*/ 421 h 3111"/>
              <a:gd name="T4" fmla="*/ 1157 w 3108"/>
              <a:gd name="T5" fmla="*/ 322 h 3111"/>
              <a:gd name="T6" fmla="*/ 1634 w 3108"/>
              <a:gd name="T7" fmla="*/ 743 h 3111"/>
              <a:gd name="T8" fmla="*/ 987 w 3108"/>
              <a:gd name="T9" fmla="*/ 853 h 3111"/>
              <a:gd name="T10" fmla="*/ 3064 w 3108"/>
              <a:gd name="T11" fmla="*/ 506 h 3111"/>
              <a:gd name="T12" fmla="*/ 3014 w 3108"/>
              <a:gd name="T13" fmla="*/ 198 h 3111"/>
              <a:gd name="T14" fmla="*/ 2768 w 3108"/>
              <a:gd name="T15" fmla="*/ 48 h 3111"/>
              <a:gd name="T16" fmla="*/ 2531 w 3108"/>
              <a:gd name="T17" fmla="*/ 88 h 3111"/>
              <a:gd name="T18" fmla="*/ 3014 w 3108"/>
              <a:gd name="T19" fmla="*/ 514 h 3111"/>
              <a:gd name="T20" fmla="*/ 3064 w 3108"/>
              <a:gd name="T21" fmla="*/ 506 h 3111"/>
              <a:gd name="T22" fmla="*/ 2607 w 3108"/>
              <a:gd name="T23" fmla="*/ 582 h 3111"/>
              <a:gd name="T24" fmla="*/ 2128 w 3108"/>
              <a:gd name="T25" fmla="*/ 156 h 3111"/>
              <a:gd name="T26" fmla="*/ 1563 w 3108"/>
              <a:gd name="T27" fmla="*/ 252 h 3111"/>
              <a:gd name="T28" fmla="*/ 2043 w 3108"/>
              <a:gd name="T29" fmla="*/ 675 h 3111"/>
              <a:gd name="T30" fmla="*/ 2607 w 3108"/>
              <a:gd name="T31" fmla="*/ 582 h 3111"/>
              <a:gd name="T32" fmla="*/ 1662 w 3108"/>
              <a:gd name="T33" fmla="*/ 1519 h 3111"/>
              <a:gd name="T34" fmla="*/ 2238 w 3108"/>
              <a:gd name="T35" fmla="*/ 1519 h 3111"/>
              <a:gd name="T36" fmla="*/ 2644 w 3108"/>
              <a:gd name="T37" fmla="*/ 1016 h 3111"/>
              <a:gd name="T38" fmla="*/ 2068 w 3108"/>
              <a:gd name="T39" fmla="*/ 1016 h 3111"/>
              <a:gd name="T40" fmla="*/ 1662 w 3108"/>
              <a:gd name="T41" fmla="*/ 1519 h 3111"/>
              <a:gd name="T42" fmla="*/ 677 w 3108"/>
              <a:gd name="T43" fmla="*/ 1519 h 3111"/>
              <a:gd name="T44" fmla="*/ 1253 w 3108"/>
              <a:gd name="T45" fmla="*/ 1519 h 3111"/>
              <a:gd name="T46" fmla="*/ 1659 w 3108"/>
              <a:gd name="T47" fmla="*/ 1016 h 3111"/>
              <a:gd name="T48" fmla="*/ 1083 w 3108"/>
              <a:gd name="T49" fmla="*/ 1016 h 3111"/>
              <a:gd name="T50" fmla="*/ 677 w 3108"/>
              <a:gd name="T51" fmla="*/ 1519 h 3111"/>
              <a:gd name="T52" fmla="*/ 3056 w 3108"/>
              <a:gd name="T53" fmla="*/ 1016 h 3111"/>
              <a:gd name="T54" fmla="*/ 2650 w 3108"/>
              <a:gd name="T55" fmla="*/ 1519 h 3111"/>
              <a:gd name="T56" fmla="*/ 3107 w 3108"/>
              <a:gd name="T57" fmla="*/ 1519 h 3111"/>
              <a:gd name="T58" fmla="*/ 3107 w 3108"/>
              <a:gd name="T59" fmla="*/ 1016 h 3111"/>
              <a:gd name="T60" fmla="*/ 3056 w 3108"/>
              <a:gd name="T61" fmla="*/ 1016 h 3111"/>
              <a:gd name="T62" fmla="*/ 262 w 3108"/>
              <a:gd name="T63" fmla="*/ 1519 h 3111"/>
              <a:gd name="T64" fmla="*/ 0 w 3108"/>
              <a:gd name="T65" fmla="*/ 1519 h 3111"/>
              <a:gd name="T66" fmla="*/ 0 w 3108"/>
              <a:gd name="T67" fmla="*/ 1016 h 3111"/>
              <a:gd name="T68" fmla="*/ 0 w 3108"/>
              <a:gd name="T69" fmla="*/ 633 h 3111"/>
              <a:gd name="T70" fmla="*/ 166 w 3108"/>
              <a:gd name="T71" fmla="*/ 480 h 3111"/>
              <a:gd name="T72" fmla="*/ 671 w 3108"/>
              <a:gd name="T73" fmla="*/ 1016 h 3111"/>
              <a:gd name="T74" fmla="*/ 262 w 3108"/>
              <a:gd name="T75" fmla="*/ 1519 h 3111"/>
              <a:gd name="T76" fmla="*/ 3107 w 3108"/>
              <a:gd name="T77" fmla="*/ 1601 h 3111"/>
              <a:gd name="T78" fmla="*/ 3107 w 3108"/>
              <a:gd name="T79" fmla="*/ 2961 h 3111"/>
              <a:gd name="T80" fmla="*/ 2957 w 3108"/>
              <a:gd name="T81" fmla="*/ 3110 h 3111"/>
              <a:gd name="T82" fmla="*/ 149 w 3108"/>
              <a:gd name="T83" fmla="*/ 3110 h 3111"/>
              <a:gd name="T84" fmla="*/ 0 w 3108"/>
              <a:gd name="T85" fmla="*/ 2961 h 3111"/>
              <a:gd name="T86" fmla="*/ 0 w 3108"/>
              <a:gd name="T87" fmla="*/ 1601 h 3111"/>
              <a:gd name="T88" fmla="*/ 3107 w 3108"/>
              <a:gd name="T89" fmla="*/ 1601 h 3111"/>
              <a:gd name="T90" fmla="*/ 1318 w 3108"/>
              <a:gd name="T91" fmla="*/ 2585 h 3111"/>
              <a:gd name="T92" fmla="*/ 1368 w 3108"/>
              <a:gd name="T93" fmla="*/ 2614 h 3111"/>
              <a:gd name="T94" fmla="*/ 1840 w 3108"/>
              <a:gd name="T95" fmla="*/ 2312 h 3111"/>
              <a:gd name="T96" fmla="*/ 1840 w 3108"/>
              <a:gd name="T97" fmla="*/ 2244 h 3111"/>
              <a:gd name="T98" fmla="*/ 1368 w 3108"/>
              <a:gd name="T99" fmla="*/ 1942 h 3111"/>
              <a:gd name="T100" fmla="*/ 1318 w 3108"/>
              <a:gd name="T101" fmla="*/ 1970 h 3111"/>
              <a:gd name="T102" fmla="*/ 1318 w 3108"/>
              <a:gd name="T103" fmla="*/ 2585 h 3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108" h="3111">
                <a:moveTo>
                  <a:pt x="987" y="853"/>
                </a:moveTo>
                <a:lnTo>
                  <a:pt x="581" y="421"/>
                </a:lnTo>
                <a:lnTo>
                  <a:pt x="1157" y="322"/>
                </a:lnTo>
                <a:lnTo>
                  <a:pt x="1634" y="743"/>
                </a:lnTo>
                <a:lnTo>
                  <a:pt x="987" y="853"/>
                </a:lnTo>
                <a:close/>
                <a:moveTo>
                  <a:pt x="3064" y="506"/>
                </a:moveTo>
                <a:cubicBezTo>
                  <a:pt x="3064" y="506"/>
                  <a:pt x="3036" y="345"/>
                  <a:pt x="3014" y="198"/>
                </a:cubicBezTo>
                <a:cubicBezTo>
                  <a:pt x="2977" y="0"/>
                  <a:pt x="2768" y="48"/>
                  <a:pt x="2768" y="48"/>
                </a:cubicBezTo>
                <a:lnTo>
                  <a:pt x="2531" y="88"/>
                </a:lnTo>
                <a:lnTo>
                  <a:pt x="3014" y="514"/>
                </a:lnTo>
                <a:lnTo>
                  <a:pt x="3064" y="506"/>
                </a:lnTo>
                <a:close/>
                <a:moveTo>
                  <a:pt x="2607" y="582"/>
                </a:moveTo>
                <a:lnTo>
                  <a:pt x="2128" y="156"/>
                </a:lnTo>
                <a:lnTo>
                  <a:pt x="1563" y="252"/>
                </a:lnTo>
                <a:lnTo>
                  <a:pt x="2043" y="675"/>
                </a:lnTo>
                <a:lnTo>
                  <a:pt x="2607" y="582"/>
                </a:lnTo>
                <a:close/>
                <a:moveTo>
                  <a:pt x="1662" y="1519"/>
                </a:moveTo>
                <a:lnTo>
                  <a:pt x="2238" y="1519"/>
                </a:lnTo>
                <a:lnTo>
                  <a:pt x="2644" y="1016"/>
                </a:lnTo>
                <a:lnTo>
                  <a:pt x="2068" y="1016"/>
                </a:lnTo>
                <a:lnTo>
                  <a:pt x="1662" y="1519"/>
                </a:lnTo>
                <a:close/>
                <a:moveTo>
                  <a:pt x="677" y="1519"/>
                </a:moveTo>
                <a:lnTo>
                  <a:pt x="1253" y="1519"/>
                </a:lnTo>
                <a:lnTo>
                  <a:pt x="1659" y="1016"/>
                </a:lnTo>
                <a:lnTo>
                  <a:pt x="1083" y="1016"/>
                </a:lnTo>
                <a:lnTo>
                  <a:pt x="677" y="1519"/>
                </a:lnTo>
                <a:close/>
                <a:moveTo>
                  <a:pt x="3056" y="1016"/>
                </a:moveTo>
                <a:lnTo>
                  <a:pt x="2650" y="1519"/>
                </a:lnTo>
                <a:lnTo>
                  <a:pt x="3107" y="1519"/>
                </a:lnTo>
                <a:lnTo>
                  <a:pt x="3107" y="1016"/>
                </a:lnTo>
                <a:lnTo>
                  <a:pt x="3056" y="1016"/>
                </a:lnTo>
                <a:close/>
                <a:moveTo>
                  <a:pt x="262" y="1519"/>
                </a:moveTo>
                <a:lnTo>
                  <a:pt x="0" y="1519"/>
                </a:lnTo>
                <a:lnTo>
                  <a:pt x="0" y="1016"/>
                </a:lnTo>
                <a:lnTo>
                  <a:pt x="0" y="633"/>
                </a:lnTo>
                <a:cubicBezTo>
                  <a:pt x="0" y="483"/>
                  <a:pt x="155" y="480"/>
                  <a:pt x="166" y="480"/>
                </a:cubicBezTo>
                <a:lnTo>
                  <a:pt x="671" y="1016"/>
                </a:lnTo>
                <a:lnTo>
                  <a:pt x="262" y="1519"/>
                </a:lnTo>
                <a:close/>
                <a:moveTo>
                  <a:pt x="3107" y="1601"/>
                </a:moveTo>
                <a:lnTo>
                  <a:pt x="3107" y="2961"/>
                </a:lnTo>
                <a:cubicBezTo>
                  <a:pt x="3107" y="3043"/>
                  <a:pt x="3039" y="3110"/>
                  <a:pt x="2957" y="3110"/>
                </a:cubicBezTo>
                <a:lnTo>
                  <a:pt x="149" y="3110"/>
                </a:lnTo>
                <a:cubicBezTo>
                  <a:pt x="67" y="3110"/>
                  <a:pt x="0" y="3043"/>
                  <a:pt x="0" y="2961"/>
                </a:cubicBezTo>
                <a:lnTo>
                  <a:pt x="0" y="1601"/>
                </a:lnTo>
                <a:lnTo>
                  <a:pt x="3107" y="1601"/>
                </a:lnTo>
                <a:close/>
                <a:moveTo>
                  <a:pt x="1318" y="2585"/>
                </a:moveTo>
                <a:cubicBezTo>
                  <a:pt x="1318" y="2619"/>
                  <a:pt x="1340" y="2633"/>
                  <a:pt x="1368" y="2614"/>
                </a:cubicBezTo>
                <a:lnTo>
                  <a:pt x="1840" y="2312"/>
                </a:lnTo>
                <a:cubicBezTo>
                  <a:pt x="1868" y="2292"/>
                  <a:pt x="1868" y="2264"/>
                  <a:pt x="1840" y="2244"/>
                </a:cubicBezTo>
                <a:lnTo>
                  <a:pt x="1368" y="1942"/>
                </a:lnTo>
                <a:cubicBezTo>
                  <a:pt x="1340" y="1922"/>
                  <a:pt x="1318" y="1936"/>
                  <a:pt x="1318" y="1970"/>
                </a:cubicBezTo>
                <a:lnTo>
                  <a:pt x="1318" y="2585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609585"/>
            <a:endParaRPr lang="en-US" sz="160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2" name="Freeform 21"/>
          <p:cNvSpPr>
            <a:spLocks noChangeArrowheads="1"/>
          </p:cNvSpPr>
          <p:nvPr/>
        </p:nvSpPr>
        <p:spPr bwMode="auto">
          <a:xfrm>
            <a:off x="5045270" y="3124457"/>
            <a:ext cx="623348" cy="541902"/>
          </a:xfrm>
          <a:custGeom>
            <a:avLst/>
            <a:gdLst>
              <a:gd name="T0" fmla="*/ 3298 w 4287"/>
              <a:gd name="T1" fmla="*/ 1673 h 3726"/>
              <a:gd name="T2" fmla="*/ 3417 w 4287"/>
              <a:gd name="T3" fmla="*/ 1716 h 3726"/>
              <a:gd name="T4" fmla="*/ 4018 w 4287"/>
              <a:gd name="T5" fmla="*/ 1696 h 3726"/>
              <a:gd name="T6" fmla="*/ 4052 w 4287"/>
              <a:gd name="T7" fmla="*/ 1092 h 3726"/>
              <a:gd name="T8" fmla="*/ 3691 w 4287"/>
              <a:gd name="T9" fmla="*/ 398 h 3726"/>
              <a:gd name="T10" fmla="*/ 3177 w 4287"/>
              <a:gd name="T11" fmla="*/ 76 h 3726"/>
              <a:gd name="T12" fmla="*/ 77 w 4287"/>
              <a:gd name="T13" fmla="*/ 2032 h 3726"/>
              <a:gd name="T14" fmla="*/ 288 w 4287"/>
              <a:gd name="T15" fmla="*/ 1862 h 3726"/>
              <a:gd name="T16" fmla="*/ 3262 w 4287"/>
              <a:gd name="T17" fmla="*/ 1716 h 3726"/>
              <a:gd name="T18" fmla="*/ 3231 w 4287"/>
              <a:gd name="T19" fmla="*/ 1544 h 3726"/>
              <a:gd name="T20" fmla="*/ 3152 w 4287"/>
              <a:gd name="T21" fmla="*/ 1391 h 3726"/>
              <a:gd name="T22" fmla="*/ 3121 w 4287"/>
              <a:gd name="T23" fmla="*/ 1143 h 3726"/>
              <a:gd name="T24" fmla="*/ 2968 w 4287"/>
              <a:gd name="T25" fmla="*/ 1222 h 3726"/>
              <a:gd name="T26" fmla="*/ 3121 w 4287"/>
              <a:gd name="T27" fmla="*/ 1143 h 3726"/>
              <a:gd name="T28" fmla="*/ 2937 w 4287"/>
              <a:gd name="T29" fmla="*/ 976 h 3726"/>
              <a:gd name="T30" fmla="*/ 2858 w 4287"/>
              <a:gd name="T31" fmla="*/ 824 h 3726"/>
              <a:gd name="T32" fmla="*/ 2709 w 4287"/>
              <a:gd name="T33" fmla="*/ 539 h 3726"/>
              <a:gd name="T34" fmla="*/ 2788 w 4287"/>
              <a:gd name="T35" fmla="*/ 691 h 3726"/>
              <a:gd name="T36" fmla="*/ 2709 w 4287"/>
              <a:gd name="T37" fmla="*/ 539 h 3726"/>
              <a:gd name="T38" fmla="*/ 4286 w 4287"/>
              <a:gd name="T39" fmla="*/ 2418 h 3726"/>
              <a:gd name="T40" fmla="*/ 3979 w 4287"/>
              <a:gd name="T41" fmla="*/ 1896 h 3726"/>
              <a:gd name="T42" fmla="*/ 325 w 4287"/>
              <a:gd name="T43" fmla="*/ 2204 h 3726"/>
              <a:gd name="T44" fmla="*/ 717 w 4287"/>
              <a:gd name="T45" fmla="*/ 2811 h 3726"/>
              <a:gd name="T46" fmla="*/ 325 w 4287"/>
              <a:gd name="T47" fmla="*/ 3417 h 3726"/>
              <a:gd name="T48" fmla="*/ 3979 w 4287"/>
              <a:gd name="T49" fmla="*/ 3725 h 3726"/>
              <a:gd name="T50" fmla="*/ 4286 w 4287"/>
              <a:gd name="T51" fmla="*/ 3203 h 3726"/>
              <a:gd name="T52" fmla="*/ 3894 w 4287"/>
              <a:gd name="T53" fmla="*/ 2811 h 3726"/>
              <a:gd name="T54" fmla="*/ 3352 w 4287"/>
              <a:gd name="T55" fmla="*/ 2094 h 3726"/>
              <a:gd name="T56" fmla="*/ 3352 w 4287"/>
              <a:gd name="T57" fmla="*/ 2269 h 3726"/>
              <a:gd name="T58" fmla="*/ 3352 w 4287"/>
              <a:gd name="T59" fmla="*/ 2094 h 3726"/>
              <a:gd name="T60" fmla="*/ 3349 w 4287"/>
              <a:gd name="T61" fmla="*/ 2588 h 3726"/>
              <a:gd name="T62" fmla="*/ 3349 w 4287"/>
              <a:gd name="T63" fmla="*/ 2413 h 3726"/>
              <a:gd name="T64" fmla="*/ 2460 w 4287"/>
              <a:gd name="T65" fmla="*/ 3327 h 3726"/>
              <a:gd name="T66" fmla="*/ 1766 w 4287"/>
              <a:gd name="T67" fmla="*/ 3327 h 3726"/>
              <a:gd name="T68" fmla="*/ 1552 w 4287"/>
              <a:gd name="T69" fmla="*/ 2664 h 3726"/>
              <a:gd name="T70" fmla="*/ 2113 w 4287"/>
              <a:gd name="T71" fmla="*/ 2255 h 3726"/>
              <a:gd name="T72" fmla="*/ 2678 w 4287"/>
              <a:gd name="T73" fmla="*/ 2664 h 3726"/>
              <a:gd name="T74" fmla="*/ 2460 w 4287"/>
              <a:gd name="T75" fmla="*/ 3327 h 3726"/>
              <a:gd name="T76" fmla="*/ 3262 w 4287"/>
              <a:gd name="T77" fmla="*/ 3460 h 3726"/>
              <a:gd name="T78" fmla="*/ 3437 w 4287"/>
              <a:gd name="T79" fmla="*/ 3460 h 3726"/>
              <a:gd name="T80" fmla="*/ 3352 w 4287"/>
              <a:gd name="T81" fmla="*/ 3226 h 3726"/>
              <a:gd name="T82" fmla="*/ 3352 w 4287"/>
              <a:gd name="T83" fmla="*/ 3051 h 3726"/>
              <a:gd name="T84" fmla="*/ 3352 w 4287"/>
              <a:gd name="T85" fmla="*/ 3226 h 3726"/>
              <a:gd name="T86" fmla="*/ 3262 w 4287"/>
              <a:gd name="T87" fmla="*/ 2819 h 3726"/>
              <a:gd name="T88" fmla="*/ 3437 w 4287"/>
              <a:gd name="T89" fmla="*/ 2819 h 3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287" h="3726">
                <a:moveTo>
                  <a:pt x="3262" y="1716"/>
                </a:moveTo>
                <a:cubicBezTo>
                  <a:pt x="3270" y="1699"/>
                  <a:pt x="3281" y="1682"/>
                  <a:pt x="3298" y="1673"/>
                </a:cubicBezTo>
                <a:cubicBezTo>
                  <a:pt x="3341" y="1651"/>
                  <a:pt x="3392" y="1668"/>
                  <a:pt x="3414" y="1710"/>
                </a:cubicBezTo>
                <a:cubicBezTo>
                  <a:pt x="3414" y="1713"/>
                  <a:pt x="3414" y="1713"/>
                  <a:pt x="3417" y="1716"/>
                </a:cubicBezTo>
                <a:lnTo>
                  <a:pt x="3979" y="1716"/>
                </a:lnTo>
                <a:lnTo>
                  <a:pt x="4018" y="1696"/>
                </a:lnTo>
                <a:cubicBezTo>
                  <a:pt x="4168" y="1617"/>
                  <a:pt x="4227" y="1431"/>
                  <a:pt x="4151" y="1281"/>
                </a:cubicBezTo>
                <a:lnTo>
                  <a:pt x="4052" y="1092"/>
                </a:lnTo>
                <a:cubicBezTo>
                  <a:pt x="3860" y="1191"/>
                  <a:pt x="3623" y="1118"/>
                  <a:pt x="3524" y="926"/>
                </a:cubicBezTo>
                <a:cubicBezTo>
                  <a:pt x="3425" y="735"/>
                  <a:pt x="3499" y="497"/>
                  <a:pt x="3691" y="398"/>
                </a:cubicBezTo>
                <a:lnTo>
                  <a:pt x="3592" y="209"/>
                </a:lnTo>
                <a:cubicBezTo>
                  <a:pt x="3513" y="59"/>
                  <a:pt x="3327" y="0"/>
                  <a:pt x="3177" y="76"/>
                </a:cubicBezTo>
                <a:lnTo>
                  <a:pt x="209" y="1617"/>
                </a:lnTo>
                <a:cubicBezTo>
                  <a:pt x="60" y="1696"/>
                  <a:pt x="0" y="1882"/>
                  <a:pt x="77" y="2032"/>
                </a:cubicBezTo>
                <a:lnTo>
                  <a:pt x="147" y="2170"/>
                </a:lnTo>
                <a:cubicBezTo>
                  <a:pt x="156" y="2054"/>
                  <a:pt x="204" y="1944"/>
                  <a:pt x="288" y="1862"/>
                </a:cubicBezTo>
                <a:cubicBezTo>
                  <a:pt x="381" y="1769"/>
                  <a:pt x="503" y="1719"/>
                  <a:pt x="633" y="1719"/>
                </a:cubicBezTo>
                <a:lnTo>
                  <a:pt x="3262" y="1716"/>
                </a:lnTo>
                <a:close/>
                <a:moveTo>
                  <a:pt x="3267" y="1428"/>
                </a:moveTo>
                <a:cubicBezTo>
                  <a:pt x="3290" y="1470"/>
                  <a:pt x="3274" y="1522"/>
                  <a:pt x="3231" y="1544"/>
                </a:cubicBezTo>
                <a:cubicBezTo>
                  <a:pt x="3189" y="1567"/>
                  <a:pt x="3135" y="1549"/>
                  <a:pt x="3115" y="1507"/>
                </a:cubicBezTo>
                <a:cubicBezTo>
                  <a:pt x="3092" y="1465"/>
                  <a:pt x="3110" y="1414"/>
                  <a:pt x="3152" y="1391"/>
                </a:cubicBezTo>
                <a:cubicBezTo>
                  <a:pt x="3195" y="1369"/>
                  <a:pt x="3245" y="1386"/>
                  <a:pt x="3267" y="1428"/>
                </a:cubicBezTo>
                <a:close/>
                <a:moveTo>
                  <a:pt x="3121" y="1143"/>
                </a:moveTo>
                <a:cubicBezTo>
                  <a:pt x="3143" y="1185"/>
                  <a:pt x="3126" y="1237"/>
                  <a:pt x="3084" y="1259"/>
                </a:cubicBezTo>
                <a:cubicBezTo>
                  <a:pt x="3042" y="1282"/>
                  <a:pt x="2988" y="1264"/>
                  <a:pt x="2968" y="1222"/>
                </a:cubicBezTo>
                <a:cubicBezTo>
                  <a:pt x="2946" y="1180"/>
                  <a:pt x="2963" y="1129"/>
                  <a:pt x="3005" y="1106"/>
                </a:cubicBezTo>
                <a:cubicBezTo>
                  <a:pt x="3047" y="1084"/>
                  <a:pt x="3098" y="1101"/>
                  <a:pt x="3121" y="1143"/>
                </a:cubicBezTo>
                <a:close/>
                <a:moveTo>
                  <a:pt x="2974" y="861"/>
                </a:moveTo>
                <a:cubicBezTo>
                  <a:pt x="2996" y="903"/>
                  <a:pt x="2980" y="954"/>
                  <a:pt x="2937" y="976"/>
                </a:cubicBezTo>
                <a:cubicBezTo>
                  <a:pt x="2895" y="999"/>
                  <a:pt x="2844" y="983"/>
                  <a:pt x="2821" y="940"/>
                </a:cubicBezTo>
                <a:cubicBezTo>
                  <a:pt x="2799" y="898"/>
                  <a:pt x="2816" y="844"/>
                  <a:pt x="2858" y="824"/>
                </a:cubicBezTo>
                <a:cubicBezTo>
                  <a:pt x="2898" y="801"/>
                  <a:pt x="2951" y="818"/>
                  <a:pt x="2974" y="861"/>
                </a:cubicBezTo>
                <a:close/>
                <a:moveTo>
                  <a:pt x="2709" y="539"/>
                </a:moveTo>
                <a:cubicBezTo>
                  <a:pt x="2751" y="516"/>
                  <a:pt x="2805" y="533"/>
                  <a:pt x="2824" y="576"/>
                </a:cubicBezTo>
                <a:cubicBezTo>
                  <a:pt x="2847" y="618"/>
                  <a:pt x="2830" y="672"/>
                  <a:pt x="2788" y="691"/>
                </a:cubicBezTo>
                <a:cubicBezTo>
                  <a:pt x="2745" y="714"/>
                  <a:pt x="2695" y="698"/>
                  <a:pt x="2672" y="655"/>
                </a:cubicBezTo>
                <a:cubicBezTo>
                  <a:pt x="2649" y="613"/>
                  <a:pt x="2666" y="562"/>
                  <a:pt x="2709" y="539"/>
                </a:cubicBezTo>
                <a:close/>
                <a:moveTo>
                  <a:pt x="4286" y="2418"/>
                </a:moveTo>
                <a:lnTo>
                  <a:pt x="4286" y="2418"/>
                </a:lnTo>
                <a:lnTo>
                  <a:pt x="4286" y="2204"/>
                </a:lnTo>
                <a:cubicBezTo>
                  <a:pt x="4286" y="2035"/>
                  <a:pt x="4148" y="1896"/>
                  <a:pt x="3979" y="1896"/>
                </a:cubicBezTo>
                <a:lnTo>
                  <a:pt x="633" y="1896"/>
                </a:lnTo>
                <a:cubicBezTo>
                  <a:pt x="463" y="1896"/>
                  <a:pt x="325" y="2035"/>
                  <a:pt x="325" y="2204"/>
                </a:cubicBezTo>
                <a:lnTo>
                  <a:pt x="325" y="2418"/>
                </a:lnTo>
                <a:cubicBezTo>
                  <a:pt x="542" y="2418"/>
                  <a:pt x="717" y="2594"/>
                  <a:pt x="717" y="2811"/>
                </a:cubicBezTo>
                <a:cubicBezTo>
                  <a:pt x="717" y="3029"/>
                  <a:pt x="542" y="3203"/>
                  <a:pt x="325" y="3203"/>
                </a:cubicBezTo>
                <a:lnTo>
                  <a:pt x="325" y="3417"/>
                </a:lnTo>
                <a:cubicBezTo>
                  <a:pt x="325" y="3587"/>
                  <a:pt x="463" y="3725"/>
                  <a:pt x="633" y="3725"/>
                </a:cubicBezTo>
                <a:lnTo>
                  <a:pt x="3979" y="3725"/>
                </a:lnTo>
                <a:cubicBezTo>
                  <a:pt x="4148" y="3725"/>
                  <a:pt x="4286" y="3587"/>
                  <a:pt x="4286" y="3417"/>
                </a:cubicBezTo>
                <a:lnTo>
                  <a:pt x="4286" y="3203"/>
                </a:lnTo>
                <a:lnTo>
                  <a:pt x="4286" y="3203"/>
                </a:lnTo>
                <a:cubicBezTo>
                  <a:pt x="4069" y="3203"/>
                  <a:pt x="3894" y="3029"/>
                  <a:pt x="3894" y="2811"/>
                </a:cubicBezTo>
                <a:cubicBezTo>
                  <a:pt x="3894" y="2594"/>
                  <a:pt x="4072" y="2418"/>
                  <a:pt x="4286" y="2418"/>
                </a:cubicBezTo>
                <a:close/>
                <a:moveTo>
                  <a:pt x="3352" y="2094"/>
                </a:moveTo>
                <a:cubicBezTo>
                  <a:pt x="3400" y="2094"/>
                  <a:pt x="3440" y="2133"/>
                  <a:pt x="3440" y="2181"/>
                </a:cubicBezTo>
                <a:cubicBezTo>
                  <a:pt x="3440" y="2229"/>
                  <a:pt x="3400" y="2269"/>
                  <a:pt x="3352" y="2269"/>
                </a:cubicBezTo>
                <a:cubicBezTo>
                  <a:pt x="3304" y="2269"/>
                  <a:pt x="3265" y="2229"/>
                  <a:pt x="3265" y="2181"/>
                </a:cubicBezTo>
                <a:cubicBezTo>
                  <a:pt x="3265" y="2133"/>
                  <a:pt x="3304" y="2094"/>
                  <a:pt x="3352" y="2094"/>
                </a:cubicBezTo>
                <a:close/>
                <a:moveTo>
                  <a:pt x="3437" y="2500"/>
                </a:moveTo>
                <a:cubicBezTo>
                  <a:pt x="3437" y="2548"/>
                  <a:pt x="3397" y="2588"/>
                  <a:pt x="3349" y="2588"/>
                </a:cubicBezTo>
                <a:cubicBezTo>
                  <a:pt x="3301" y="2588"/>
                  <a:pt x="3262" y="2548"/>
                  <a:pt x="3262" y="2500"/>
                </a:cubicBezTo>
                <a:cubicBezTo>
                  <a:pt x="3262" y="2452"/>
                  <a:pt x="3301" y="2413"/>
                  <a:pt x="3349" y="2413"/>
                </a:cubicBezTo>
                <a:cubicBezTo>
                  <a:pt x="3397" y="2413"/>
                  <a:pt x="3437" y="2452"/>
                  <a:pt x="3437" y="2500"/>
                </a:cubicBezTo>
                <a:close/>
                <a:moveTo>
                  <a:pt x="2460" y="3327"/>
                </a:moveTo>
                <a:lnTo>
                  <a:pt x="2113" y="3073"/>
                </a:lnTo>
                <a:lnTo>
                  <a:pt x="1766" y="3327"/>
                </a:lnTo>
                <a:lnTo>
                  <a:pt x="1899" y="2918"/>
                </a:lnTo>
                <a:lnTo>
                  <a:pt x="1552" y="2664"/>
                </a:lnTo>
                <a:lnTo>
                  <a:pt x="1981" y="2664"/>
                </a:lnTo>
                <a:lnTo>
                  <a:pt x="2113" y="2255"/>
                </a:lnTo>
                <a:lnTo>
                  <a:pt x="2246" y="2664"/>
                </a:lnTo>
                <a:lnTo>
                  <a:pt x="2678" y="2664"/>
                </a:lnTo>
                <a:lnTo>
                  <a:pt x="2330" y="2918"/>
                </a:lnTo>
                <a:lnTo>
                  <a:pt x="2460" y="3327"/>
                </a:lnTo>
                <a:close/>
                <a:moveTo>
                  <a:pt x="3349" y="3547"/>
                </a:moveTo>
                <a:cubicBezTo>
                  <a:pt x="3301" y="3547"/>
                  <a:pt x="3262" y="3508"/>
                  <a:pt x="3262" y="3460"/>
                </a:cubicBezTo>
                <a:cubicBezTo>
                  <a:pt x="3262" y="3412"/>
                  <a:pt x="3301" y="3372"/>
                  <a:pt x="3349" y="3372"/>
                </a:cubicBezTo>
                <a:cubicBezTo>
                  <a:pt x="3397" y="3372"/>
                  <a:pt x="3437" y="3412"/>
                  <a:pt x="3437" y="3460"/>
                </a:cubicBezTo>
                <a:cubicBezTo>
                  <a:pt x="3437" y="3508"/>
                  <a:pt x="3397" y="3547"/>
                  <a:pt x="3349" y="3547"/>
                </a:cubicBezTo>
                <a:close/>
                <a:moveTo>
                  <a:pt x="3352" y="3226"/>
                </a:moveTo>
                <a:cubicBezTo>
                  <a:pt x="3304" y="3226"/>
                  <a:pt x="3265" y="3186"/>
                  <a:pt x="3265" y="3138"/>
                </a:cubicBezTo>
                <a:cubicBezTo>
                  <a:pt x="3265" y="3090"/>
                  <a:pt x="3304" y="3051"/>
                  <a:pt x="3352" y="3051"/>
                </a:cubicBezTo>
                <a:cubicBezTo>
                  <a:pt x="3400" y="3051"/>
                  <a:pt x="3440" y="3090"/>
                  <a:pt x="3440" y="3138"/>
                </a:cubicBezTo>
                <a:cubicBezTo>
                  <a:pt x="3437" y="3189"/>
                  <a:pt x="3397" y="3226"/>
                  <a:pt x="3352" y="3226"/>
                </a:cubicBezTo>
                <a:close/>
                <a:moveTo>
                  <a:pt x="3349" y="2907"/>
                </a:moveTo>
                <a:cubicBezTo>
                  <a:pt x="3301" y="2907"/>
                  <a:pt x="3262" y="2867"/>
                  <a:pt x="3262" y="2819"/>
                </a:cubicBezTo>
                <a:cubicBezTo>
                  <a:pt x="3262" y="2771"/>
                  <a:pt x="3301" y="2732"/>
                  <a:pt x="3349" y="2732"/>
                </a:cubicBezTo>
                <a:cubicBezTo>
                  <a:pt x="3397" y="2732"/>
                  <a:pt x="3437" y="2771"/>
                  <a:pt x="3437" y="2819"/>
                </a:cubicBezTo>
                <a:cubicBezTo>
                  <a:pt x="3437" y="2867"/>
                  <a:pt x="3397" y="2907"/>
                  <a:pt x="3349" y="2907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609585"/>
            <a:endParaRPr lang="en-US" sz="160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130420" y="3126379"/>
            <a:ext cx="441844" cy="531944"/>
            <a:chOff x="3830638" y="2252663"/>
            <a:chExt cx="2670175" cy="3214687"/>
          </a:xfr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937125" y="3135313"/>
              <a:ext cx="454025" cy="211137"/>
            </a:xfrm>
            <a:custGeom>
              <a:avLst/>
              <a:gdLst>
                <a:gd name="T0" fmla="*/ 630 w 1262"/>
                <a:gd name="T1" fmla="*/ 587 h 588"/>
                <a:gd name="T2" fmla="*/ 0 w 1262"/>
                <a:gd name="T3" fmla="*/ 587 h 588"/>
                <a:gd name="T4" fmla="*/ 0 w 1262"/>
                <a:gd name="T5" fmla="*/ 0 h 588"/>
                <a:gd name="T6" fmla="*/ 1261 w 1262"/>
                <a:gd name="T7" fmla="*/ 0 h 588"/>
                <a:gd name="T8" fmla="*/ 1261 w 1262"/>
                <a:gd name="T9" fmla="*/ 587 h 588"/>
                <a:gd name="T10" fmla="*/ 630 w 1262"/>
                <a:gd name="T11" fmla="*/ 58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2" h="588">
                  <a:moveTo>
                    <a:pt x="630" y="587"/>
                  </a:moveTo>
                  <a:lnTo>
                    <a:pt x="0" y="587"/>
                  </a:lnTo>
                  <a:lnTo>
                    <a:pt x="0" y="0"/>
                  </a:lnTo>
                  <a:lnTo>
                    <a:pt x="1261" y="0"/>
                  </a:lnTo>
                  <a:lnTo>
                    <a:pt x="1261" y="587"/>
                  </a:lnTo>
                  <a:lnTo>
                    <a:pt x="630" y="5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30638" y="3135313"/>
              <a:ext cx="2670175" cy="2332037"/>
            </a:xfrm>
            <a:custGeom>
              <a:avLst/>
              <a:gdLst>
                <a:gd name="T0" fmla="*/ 5861 w 7417"/>
                <a:gd name="T1" fmla="*/ 0 h 6479"/>
                <a:gd name="T2" fmla="*/ 5861 w 7417"/>
                <a:gd name="T3" fmla="*/ 587 h 6479"/>
                <a:gd name="T4" fmla="*/ 6831 w 7417"/>
                <a:gd name="T5" fmla="*/ 587 h 6479"/>
                <a:gd name="T6" fmla="*/ 6831 w 7417"/>
                <a:gd name="T7" fmla="*/ 5891 h 6479"/>
                <a:gd name="T8" fmla="*/ 584 w 7417"/>
                <a:gd name="T9" fmla="*/ 5891 h 6479"/>
                <a:gd name="T10" fmla="*/ 584 w 7417"/>
                <a:gd name="T11" fmla="*/ 587 h 6479"/>
                <a:gd name="T12" fmla="*/ 1552 w 7417"/>
                <a:gd name="T13" fmla="*/ 587 h 6479"/>
                <a:gd name="T14" fmla="*/ 1555 w 7417"/>
                <a:gd name="T15" fmla="*/ 584 h 6479"/>
                <a:gd name="T16" fmla="*/ 1555 w 7417"/>
                <a:gd name="T17" fmla="*/ 3 h 6479"/>
                <a:gd name="T18" fmla="*/ 0 w 7417"/>
                <a:gd name="T19" fmla="*/ 3 h 6479"/>
                <a:gd name="T20" fmla="*/ 0 w 7417"/>
                <a:gd name="T21" fmla="*/ 6478 h 6479"/>
                <a:gd name="T22" fmla="*/ 7416 w 7417"/>
                <a:gd name="T23" fmla="*/ 6478 h 6479"/>
                <a:gd name="T24" fmla="*/ 7416 w 7417"/>
                <a:gd name="T25" fmla="*/ 0 h 6479"/>
                <a:gd name="T26" fmla="*/ 5861 w 7417"/>
                <a:gd name="T27" fmla="*/ 0 h 6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17" h="6479">
                  <a:moveTo>
                    <a:pt x="5861" y="0"/>
                  </a:moveTo>
                  <a:lnTo>
                    <a:pt x="5861" y="587"/>
                  </a:lnTo>
                  <a:lnTo>
                    <a:pt x="6831" y="587"/>
                  </a:lnTo>
                  <a:lnTo>
                    <a:pt x="6831" y="5891"/>
                  </a:lnTo>
                  <a:lnTo>
                    <a:pt x="584" y="5891"/>
                  </a:lnTo>
                  <a:lnTo>
                    <a:pt x="584" y="587"/>
                  </a:lnTo>
                  <a:lnTo>
                    <a:pt x="1552" y="587"/>
                  </a:lnTo>
                  <a:lnTo>
                    <a:pt x="1555" y="584"/>
                  </a:lnTo>
                  <a:lnTo>
                    <a:pt x="1555" y="3"/>
                  </a:lnTo>
                  <a:lnTo>
                    <a:pt x="0" y="3"/>
                  </a:lnTo>
                  <a:lnTo>
                    <a:pt x="0" y="6478"/>
                  </a:lnTo>
                  <a:lnTo>
                    <a:pt x="7416" y="6478"/>
                  </a:lnTo>
                  <a:lnTo>
                    <a:pt x="7416" y="0"/>
                  </a:lnTo>
                  <a:lnTo>
                    <a:pt x="586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4464050" y="2252663"/>
              <a:ext cx="1398588" cy="1519237"/>
            </a:xfrm>
            <a:custGeom>
              <a:avLst/>
              <a:gdLst>
                <a:gd name="T0" fmla="*/ 0 w 3884"/>
                <a:gd name="T1" fmla="*/ 3675 h 4218"/>
                <a:gd name="T2" fmla="*/ 542 w 3884"/>
                <a:gd name="T3" fmla="*/ 4217 h 4218"/>
                <a:gd name="T4" fmla="*/ 1084 w 3884"/>
                <a:gd name="T5" fmla="*/ 3675 h 4218"/>
                <a:gd name="T6" fmla="*/ 878 w 3884"/>
                <a:gd name="T7" fmla="*/ 3251 h 4218"/>
                <a:gd name="T8" fmla="*/ 878 w 3884"/>
                <a:gd name="T9" fmla="*/ 1716 h 4218"/>
                <a:gd name="T10" fmla="*/ 1947 w 3884"/>
                <a:gd name="T11" fmla="*/ 647 h 4218"/>
                <a:gd name="T12" fmla="*/ 3016 w 3884"/>
                <a:gd name="T13" fmla="*/ 1716 h 4218"/>
                <a:gd name="T14" fmla="*/ 3016 w 3884"/>
                <a:gd name="T15" fmla="*/ 3240 h 4218"/>
                <a:gd name="T16" fmla="*/ 2796 w 3884"/>
                <a:gd name="T17" fmla="*/ 3675 h 4218"/>
                <a:gd name="T18" fmla="*/ 3338 w 3884"/>
                <a:gd name="T19" fmla="*/ 4217 h 4218"/>
                <a:gd name="T20" fmla="*/ 3883 w 3884"/>
                <a:gd name="T21" fmla="*/ 3675 h 4218"/>
                <a:gd name="T22" fmla="*/ 3662 w 3884"/>
                <a:gd name="T23" fmla="*/ 3240 h 4218"/>
                <a:gd name="T24" fmla="*/ 3662 w 3884"/>
                <a:gd name="T25" fmla="*/ 1716 h 4218"/>
                <a:gd name="T26" fmla="*/ 1949 w 3884"/>
                <a:gd name="T27" fmla="*/ 0 h 4218"/>
                <a:gd name="T28" fmla="*/ 237 w 3884"/>
                <a:gd name="T29" fmla="*/ 1716 h 4218"/>
                <a:gd name="T30" fmla="*/ 237 w 3884"/>
                <a:gd name="T31" fmla="*/ 3226 h 4218"/>
                <a:gd name="T32" fmla="*/ 0 w 3884"/>
                <a:gd name="T33" fmla="*/ 3675 h 4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84" h="4218">
                  <a:moveTo>
                    <a:pt x="0" y="3675"/>
                  </a:moveTo>
                  <a:cubicBezTo>
                    <a:pt x="0" y="3974"/>
                    <a:pt x="243" y="4217"/>
                    <a:pt x="542" y="4217"/>
                  </a:cubicBezTo>
                  <a:cubicBezTo>
                    <a:pt x="841" y="4217"/>
                    <a:pt x="1084" y="3974"/>
                    <a:pt x="1084" y="3675"/>
                  </a:cubicBezTo>
                  <a:cubicBezTo>
                    <a:pt x="1084" y="3503"/>
                    <a:pt x="1002" y="3350"/>
                    <a:pt x="878" y="3251"/>
                  </a:cubicBezTo>
                  <a:lnTo>
                    <a:pt x="878" y="1716"/>
                  </a:lnTo>
                  <a:cubicBezTo>
                    <a:pt x="878" y="1126"/>
                    <a:pt x="1358" y="647"/>
                    <a:pt x="1947" y="647"/>
                  </a:cubicBezTo>
                  <a:cubicBezTo>
                    <a:pt x="2537" y="647"/>
                    <a:pt x="3016" y="1126"/>
                    <a:pt x="3016" y="1716"/>
                  </a:cubicBezTo>
                  <a:lnTo>
                    <a:pt x="3016" y="3240"/>
                  </a:lnTo>
                  <a:cubicBezTo>
                    <a:pt x="2884" y="3339"/>
                    <a:pt x="2796" y="3497"/>
                    <a:pt x="2796" y="3675"/>
                  </a:cubicBezTo>
                  <a:cubicBezTo>
                    <a:pt x="2796" y="3974"/>
                    <a:pt x="3039" y="4217"/>
                    <a:pt x="3338" y="4217"/>
                  </a:cubicBezTo>
                  <a:cubicBezTo>
                    <a:pt x="3637" y="4217"/>
                    <a:pt x="3883" y="3974"/>
                    <a:pt x="3883" y="3675"/>
                  </a:cubicBezTo>
                  <a:cubicBezTo>
                    <a:pt x="3883" y="3497"/>
                    <a:pt x="3795" y="3339"/>
                    <a:pt x="3662" y="3240"/>
                  </a:cubicBezTo>
                  <a:lnTo>
                    <a:pt x="3662" y="1716"/>
                  </a:lnTo>
                  <a:cubicBezTo>
                    <a:pt x="3662" y="771"/>
                    <a:pt x="2895" y="0"/>
                    <a:pt x="1949" y="0"/>
                  </a:cubicBezTo>
                  <a:cubicBezTo>
                    <a:pt x="1004" y="0"/>
                    <a:pt x="237" y="771"/>
                    <a:pt x="237" y="1716"/>
                  </a:cubicBezTo>
                  <a:lnTo>
                    <a:pt x="237" y="3226"/>
                  </a:lnTo>
                  <a:cubicBezTo>
                    <a:pt x="96" y="3325"/>
                    <a:pt x="0" y="3489"/>
                    <a:pt x="0" y="36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29878" y="1808605"/>
            <a:ext cx="1006671" cy="2263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2400">
                <a:solidFill>
                  <a:schemeClr val="accent4"/>
                </a:solidFill>
                <a:latin typeface="Helvetica Neue Thin" charset="0"/>
                <a:ea typeface="Helvetica Neue Thin" charset="0"/>
                <a:cs typeface="Helvetica Neue Thin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1200" b="1" kern="0" cap="all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Branded Content</a:t>
            </a:r>
            <a:endParaRPr lang="en-US" sz="1200" b="1" kern="0" cap="all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33081" y="1808605"/>
            <a:ext cx="957382" cy="2263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2400">
                <a:solidFill>
                  <a:schemeClr val="accent4"/>
                </a:solidFill>
                <a:latin typeface="Helvetica Neue Thin" charset="0"/>
                <a:ea typeface="Helvetica Neue Thin" charset="0"/>
                <a:cs typeface="Helvetica Neue Thin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1200" b="1" kern="0" cap="all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Media Inventory</a:t>
            </a:r>
            <a:endParaRPr lang="en-US" sz="1200" b="1" kern="0" cap="all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51994" y="1808605"/>
            <a:ext cx="1231134" cy="2263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2400">
                <a:solidFill>
                  <a:schemeClr val="accent4"/>
                </a:solidFill>
                <a:latin typeface="Helvetica Neue Thin" charset="0"/>
                <a:ea typeface="Helvetica Neue Thin" charset="0"/>
                <a:cs typeface="Helvetica Neue Thin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1200" b="1" kern="0" cap="all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Channel Management</a:t>
            </a:r>
            <a:endParaRPr lang="en-US" sz="1200" b="1" kern="0" cap="all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15926" y="1808605"/>
            <a:ext cx="1012935" cy="2263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2400">
                <a:solidFill>
                  <a:schemeClr val="accent4"/>
                </a:solidFill>
                <a:latin typeface="Helvetica Neue Thin" charset="0"/>
                <a:ea typeface="Helvetica Neue Thin" charset="0"/>
                <a:cs typeface="Helvetica Neue Thin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1200" b="1" kern="0" cap="all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Social Promotion</a:t>
            </a:r>
            <a:endParaRPr lang="en-US" sz="1200" b="1" kern="0" cap="all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9878" y="2154200"/>
            <a:ext cx="1576702" cy="3857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2400">
                <a:solidFill>
                  <a:schemeClr val="accent4"/>
                </a:solidFill>
                <a:latin typeface="Helvetica Neue Thin" charset="0"/>
                <a:ea typeface="Helvetica Neue Thin" charset="0"/>
                <a:cs typeface="Helvetica Neue Thin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>
              <a:spcBef>
                <a:spcPts val="0"/>
              </a:spcBef>
            </a:pPr>
            <a:r>
              <a:rPr lang="en-US" sz="1000" kern="0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True creator collaborations and productions that elevate brand objectives beyond expectations</a:t>
            </a:r>
            <a:endParaRPr lang="en-US" sz="1000" kern="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33081" y="2154200"/>
            <a:ext cx="1387710" cy="3857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>
              <a:spcBef>
                <a:spcPts val="0"/>
              </a:spcBef>
              <a:buFont typeface="Arial"/>
              <a:buNone/>
              <a:defRPr sz="1200" kern="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sz="1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Premium inventory with scale, efficiency and total contextual </a:t>
            </a:r>
            <a:r>
              <a:rPr lang="en-US" sz="1000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control</a:t>
            </a:r>
            <a:endParaRPr lang="en-US" sz="10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51994" y="2154200"/>
            <a:ext cx="1377355" cy="3857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>
              <a:spcBef>
                <a:spcPts val="0"/>
              </a:spcBef>
              <a:buFont typeface="Arial"/>
              <a:buNone/>
              <a:defRPr sz="1200" kern="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sz="1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Engineering, optimizing and developing channels to their maximum potential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15926" y="2154200"/>
            <a:ext cx="1131150" cy="3857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>
              <a:spcBef>
                <a:spcPts val="0"/>
              </a:spcBef>
              <a:buFont typeface="Arial"/>
              <a:buNone/>
              <a:defRPr sz="1200" kern="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sz="1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Fostering real engagement and conversations </a:t>
            </a:r>
            <a:r>
              <a:rPr lang="en-US" sz="1000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across </a:t>
            </a:r>
            <a:r>
              <a:rPr lang="en-US" sz="1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channels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9878" y="3791005"/>
            <a:ext cx="1100260" cy="2263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2400">
                <a:solidFill>
                  <a:schemeClr val="accent4"/>
                </a:solidFill>
                <a:latin typeface="Helvetica Neue Thin" charset="0"/>
                <a:ea typeface="Helvetica Neue Thin" charset="0"/>
                <a:cs typeface="Helvetica Neue Thin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1200" b="1" kern="0" cap="all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Production</a:t>
            </a:r>
            <a:endParaRPr lang="en-US" sz="1200" b="1" kern="0" cap="all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33081" y="3791005"/>
            <a:ext cx="957382" cy="2263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2400">
                <a:solidFill>
                  <a:schemeClr val="accent4"/>
                </a:solidFill>
                <a:latin typeface="Helvetica Neue Thin" charset="0"/>
                <a:ea typeface="Helvetica Neue Thin" charset="0"/>
                <a:cs typeface="Helvetica Neue Thin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1200" b="1" kern="0" cap="all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Custom Research</a:t>
            </a:r>
            <a:endParaRPr lang="en-US" sz="1200" b="1" kern="0" cap="all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51994" y="3791005"/>
            <a:ext cx="1435204" cy="2263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2400">
                <a:solidFill>
                  <a:schemeClr val="accent4"/>
                </a:solidFill>
                <a:latin typeface="Helvetica Neue Thin" charset="0"/>
                <a:ea typeface="Helvetica Neue Thin" charset="0"/>
                <a:cs typeface="Helvetica Neue Thin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1200" b="1" kern="0" cap="all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Activation</a:t>
            </a:r>
            <a:endParaRPr lang="en-US" sz="1200" b="1" kern="0" cap="all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15925" y="3791006"/>
            <a:ext cx="1258053" cy="2250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/>
              <a:buNone/>
              <a:defRPr sz="2400">
                <a:solidFill>
                  <a:schemeClr val="accent4"/>
                </a:solidFill>
                <a:latin typeface="Helvetica Neue Thin" charset="0"/>
                <a:ea typeface="Helvetica Neue Thin" charset="0"/>
                <a:cs typeface="Helvetica Neue Thin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1200" b="1" kern="0" cap="all" dirty="0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Merchandise</a:t>
            </a:r>
            <a:endParaRPr lang="en-US" sz="1200" b="1" kern="0" cap="all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9878" y="4016019"/>
            <a:ext cx="1390808" cy="3857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>
              <a:spcBef>
                <a:spcPts val="0"/>
              </a:spcBef>
              <a:buFont typeface="Arial"/>
              <a:buNone/>
              <a:defRPr sz="1200" kern="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sz="1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In-house, world-class production for premium content on any platform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933081" y="4136599"/>
            <a:ext cx="1286114" cy="3857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>
              <a:spcBef>
                <a:spcPts val="0"/>
              </a:spcBef>
              <a:buFont typeface="Arial"/>
              <a:buNone/>
              <a:defRPr sz="1200" kern="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sz="1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First party data, insights and behavioral modeling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1994" y="4016019"/>
            <a:ext cx="1231134" cy="3857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>
              <a:spcBef>
                <a:spcPts val="0"/>
              </a:spcBef>
              <a:buFont typeface="Arial"/>
              <a:buNone/>
              <a:defRPr sz="1200" kern="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sz="1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Delivering live events and experiences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15927" y="4016019"/>
            <a:ext cx="1131150" cy="3857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indent="0">
              <a:spcBef>
                <a:spcPts val="0"/>
              </a:spcBef>
              <a:buFont typeface="Arial"/>
              <a:buNone/>
              <a:defRPr sz="1200" kern="0">
                <a:solidFill>
                  <a:schemeClr val="accent4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sz="10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Calibri"/>
              </a:rPr>
              <a:t>Custom merchandise for creators and brands</a:t>
            </a:r>
          </a:p>
        </p:txBody>
      </p:sp>
      <p:sp>
        <p:nvSpPr>
          <p:cNvPr id="44" name="Shape 297"/>
          <p:cNvSpPr/>
          <p:nvPr/>
        </p:nvSpPr>
        <p:spPr>
          <a:xfrm rot="16200000">
            <a:off x="8128860" y="4128360"/>
            <a:ext cx="1015139" cy="1015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22860" rIns="22860" anchor="ctr"/>
          <a:lstStyle/>
          <a:p>
            <a:pPr defTabSz="228594">
              <a:lnSpc>
                <a:spcPct val="93000"/>
              </a:lnSpc>
              <a:defRPr sz="1800">
                <a:solidFill>
                  <a:srgbClr val="FFAE01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>
              <a:solidFill>
                <a:srgbClr val="FFAE0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98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arallelogram 84"/>
          <p:cNvSpPr/>
          <p:nvPr/>
        </p:nvSpPr>
        <p:spPr>
          <a:xfrm>
            <a:off x="0" y="0"/>
            <a:ext cx="12852399" cy="5143500"/>
          </a:xfrm>
          <a:prstGeom prst="parallelogram">
            <a:avLst>
              <a:gd name="adj" fmla="val 99738"/>
            </a:avLst>
          </a:prstGeom>
          <a:solidFill>
            <a:srgbClr val="00BCDB"/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defTabSz="228594">
              <a:lnSpc>
                <a:spcPct val="93000"/>
              </a:lnSpc>
            </a:pPr>
            <a:endParaRPr lang="en-US" sz="9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382180"/>
            <a:ext cx="8021639" cy="671739"/>
          </a:xfrm>
        </p:spPr>
        <p:txBody>
          <a:bodyPr/>
          <a:lstStyle/>
          <a:p>
            <a:r>
              <a:rPr lang="en-US" sz="4400" dirty="0" smtClean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What does a </a:t>
            </a:r>
            <a:r>
              <a:rPr lang="en-US" sz="4400" dirty="0" err="1" smtClean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c.o.o</a:t>
            </a:r>
            <a:r>
              <a:rPr lang="en-US" sz="4400" dirty="0" smtClean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.* do?</a:t>
            </a:r>
            <a:br>
              <a:rPr lang="en-US" sz="4400" dirty="0" smtClean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</a:br>
            <a:r>
              <a:rPr lang="en-US" dirty="0" smtClean="0">
                <a:solidFill>
                  <a:schemeClr val="bg1"/>
                </a:solidFill>
              </a:rPr>
              <a:t>*Chief Operating officer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hteck 87"/>
          <p:cNvSpPr/>
          <p:nvPr/>
        </p:nvSpPr>
        <p:spPr>
          <a:xfrm>
            <a:off x="457199" y="1577451"/>
            <a:ext cx="1559978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Company Building</a:t>
            </a:r>
            <a:endParaRPr lang="de-DE" sz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echteck 88"/>
          <p:cNvSpPr/>
          <p:nvPr/>
        </p:nvSpPr>
        <p:spPr>
          <a:xfrm>
            <a:off x="2169496" y="1577451"/>
            <a:ext cx="1491819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Digital Strategy</a:t>
            </a:r>
            <a:endParaRPr lang="de-DE" sz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Rechteck 89"/>
          <p:cNvSpPr/>
          <p:nvPr/>
        </p:nvSpPr>
        <p:spPr>
          <a:xfrm>
            <a:off x="3881792" y="1577451"/>
            <a:ext cx="129456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Rights Protection</a:t>
            </a:r>
            <a:endParaRPr lang="de-DE" sz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echteck 90"/>
          <p:cNvSpPr/>
          <p:nvPr/>
        </p:nvSpPr>
        <p:spPr>
          <a:xfrm>
            <a:off x="5594088" y="1577451"/>
            <a:ext cx="1428675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Brand Strategy</a:t>
            </a:r>
            <a:endParaRPr lang="de-DE" sz="1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Rechteck 47"/>
          <p:cNvSpPr/>
          <p:nvPr/>
        </p:nvSpPr>
        <p:spPr>
          <a:xfrm>
            <a:off x="7307140" y="1577451"/>
            <a:ext cx="1530014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International</a:t>
            </a:r>
            <a:endParaRPr lang="en-US" sz="1200" b="1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 flipH="1">
            <a:off x="457620" y="1219874"/>
            <a:ext cx="232251" cy="233093"/>
            <a:chOff x="382399" y="1703962"/>
            <a:chExt cx="370851" cy="372195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82399" y="2065967"/>
              <a:ext cx="3005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236624" y="1925903"/>
              <a:ext cx="30050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392337" y="1703962"/>
              <a:ext cx="360913" cy="36091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 rot="5400000" flipH="1">
            <a:off x="2170105" y="1219874"/>
            <a:ext cx="232251" cy="233093"/>
            <a:chOff x="382399" y="1703962"/>
            <a:chExt cx="370851" cy="372195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382399" y="2065967"/>
              <a:ext cx="3005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236624" y="1925903"/>
              <a:ext cx="30050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392337" y="1703962"/>
              <a:ext cx="360913" cy="36091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 rot="5400000" flipH="1">
            <a:off x="3882590" y="1219874"/>
            <a:ext cx="232251" cy="233093"/>
            <a:chOff x="382399" y="1703962"/>
            <a:chExt cx="370851" cy="372195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82399" y="2065967"/>
              <a:ext cx="3005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236624" y="1925903"/>
              <a:ext cx="30050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392337" y="1703962"/>
              <a:ext cx="360913" cy="36091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 rot="5400000" flipH="1">
            <a:off x="5595075" y="1219874"/>
            <a:ext cx="232251" cy="233093"/>
            <a:chOff x="382399" y="1703962"/>
            <a:chExt cx="370851" cy="372195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382399" y="2065967"/>
              <a:ext cx="3005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236624" y="1925903"/>
              <a:ext cx="30050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392337" y="1703962"/>
              <a:ext cx="360913" cy="36091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 rot="5400000" flipH="1">
            <a:off x="7307561" y="1219874"/>
            <a:ext cx="232251" cy="233093"/>
            <a:chOff x="382399" y="1703962"/>
            <a:chExt cx="370851" cy="372195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382399" y="2065967"/>
              <a:ext cx="3005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236624" y="1925903"/>
              <a:ext cx="30050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392337" y="1703962"/>
              <a:ext cx="360913" cy="360913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hteck 73"/>
          <p:cNvSpPr/>
          <p:nvPr/>
        </p:nvSpPr>
        <p:spPr>
          <a:xfrm>
            <a:off x="3884934" y="1984250"/>
            <a:ext cx="1398148" cy="13771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71450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Manage team that m</a:t>
            </a: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akes sure videos aren’t being stolen and re-uploaded</a:t>
            </a:r>
          </a:p>
          <a:p>
            <a:pPr marL="171450" indent="-171450">
              <a:buFontTx/>
              <a:buChar char="-"/>
            </a:pPr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5" name="Rechteck 85"/>
          <p:cNvSpPr/>
          <p:nvPr/>
        </p:nvSpPr>
        <p:spPr>
          <a:xfrm>
            <a:off x="6330757" y="3452567"/>
            <a:ext cx="805029" cy="6632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7" name="Rechteck 95"/>
          <p:cNvSpPr/>
          <p:nvPr/>
        </p:nvSpPr>
        <p:spPr>
          <a:xfrm>
            <a:off x="7310931" y="1974078"/>
            <a:ext cx="1468543" cy="194223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71450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Build International Offices</a:t>
            </a:r>
          </a:p>
          <a:p>
            <a:pPr marL="171450" indent="-171450">
              <a:buFontTx/>
              <a:buChar char="-"/>
            </a:pPr>
            <a:endParaRPr lang="en-US" sz="900" b="1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171450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Current Studio71 offices include:</a:t>
            </a:r>
          </a:p>
          <a:p>
            <a:pPr marL="171450" indent="-171450">
              <a:buFontTx/>
              <a:buChar char="-"/>
            </a:pPr>
            <a:endParaRPr lang="en-US" sz="900" b="1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514350" lvl="1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U.K.</a:t>
            </a:r>
          </a:p>
          <a:p>
            <a:pPr marL="514350" lvl="1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Canada</a:t>
            </a:r>
          </a:p>
          <a:p>
            <a:pPr marL="514350" lvl="1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Latin America</a:t>
            </a:r>
          </a:p>
          <a:p>
            <a:pPr marL="514350" lvl="1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L.A. / NYC</a:t>
            </a:r>
          </a:p>
          <a:p>
            <a:pPr marL="514350" lvl="1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Germany</a:t>
            </a:r>
          </a:p>
          <a:p>
            <a:pPr marL="514350" lvl="1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France</a:t>
            </a:r>
          </a:p>
          <a:p>
            <a:pPr marL="514350" lvl="1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Italy</a:t>
            </a:r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8" name="Rechteck 84"/>
          <p:cNvSpPr/>
          <p:nvPr/>
        </p:nvSpPr>
        <p:spPr>
          <a:xfrm>
            <a:off x="5592594" y="1974078"/>
            <a:ext cx="1472859" cy="193156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71450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Help major brands build video strategies online</a:t>
            </a:r>
          </a:p>
          <a:p>
            <a:pPr marL="171450" indent="-171450">
              <a:buFontTx/>
              <a:buChar char="-"/>
            </a:pPr>
            <a:endParaRPr lang="en-US" sz="900" b="1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171450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Clients </a:t>
            </a: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have included:</a:t>
            </a:r>
          </a:p>
          <a:p>
            <a:pPr marL="171450" indent="-171450">
              <a:buFontTx/>
              <a:buChar char="-"/>
            </a:pPr>
            <a:endParaRPr lang="en-US" sz="900" b="1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514350" lvl="1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The Tonight Show</a:t>
            </a:r>
          </a:p>
          <a:p>
            <a:pPr marL="514350" lvl="1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Lip Sync Battle</a:t>
            </a:r>
          </a:p>
          <a:p>
            <a:pPr marL="514350" lvl="1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Taco Bell</a:t>
            </a:r>
          </a:p>
          <a:p>
            <a:pPr marL="514350" lvl="1" indent="-171450">
              <a:buFontTx/>
              <a:buChar char="-"/>
            </a:pPr>
            <a:r>
              <a:rPr lang="en-US" sz="900" b="1" dirty="0" err="1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Anheiser</a:t>
            </a: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-Busch </a:t>
            </a:r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9" name="Rechteck 45"/>
          <p:cNvSpPr/>
          <p:nvPr/>
        </p:nvSpPr>
        <p:spPr>
          <a:xfrm>
            <a:off x="448262" y="1856783"/>
            <a:ext cx="1462186" cy="221960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 lang="en-US" sz="900" b="1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171450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Work with the C.E.O. and President to define company vision</a:t>
            </a:r>
          </a:p>
          <a:p>
            <a:pPr marL="171450" indent="-171450">
              <a:buFontTx/>
              <a:buChar char="-"/>
            </a:pPr>
            <a:endParaRPr lang="en-US" sz="900" b="1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171450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Translate the company vision into action </a:t>
            </a:r>
          </a:p>
          <a:p>
            <a:pPr marL="171450" indent="-171450">
              <a:buFontTx/>
              <a:buChar char="-"/>
            </a:pPr>
            <a:endParaRPr lang="en-US" sz="900" b="1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171450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Work across departments and international offices to be sure goals are being met effectively</a:t>
            </a:r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1" name="Rechteck 73"/>
          <p:cNvSpPr/>
          <p:nvPr/>
        </p:nvSpPr>
        <p:spPr>
          <a:xfrm>
            <a:off x="2177271" y="1984252"/>
            <a:ext cx="1462185" cy="17293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71450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Work with social platforms to promote our clients</a:t>
            </a:r>
          </a:p>
          <a:p>
            <a:pPr marL="171450" indent="-171450">
              <a:buFontTx/>
              <a:buChar char="-"/>
            </a:pPr>
            <a:endParaRPr lang="en-US" sz="900" b="1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171450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Define programming strategy for clients</a:t>
            </a:r>
          </a:p>
          <a:p>
            <a:pPr marL="171450" indent="-171450">
              <a:buFontTx/>
              <a:buChar char="-"/>
            </a:pPr>
            <a:endParaRPr lang="en-US" sz="900" b="1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171450" indent="-171450">
              <a:buFontTx/>
              <a:buChar char="-"/>
            </a:pPr>
            <a:r>
              <a:rPr lang="en-US" sz="900" b="1" dirty="0" smtClean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Encourage clients to build audience on different platforms</a:t>
            </a:r>
            <a:endParaRPr lang="en-US" sz="900" b="1" dirty="0" smtClean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900" b="1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de-DE" sz="900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6" name="Freeform 85"/>
          <p:cNvSpPr>
            <a:spLocks noChangeArrowheads="1"/>
          </p:cNvSpPr>
          <p:nvPr/>
        </p:nvSpPr>
        <p:spPr bwMode="auto">
          <a:xfrm>
            <a:off x="8478838" y="317500"/>
            <a:ext cx="325437" cy="381000"/>
          </a:xfrm>
          <a:custGeom>
            <a:avLst/>
            <a:gdLst>
              <a:gd name="T0" fmla="*/ 7551 w 7888"/>
              <a:gd name="T1" fmla="*/ 9194 h 9197"/>
              <a:gd name="T2" fmla="*/ 0 w 7888"/>
              <a:gd name="T3" fmla="*/ 8838 h 9197"/>
              <a:gd name="T4" fmla="*/ 178 w 7888"/>
              <a:gd name="T5" fmla="*/ 37 h 9197"/>
              <a:gd name="T6" fmla="*/ 7551 w 7888"/>
              <a:gd name="T7" fmla="*/ 3 h 9197"/>
              <a:gd name="T8" fmla="*/ 7681 w 7888"/>
              <a:gd name="T9" fmla="*/ 4600 h 9197"/>
              <a:gd name="T10" fmla="*/ 7398 w 7888"/>
              <a:gd name="T11" fmla="*/ 206 h 9197"/>
              <a:gd name="T12" fmla="*/ 215 w 7888"/>
              <a:gd name="T13" fmla="*/ 395 h 9197"/>
              <a:gd name="T14" fmla="*/ 206 w 7888"/>
              <a:gd name="T15" fmla="*/ 8708 h 9197"/>
              <a:gd name="T16" fmla="*/ 7387 w 7888"/>
              <a:gd name="T17" fmla="*/ 8990 h 9197"/>
              <a:gd name="T18" fmla="*/ 6727 w 7888"/>
              <a:gd name="T19" fmla="*/ 1087 h 9197"/>
              <a:gd name="T20" fmla="*/ 1087 w 7888"/>
              <a:gd name="T21" fmla="*/ 1290 h 9197"/>
              <a:gd name="T22" fmla="*/ 1349 w 7888"/>
              <a:gd name="T23" fmla="*/ 2379 h 9197"/>
              <a:gd name="T24" fmla="*/ 4091 w 7888"/>
              <a:gd name="T25" fmla="*/ 2439 h 9197"/>
              <a:gd name="T26" fmla="*/ 1098 w 7888"/>
              <a:gd name="T27" fmla="*/ 6730 h 9197"/>
              <a:gd name="T28" fmla="*/ 2777 w 7888"/>
              <a:gd name="T29" fmla="*/ 6674 h 9197"/>
              <a:gd name="T30" fmla="*/ 6797 w 7888"/>
              <a:gd name="T31" fmla="*/ 1090 h 9197"/>
              <a:gd name="T32" fmla="*/ 5533 w 7888"/>
              <a:gd name="T33" fmla="*/ 3308 h 9197"/>
              <a:gd name="T34" fmla="*/ 5511 w 7888"/>
              <a:gd name="T35" fmla="*/ 6572 h 9197"/>
              <a:gd name="T36" fmla="*/ 6797 w 7888"/>
              <a:gd name="T37" fmla="*/ 6642 h 9197"/>
              <a:gd name="T38" fmla="*/ 6803 w 7888"/>
              <a:gd name="T39" fmla="*/ 1538 h 9197"/>
              <a:gd name="T40" fmla="*/ 5852 w 7888"/>
              <a:gd name="T41" fmla="*/ 8070 h 9197"/>
              <a:gd name="T42" fmla="*/ 6241 w 7888"/>
              <a:gd name="T43" fmla="*/ 7252 h 9197"/>
              <a:gd name="T44" fmla="*/ 5609 w 7888"/>
              <a:gd name="T45" fmla="*/ 7407 h 9197"/>
              <a:gd name="T46" fmla="*/ 5604 w 7888"/>
              <a:gd name="T47" fmla="*/ 8113 h 9197"/>
              <a:gd name="T48" fmla="*/ 6803 w 7888"/>
              <a:gd name="T49" fmla="*/ 7308 h 9197"/>
              <a:gd name="T50" fmla="*/ 6352 w 7888"/>
              <a:gd name="T51" fmla="*/ 7486 h 9197"/>
              <a:gd name="T52" fmla="*/ 6620 w 7888"/>
              <a:gd name="T53" fmla="*/ 7492 h 9197"/>
              <a:gd name="T54" fmla="*/ 6803 w 7888"/>
              <a:gd name="T55" fmla="*/ 8000 h 9197"/>
              <a:gd name="T56" fmla="*/ 1755 w 7888"/>
              <a:gd name="T57" fmla="*/ 7870 h 9197"/>
              <a:gd name="T58" fmla="*/ 1250 w 7888"/>
              <a:gd name="T59" fmla="*/ 7551 h 9197"/>
              <a:gd name="T60" fmla="*/ 1738 w 7888"/>
              <a:gd name="T61" fmla="*/ 7455 h 9197"/>
              <a:gd name="T62" fmla="*/ 1168 w 7888"/>
              <a:gd name="T63" fmla="*/ 7608 h 9197"/>
              <a:gd name="T64" fmla="*/ 1651 w 7888"/>
              <a:gd name="T65" fmla="*/ 7887 h 9197"/>
              <a:gd name="T66" fmla="*/ 1078 w 7888"/>
              <a:gd name="T67" fmla="*/ 7876 h 9197"/>
              <a:gd name="T68" fmla="*/ 3212 w 7888"/>
              <a:gd name="T69" fmla="*/ 7768 h 9197"/>
              <a:gd name="T70" fmla="*/ 2706 w 7888"/>
              <a:gd name="T71" fmla="*/ 7328 h 9197"/>
              <a:gd name="T72" fmla="*/ 2616 w 7888"/>
              <a:gd name="T73" fmla="*/ 7292 h 9197"/>
              <a:gd name="T74" fmla="*/ 3039 w 7888"/>
              <a:gd name="T75" fmla="*/ 8110 h 9197"/>
              <a:gd name="T76" fmla="*/ 3299 w 7888"/>
              <a:gd name="T77" fmla="*/ 7320 h 9197"/>
              <a:gd name="T78" fmla="*/ 3212 w 7888"/>
              <a:gd name="T79" fmla="*/ 7328 h 9197"/>
              <a:gd name="T80" fmla="*/ 2097 w 7888"/>
              <a:gd name="T81" fmla="*/ 7529 h 9197"/>
              <a:gd name="T82" fmla="*/ 2184 w 7888"/>
              <a:gd name="T83" fmla="*/ 8048 h 9197"/>
              <a:gd name="T84" fmla="*/ 2464 w 7888"/>
              <a:gd name="T85" fmla="*/ 7348 h 9197"/>
              <a:gd name="T86" fmla="*/ 1815 w 7888"/>
              <a:gd name="T87" fmla="*/ 7348 h 9197"/>
              <a:gd name="T88" fmla="*/ 4486 w 7888"/>
              <a:gd name="T89" fmla="*/ 8028 h 9197"/>
              <a:gd name="T90" fmla="*/ 4399 w 7888"/>
              <a:gd name="T91" fmla="*/ 7266 h 9197"/>
              <a:gd name="T92" fmla="*/ 3474 w 7888"/>
              <a:gd name="T93" fmla="*/ 7272 h 9197"/>
              <a:gd name="T94" fmla="*/ 3505 w 7888"/>
              <a:gd name="T95" fmla="*/ 8099 h 9197"/>
              <a:gd name="T96" fmla="*/ 3910 w 7888"/>
              <a:gd name="T97" fmla="*/ 7275 h 9197"/>
              <a:gd name="T98" fmla="*/ 3731 w 7888"/>
              <a:gd name="T99" fmla="*/ 8014 h 9197"/>
              <a:gd name="T100" fmla="*/ 3561 w 7888"/>
              <a:gd name="T101" fmla="*/ 7388 h 9197"/>
              <a:gd name="T102" fmla="*/ 4159 w 7888"/>
              <a:gd name="T103" fmla="*/ 7689 h 9197"/>
              <a:gd name="T104" fmla="*/ 4602 w 7888"/>
              <a:gd name="T105" fmla="*/ 7684 h 9197"/>
              <a:gd name="T106" fmla="*/ 5036 w 7888"/>
              <a:gd name="T107" fmla="*/ 7246 h 9197"/>
              <a:gd name="T108" fmla="*/ 5034 w 7888"/>
              <a:gd name="T109" fmla="*/ 7334 h 9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888" h="9197">
                <a:moveTo>
                  <a:pt x="7884" y="4595"/>
                </a:moveTo>
                <a:cubicBezTo>
                  <a:pt x="7884" y="6016"/>
                  <a:pt x="7881" y="7438"/>
                  <a:pt x="7887" y="8861"/>
                </a:cubicBezTo>
                <a:cubicBezTo>
                  <a:pt x="7887" y="9022"/>
                  <a:pt x="7754" y="9194"/>
                  <a:pt x="7551" y="9194"/>
                </a:cubicBezTo>
                <a:cubicBezTo>
                  <a:pt x="5657" y="9191"/>
                  <a:pt x="3765" y="9191"/>
                  <a:pt x="1874" y="9191"/>
                </a:cubicBezTo>
                <a:cubicBezTo>
                  <a:pt x="1366" y="9191"/>
                  <a:pt x="861" y="9185"/>
                  <a:pt x="353" y="9194"/>
                </a:cubicBezTo>
                <a:cubicBezTo>
                  <a:pt x="141" y="9196"/>
                  <a:pt x="0" y="9041"/>
                  <a:pt x="0" y="8838"/>
                </a:cubicBezTo>
                <a:cubicBezTo>
                  <a:pt x="3" y="6578"/>
                  <a:pt x="3" y="4318"/>
                  <a:pt x="3" y="2058"/>
                </a:cubicBezTo>
                <a:cubicBezTo>
                  <a:pt x="3" y="1488"/>
                  <a:pt x="3" y="915"/>
                  <a:pt x="3" y="345"/>
                </a:cubicBezTo>
                <a:cubicBezTo>
                  <a:pt x="3" y="206"/>
                  <a:pt x="54" y="99"/>
                  <a:pt x="178" y="37"/>
                </a:cubicBezTo>
                <a:cubicBezTo>
                  <a:pt x="226" y="14"/>
                  <a:pt x="285" y="3"/>
                  <a:pt x="339" y="3"/>
                </a:cubicBezTo>
                <a:cubicBezTo>
                  <a:pt x="2100" y="0"/>
                  <a:pt x="3861" y="3"/>
                  <a:pt x="5618" y="3"/>
                </a:cubicBezTo>
                <a:cubicBezTo>
                  <a:pt x="6261" y="3"/>
                  <a:pt x="6907" y="3"/>
                  <a:pt x="7551" y="3"/>
                </a:cubicBezTo>
                <a:cubicBezTo>
                  <a:pt x="7751" y="3"/>
                  <a:pt x="7884" y="136"/>
                  <a:pt x="7884" y="336"/>
                </a:cubicBezTo>
                <a:cubicBezTo>
                  <a:pt x="7884" y="1756"/>
                  <a:pt x="7884" y="3175"/>
                  <a:pt x="7884" y="4595"/>
                </a:cubicBezTo>
                <a:close/>
                <a:moveTo>
                  <a:pt x="7681" y="4600"/>
                </a:moveTo>
                <a:cubicBezTo>
                  <a:pt x="7681" y="3234"/>
                  <a:pt x="7681" y="1871"/>
                  <a:pt x="7681" y="505"/>
                </a:cubicBezTo>
                <a:cubicBezTo>
                  <a:pt x="7681" y="477"/>
                  <a:pt x="7681" y="449"/>
                  <a:pt x="7678" y="421"/>
                </a:cubicBezTo>
                <a:cubicBezTo>
                  <a:pt x="7655" y="285"/>
                  <a:pt x="7554" y="206"/>
                  <a:pt x="7398" y="206"/>
                </a:cubicBezTo>
                <a:cubicBezTo>
                  <a:pt x="5375" y="206"/>
                  <a:pt x="3355" y="206"/>
                  <a:pt x="1332" y="206"/>
                </a:cubicBezTo>
                <a:cubicBezTo>
                  <a:pt x="1047" y="206"/>
                  <a:pt x="762" y="206"/>
                  <a:pt x="477" y="206"/>
                </a:cubicBezTo>
                <a:cubicBezTo>
                  <a:pt x="344" y="206"/>
                  <a:pt x="246" y="277"/>
                  <a:pt x="215" y="395"/>
                </a:cubicBezTo>
                <a:cubicBezTo>
                  <a:pt x="206" y="432"/>
                  <a:pt x="206" y="469"/>
                  <a:pt x="206" y="508"/>
                </a:cubicBezTo>
                <a:cubicBezTo>
                  <a:pt x="206" y="2326"/>
                  <a:pt x="206" y="4143"/>
                  <a:pt x="206" y="5962"/>
                </a:cubicBezTo>
                <a:cubicBezTo>
                  <a:pt x="206" y="6877"/>
                  <a:pt x="206" y="7794"/>
                  <a:pt x="206" y="8708"/>
                </a:cubicBezTo>
                <a:cubicBezTo>
                  <a:pt x="206" y="8841"/>
                  <a:pt x="257" y="8934"/>
                  <a:pt x="364" y="8971"/>
                </a:cubicBezTo>
                <a:cubicBezTo>
                  <a:pt x="409" y="8985"/>
                  <a:pt x="460" y="8990"/>
                  <a:pt x="505" y="8990"/>
                </a:cubicBezTo>
                <a:cubicBezTo>
                  <a:pt x="2800" y="8990"/>
                  <a:pt x="5093" y="8990"/>
                  <a:pt x="7387" y="8990"/>
                </a:cubicBezTo>
                <a:cubicBezTo>
                  <a:pt x="7585" y="8990"/>
                  <a:pt x="7681" y="8897"/>
                  <a:pt x="7681" y="8697"/>
                </a:cubicBezTo>
                <a:cubicBezTo>
                  <a:pt x="7681" y="7331"/>
                  <a:pt x="7681" y="5965"/>
                  <a:pt x="7681" y="4600"/>
                </a:cubicBezTo>
                <a:close/>
                <a:moveTo>
                  <a:pt x="6727" y="1087"/>
                </a:moveTo>
                <a:cubicBezTo>
                  <a:pt x="5666" y="1087"/>
                  <a:pt x="4602" y="1087"/>
                  <a:pt x="3542" y="1087"/>
                </a:cubicBezTo>
                <a:cubicBezTo>
                  <a:pt x="2800" y="1087"/>
                  <a:pt x="2055" y="1087"/>
                  <a:pt x="1312" y="1087"/>
                </a:cubicBezTo>
                <a:cubicBezTo>
                  <a:pt x="1185" y="1087"/>
                  <a:pt x="1089" y="1169"/>
                  <a:pt x="1087" y="1290"/>
                </a:cubicBezTo>
                <a:cubicBezTo>
                  <a:pt x="1084" y="1586"/>
                  <a:pt x="1084" y="1880"/>
                  <a:pt x="1087" y="2176"/>
                </a:cubicBezTo>
                <a:cubicBezTo>
                  <a:pt x="1087" y="2266"/>
                  <a:pt x="1137" y="2334"/>
                  <a:pt x="1222" y="2365"/>
                </a:cubicBezTo>
                <a:cubicBezTo>
                  <a:pt x="1262" y="2379"/>
                  <a:pt x="1307" y="2379"/>
                  <a:pt x="1349" y="2379"/>
                </a:cubicBezTo>
                <a:cubicBezTo>
                  <a:pt x="2252" y="2379"/>
                  <a:pt x="3158" y="2379"/>
                  <a:pt x="4060" y="2379"/>
                </a:cubicBezTo>
                <a:cubicBezTo>
                  <a:pt x="4080" y="2379"/>
                  <a:pt x="4100" y="2382"/>
                  <a:pt x="4128" y="2385"/>
                </a:cubicBezTo>
                <a:cubicBezTo>
                  <a:pt x="4111" y="2410"/>
                  <a:pt x="4102" y="2424"/>
                  <a:pt x="4091" y="2439"/>
                </a:cubicBezTo>
                <a:cubicBezTo>
                  <a:pt x="3703" y="2978"/>
                  <a:pt x="3313" y="3514"/>
                  <a:pt x="2921" y="4053"/>
                </a:cubicBezTo>
                <a:cubicBezTo>
                  <a:pt x="2320" y="4881"/>
                  <a:pt x="1719" y="5711"/>
                  <a:pt x="1118" y="6538"/>
                </a:cubicBezTo>
                <a:cubicBezTo>
                  <a:pt x="1072" y="6600"/>
                  <a:pt x="1064" y="6662"/>
                  <a:pt x="1098" y="6730"/>
                </a:cubicBezTo>
                <a:cubicBezTo>
                  <a:pt x="1129" y="6795"/>
                  <a:pt x="1188" y="6809"/>
                  <a:pt x="1256" y="6809"/>
                </a:cubicBezTo>
                <a:cubicBezTo>
                  <a:pt x="1674" y="6809"/>
                  <a:pt x="2094" y="6809"/>
                  <a:pt x="2512" y="6809"/>
                </a:cubicBezTo>
                <a:cubicBezTo>
                  <a:pt x="2625" y="6809"/>
                  <a:pt x="2712" y="6764"/>
                  <a:pt x="2777" y="6674"/>
                </a:cubicBezTo>
                <a:cubicBezTo>
                  <a:pt x="3133" y="6180"/>
                  <a:pt x="3485" y="5689"/>
                  <a:pt x="3841" y="5195"/>
                </a:cubicBezTo>
                <a:cubicBezTo>
                  <a:pt x="4737" y="3948"/>
                  <a:pt x="5635" y="2701"/>
                  <a:pt x="6532" y="1456"/>
                </a:cubicBezTo>
                <a:cubicBezTo>
                  <a:pt x="6617" y="1338"/>
                  <a:pt x="6701" y="1219"/>
                  <a:pt x="6797" y="1090"/>
                </a:cubicBezTo>
                <a:cubicBezTo>
                  <a:pt x="6764" y="1087"/>
                  <a:pt x="6747" y="1087"/>
                  <a:pt x="6727" y="1087"/>
                </a:cubicBezTo>
                <a:close/>
                <a:moveTo>
                  <a:pt x="6778" y="1564"/>
                </a:moveTo>
                <a:cubicBezTo>
                  <a:pt x="6363" y="2145"/>
                  <a:pt x="5945" y="2726"/>
                  <a:pt x="5533" y="3308"/>
                </a:cubicBezTo>
                <a:cubicBezTo>
                  <a:pt x="5519" y="3330"/>
                  <a:pt x="5511" y="3361"/>
                  <a:pt x="5511" y="3387"/>
                </a:cubicBezTo>
                <a:cubicBezTo>
                  <a:pt x="5508" y="3700"/>
                  <a:pt x="5511" y="4013"/>
                  <a:pt x="5511" y="4327"/>
                </a:cubicBezTo>
                <a:cubicBezTo>
                  <a:pt x="5511" y="5073"/>
                  <a:pt x="5511" y="5824"/>
                  <a:pt x="5511" y="6572"/>
                </a:cubicBezTo>
                <a:cubicBezTo>
                  <a:pt x="5511" y="6713"/>
                  <a:pt x="5592" y="6803"/>
                  <a:pt x="5722" y="6806"/>
                </a:cubicBezTo>
                <a:cubicBezTo>
                  <a:pt x="6013" y="6809"/>
                  <a:pt x="6304" y="6809"/>
                  <a:pt x="6591" y="6806"/>
                </a:cubicBezTo>
                <a:cubicBezTo>
                  <a:pt x="6696" y="6806"/>
                  <a:pt x="6778" y="6738"/>
                  <a:pt x="6797" y="6642"/>
                </a:cubicBezTo>
                <a:cubicBezTo>
                  <a:pt x="6803" y="6614"/>
                  <a:pt x="6803" y="6586"/>
                  <a:pt x="6803" y="6558"/>
                </a:cubicBezTo>
                <a:cubicBezTo>
                  <a:pt x="6803" y="4918"/>
                  <a:pt x="6803" y="3277"/>
                  <a:pt x="6803" y="1637"/>
                </a:cubicBezTo>
                <a:cubicBezTo>
                  <a:pt x="6803" y="1609"/>
                  <a:pt x="6803" y="1581"/>
                  <a:pt x="6803" y="1538"/>
                </a:cubicBezTo>
                <a:cubicBezTo>
                  <a:pt x="6789" y="1552"/>
                  <a:pt x="6783" y="1558"/>
                  <a:pt x="6778" y="1564"/>
                </a:cubicBezTo>
                <a:close/>
                <a:moveTo>
                  <a:pt x="5776" y="8113"/>
                </a:moveTo>
                <a:cubicBezTo>
                  <a:pt x="5812" y="8116"/>
                  <a:pt x="5835" y="8102"/>
                  <a:pt x="5852" y="8070"/>
                </a:cubicBezTo>
                <a:cubicBezTo>
                  <a:pt x="5993" y="7845"/>
                  <a:pt x="6134" y="7619"/>
                  <a:pt x="6278" y="7393"/>
                </a:cubicBezTo>
                <a:cubicBezTo>
                  <a:pt x="6306" y="7348"/>
                  <a:pt x="6309" y="7306"/>
                  <a:pt x="6301" y="7252"/>
                </a:cubicBezTo>
                <a:cubicBezTo>
                  <a:pt x="6281" y="7252"/>
                  <a:pt x="6261" y="7252"/>
                  <a:pt x="6241" y="7252"/>
                </a:cubicBezTo>
                <a:cubicBezTo>
                  <a:pt x="6050" y="7252"/>
                  <a:pt x="5858" y="7252"/>
                  <a:pt x="5666" y="7252"/>
                </a:cubicBezTo>
                <a:cubicBezTo>
                  <a:pt x="5547" y="7252"/>
                  <a:pt x="5564" y="7229"/>
                  <a:pt x="5561" y="7362"/>
                </a:cubicBezTo>
                <a:cubicBezTo>
                  <a:pt x="5561" y="7396"/>
                  <a:pt x="5573" y="7407"/>
                  <a:pt x="5609" y="7407"/>
                </a:cubicBezTo>
                <a:cubicBezTo>
                  <a:pt x="5728" y="7404"/>
                  <a:pt x="5849" y="7407"/>
                  <a:pt x="5968" y="7407"/>
                </a:cubicBezTo>
                <a:cubicBezTo>
                  <a:pt x="5987" y="7407"/>
                  <a:pt x="6004" y="7410"/>
                  <a:pt x="6035" y="7410"/>
                </a:cubicBezTo>
                <a:cubicBezTo>
                  <a:pt x="5892" y="7647"/>
                  <a:pt x="5750" y="7873"/>
                  <a:pt x="5604" y="8113"/>
                </a:cubicBezTo>
                <a:cubicBezTo>
                  <a:pt x="5671" y="8113"/>
                  <a:pt x="5725" y="8110"/>
                  <a:pt x="5776" y="8113"/>
                </a:cubicBezTo>
                <a:close/>
                <a:moveTo>
                  <a:pt x="6803" y="8000"/>
                </a:moveTo>
                <a:cubicBezTo>
                  <a:pt x="6803" y="7768"/>
                  <a:pt x="6803" y="7537"/>
                  <a:pt x="6803" y="7308"/>
                </a:cubicBezTo>
                <a:cubicBezTo>
                  <a:pt x="6803" y="7289"/>
                  <a:pt x="6792" y="7255"/>
                  <a:pt x="6786" y="7255"/>
                </a:cubicBezTo>
                <a:cubicBezTo>
                  <a:pt x="6738" y="7252"/>
                  <a:pt x="6679" y="7238"/>
                  <a:pt x="6645" y="7261"/>
                </a:cubicBezTo>
                <a:cubicBezTo>
                  <a:pt x="6543" y="7325"/>
                  <a:pt x="6450" y="7407"/>
                  <a:pt x="6352" y="7486"/>
                </a:cubicBezTo>
                <a:cubicBezTo>
                  <a:pt x="6377" y="7520"/>
                  <a:pt x="6399" y="7548"/>
                  <a:pt x="6422" y="7577"/>
                </a:cubicBezTo>
                <a:cubicBezTo>
                  <a:pt x="6439" y="7602"/>
                  <a:pt x="6456" y="7602"/>
                  <a:pt x="6479" y="7585"/>
                </a:cubicBezTo>
                <a:cubicBezTo>
                  <a:pt x="6521" y="7554"/>
                  <a:pt x="6566" y="7526"/>
                  <a:pt x="6620" y="7492"/>
                </a:cubicBezTo>
                <a:cubicBezTo>
                  <a:pt x="6620" y="7706"/>
                  <a:pt x="6620" y="7907"/>
                  <a:pt x="6620" y="8107"/>
                </a:cubicBezTo>
                <a:cubicBezTo>
                  <a:pt x="6682" y="8107"/>
                  <a:pt x="6741" y="8107"/>
                  <a:pt x="6806" y="8107"/>
                </a:cubicBezTo>
                <a:cubicBezTo>
                  <a:pt x="6803" y="8068"/>
                  <a:pt x="6803" y="8034"/>
                  <a:pt x="6803" y="8000"/>
                </a:cubicBezTo>
                <a:close/>
                <a:moveTo>
                  <a:pt x="1208" y="8062"/>
                </a:moveTo>
                <a:cubicBezTo>
                  <a:pt x="1346" y="8138"/>
                  <a:pt x="1487" y="8135"/>
                  <a:pt x="1626" y="8070"/>
                </a:cubicBezTo>
                <a:cubicBezTo>
                  <a:pt x="1707" y="8031"/>
                  <a:pt x="1755" y="7966"/>
                  <a:pt x="1755" y="7870"/>
                </a:cubicBezTo>
                <a:cubicBezTo>
                  <a:pt x="1755" y="7777"/>
                  <a:pt x="1699" y="7721"/>
                  <a:pt x="1620" y="7687"/>
                </a:cubicBezTo>
                <a:cubicBezTo>
                  <a:pt x="1549" y="7656"/>
                  <a:pt x="1473" y="7639"/>
                  <a:pt x="1403" y="7613"/>
                </a:cubicBezTo>
                <a:cubicBezTo>
                  <a:pt x="1352" y="7594"/>
                  <a:pt x="1295" y="7579"/>
                  <a:pt x="1250" y="7551"/>
                </a:cubicBezTo>
                <a:cubicBezTo>
                  <a:pt x="1185" y="7512"/>
                  <a:pt x="1183" y="7435"/>
                  <a:pt x="1236" y="7382"/>
                </a:cubicBezTo>
                <a:cubicBezTo>
                  <a:pt x="1332" y="7289"/>
                  <a:pt x="1552" y="7317"/>
                  <a:pt x="1623" y="7433"/>
                </a:cubicBezTo>
                <a:cubicBezTo>
                  <a:pt x="1659" y="7495"/>
                  <a:pt x="1674" y="7498"/>
                  <a:pt x="1738" y="7455"/>
                </a:cubicBezTo>
                <a:cubicBezTo>
                  <a:pt x="1690" y="7323"/>
                  <a:pt x="1588" y="7263"/>
                  <a:pt x="1456" y="7252"/>
                </a:cubicBezTo>
                <a:cubicBezTo>
                  <a:pt x="1323" y="7241"/>
                  <a:pt x="1199" y="7263"/>
                  <a:pt x="1120" y="7385"/>
                </a:cubicBezTo>
                <a:cubicBezTo>
                  <a:pt x="1070" y="7464"/>
                  <a:pt x="1089" y="7557"/>
                  <a:pt x="1168" y="7608"/>
                </a:cubicBezTo>
                <a:cubicBezTo>
                  <a:pt x="1219" y="7641"/>
                  <a:pt x="1278" y="7661"/>
                  <a:pt x="1335" y="7681"/>
                </a:cubicBezTo>
                <a:cubicBezTo>
                  <a:pt x="1403" y="7706"/>
                  <a:pt x="1476" y="7721"/>
                  <a:pt x="1544" y="7749"/>
                </a:cubicBezTo>
                <a:cubicBezTo>
                  <a:pt x="1623" y="7780"/>
                  <a:pt x="1654" y="7825"/>
                  <a:pt x="1651" y="7887"/>
                </a:cubicBezTo>
                <a:cubicBezTo>
                  <a:pt x="1648" y="7949"/>
                  <a:pt x="1603" y="7997"/>
                  <a:pt x="1530" y="8022"/>
                </a:cubicBezTo>
                <a:cubicBezTo>
                  <a:pt x="1372" y="8076"/>
                  <a:pt x="1236" y="8017"/>
                  <a:pt x="1163" y="7856"/>
                </a:cubicBezTo>
                <a:cubicBezTo>
                  <a:pt x="1137" y="7862"/>
                  <a:pt x="1109" y="7867"/>
                  <a:pt x="1078" y="7876"/>
                </a:cubicBezTo>
                <a:cubicBezTo>
                  <a:pt x="1089" y="7955"/>
                  <a:pt x="1135" y="8020"/>
                  <a:pt x="1208" y="8062"/>
                </a:cubicBezTo>
                <a:close/>
                <a:moveTo>
                  <a:pt x="3212" y="7328"/>
                </a:moveTo>
                <a:cubicBezTo>
                  <a:pt x="3212" y="7475"/>
                  <a:pt x="3214" y="7622"/>
                  <a:pt x="3212" y="7768"/>
                </a:cubicBezTo>
                <a:cubicBezTo>
                  <a:pt x="3209" y="7966"/>
                  <a:pt x="3085" y="8062"/>
                  <a:pt x="2893" y="8028"/>
                </a:cubicBezTo>
                <a:cubicBezTo>
                  <a:pt x="2780" y="8008"/>
                  <a:pt x="2712" y="7918"/>
                  <a:pt x="2709" y="7780"/>
                </a:cubicBezTo>
                <a:cubicBezTo>
                  <a:pt x="2706" y="7630"/>
                  <a:pt x="2709" y="7478"/>
                  <a:pt x="2706" y="7328"/>
                </a:cubicBezTo>
                <a:cubicBezTo>
                  <a:pt x="2706" y="7308"/>
                  <a:pt x="2706" y="7289"/>
                  <a:pt x="2706" y="7269"/>
                </a:cubicBezTo>
                <a:cubicBezTo>
                  <a:pt x="2673" y="7269"/>
                  <a:pt x="2647" y="7269"/>
                  <a:pt x="2622" y="7269"/>
                </a:cubicBezTo>
                <a:cubicBezTo>
                  <a:pt x="2619" y="7280"/>
                  <a:pt x="2616" y="7286"/>
                  <a:pt x="2616" y="7292"/>
                </a:cubicBezTo>
                <a:cubicBezTo>
                  <a:pt x="2616" y="7450"/>
                  <a:pt x="2613" y="7608"/>
                  <a:pt x="2619" y="7763"/>
                </a:cubicBezTo>
                <a:cubicBezTo>
                  <a:pt x="2622" y="7828"/>
                  <a:pt x="2636" y="7895"/>
                  <a:pt x="2661" y="7955"/>
                </a:cubicBezTo>
                <a:cubicBezTo>
                  <a:pt x="2718" y="8082"/>
                  <a:pt x="2873" y="8141"/>
                  <a:pt x="3039" y="8110"/>
                </a:cubicBezTo>
                <a:cubicBezTo>
                  <a:pt x="3192" y="8082"/>
                  <a:pt x="3282" y="7980"/>
                  <a:pt x="3296" y="7822"/>
                </a:cubicBezTo>
                <a:cubicBezTo>
                  <a:pt x="3299" y="7797"/>
                  <a:pt x="3299" y="7768"/>
                  <a:pt x="3299" y="7743"/>
                </a:cubicBezTo>
                <a:cubicBezTo>
                  <a:pt x="3299" y="7602"/>
                  <a:pt x="3299" y="7461"/>
                  <a:pt x="3299" y="7320"/>
                </a:cubicBezTo>
                <a:cubicBezTo>
                  <a:pt x="3299" y="7303"/>
                  <a:pt x="3296" y="7286"/>
                  <a:pt x="3296" y="7269"/>
                </a:cubicBezTo>
                <a:cubicBezTo>
                  <a:pt x="3265" y="7269"/>
                  <a:pt x="3243" y="7269"/>
                  <a:pt x="3212" y="7269"/>
                </a:cubicBezTo>
                <a:cubicBezTo>
                  <a:pt x="3212" y="7292"/>
                  <a:pt x="3212" y="7308"/>
                  <a:pt x="3212" y="7328"/>
                </a:cubicBezTo>
                <a:close/>
                <a:moveTo>
                  <a:pt x="2043" y="7348"/>
                </a:moveTo>
                <a:cubicBezTo>
                  <a:pt x="2086" y="7345"/>
                  <a:pt x="2100" y="7362"/>
                  <a:pt x="2097" y="7404"/>
                </a:cubicBezTo>
                <a:cubicBezTo>
                  <a:pt x="2094" y="7444"/>
                  <a:pt x="2097" y="7486"/>
                  <a:pt x="2097" y="7529"/>
                </a:cubicBezTo>
                <a:cubicBezTo>
                  <a:pt x="2097" y="7704"/>
                  <a:pt x="2097" y="7879"/>
                  <a:pt x="2097" y="8054"/>
                </a:cubicBezTo>
                <a:cubicBezTo>
                  <a:pt x="2097" y="8090"/>
                  <a:pt x="2108" y="8102"/>
                  <a:pt x="2145" y="8102"/>
                </a:cubicBezTo>
                <a:cubicBezTo>
                  <a:pt x="2187" y="8102"/>
                  <a:pt x="2184" y="8076"/>
                  <a:pt x="2184" y="8048"/>
                </a:cubicBezTo>
                <a:cubicBezTo>
                  <a:pt x="2184" y="7839"/>
                  <a:pt x="2184" y="7630"/>
                  <a:pt x="2184" y="7421"/>
                </a:cubicBezTo>
                <a:cubicBezTo>
                  <a:pt x="2184" y="7351"/>
                  <a:pt x="2184" y="7348"/>
                  <a:pt x="2258" y="7348"/>
                </a:cubicBezTo>
                <a:cubicBezTo>
                  <a:pt x="2328" y="7348"/>
                  <a:pt x="2396" y="7348"/>
                  <a:pt x="2464" y="7348"/>
                </a:cubicBezTo>
                <a:cubicBezTo>
                  <a:pt x="2464" y="7317"/>
                  <a:pt x="2464" y="7292"/>
                  <a:pt x="2464" y="7269"/>
                </a:cubicBezTo>
                <a:cubicBezTo>
                  <a:pt x="2246" y="7269"/>
                  <a:pt x="2032" y="7269"/>
                  <a:pt x="1815" y="7269"/>
                </a:cubicBezTo>
                <a:cubicBezTo>
                  <a:pt x="1815" y="7297"/>
                  <a:pt x="1815" y="7320"/>
                  <a:pt x="1815" y="7348"/>
                </a:cubicBezTo>
                <a:cubicBezTo>
                  <a:pt x="1894" y="7348"/>
                  <a:pt x="1970" y="7351"/>
                  <a:pt x="2043" y="7348"/>
                </a:cubicBezTo>
                <a:close/>
                <a:moveTo>
                  <a:pt x="4399" y="8093"/>
                </a:moveTo>
                <a:cubicBezTo>
                  <a:pt x="4486" y="8107"/>
                  <a:pt x="4486" y="8107"/>
                  <a:pt x="4486" y="8028"/>
                </a:cubicBezTo>
                <a:cubicBezTo>
                  <a:pt x="4486" y="7797"/>
                  <a:pt x="4486" y="7562"/>
                  <a:pt x="4486" y="7331"/>
                </a:cubicBezTo>
                <a:cubicBezTo>
                  <a:pt x="4486" y="7311"/>
                  <a:pt x="4483" y="7289"/>
                  <a:pt x="4483" y="7266"/>
                </a:cubicBezTo>
                <a:cubicBezTo>
                  <a:pt x="4452" y="7266"/>
                  <a:pt x="4430" y="7266"/>
                  <a:pt x="4399" y="7266"/>
                </a:cubicBezTo>
                <a:cubicBezTo>
                  <a:pt x="4399" y="7546"/>
                  <a:pt x="4399" y="7819"/>
                  <a:pt x="4399" y="8093"/>
                </a:cubicBezTo>
                <a:close/>
                <a:moveTo>
                  <a:pt x="3910" y="7275"/>
                </a:moveTo>
                <a:cubicBezTo>
                  <a:pt x="3770" y="7261"/>
                  <a:pt x="3626" y="7272"/>
                  <a:pt x="3474" y="7272"/>
                </a:cubicBezTo>
                <a:cubicBezTo>
                  <a:pt x="3474" y="7404"/>
                  <a:pt x="3474" y="7534"/>
                  <a:pt x="3474" y="7664"/>
                </a:cubicBezTo>
                <a:cubicBezTo>
                  <a:pt x="3474" y="7794"/>
                  <a:pt x="3474" y="7921"/>
                  <a:pt x="3474" y="8051"/>
                </a:cubicBezTo>
                <a:cubicBezTo>
                  <a:pt x="3474" y="8073"/>
                  <a:pt x="3468" y="8099"/>
                  <a:pt x="3505" y="8099"/>
                </a:cubicBezTo>
                <a:cubicBezTo>
                  <a:pt x="3635" y="8096"/>
                  <a:pt x="3768" y="8104"/>
                  <a:pt x="3896" y="8093"/>
                </a:cubicBezTo>
                <a:cubicBezTo>
                  <a:pt x="4105" y="8073"/>
                  <a:pt x="4252" y="7907"/>
                  <a:pt x="4255" y="7698"/>
                </a:cubicBezTo>
                <a:cubicBezTo>
                  <a:pt x="4260" y="7481"/>
                  <a:pt x="4119" y="7297"/>
                  <a:pt x="3910" y="7275"/>
                </a:cubicBezTo>
                <a:close/>
                <a:moveTo>
                  <a:pt x="3849" y="8014"/>
                </a:moveTo>
                <a:cubicBezTo>
                  <a:pt x="3810" y="8017"/>
                  <a:pt x="3770" y="8014"/>
                  <a:pt x="3731" y="8014"/>
                </a:cubicBezTo>
                <a:lnTo>
                  <a:pt x="3731" y="8014"/>
                </a:lnTo>
                <a:cubicBezTo>
                  <a:pt x="3688" y="8014"/>
                  <a:pt x="3646" y="8014"/>
                  <a:pt x="3601" y="8014"/>
                </a:cubicBezTo>
                <a:cubicBezTo>
                  <a:pt x="3570" y="8014"/>
                  <a:pt x="3561" y="8003"/>
                  <a:pt x="3561" y="7972"/>
                </a:cubicBezTo>
                <a:cubicBezTo>
                  <a:pt x="3561" y="7777"/>
                  <a:pt x="3561" y="7582"/>
                  <a:pt x="3561" y="7388"/>
                </a:cubicBezTo>
                <a:cubicBezTo>
                  <a:pt x="3561" y="7359"/>
                  <a:pt x="3570" y="7345"/>
                  <a:pt x="3601" y="7345"/>
                </a:cubicBezTo>
                <a:cubicBezTo>
                  <a:pt x="3686" y="7348"/>
                  <a:pt x="3770" y="7342"/>
                  <a:pt x="3852" y="7348"/>
                </a:cubicBezTo>
                <a:cubicBezTo>
                  <a:pt x="4035" y="7359"/>
                  <a:pt x="4159" y="7500"/>
                  <a:pt x="4159" y="7689"/>
                </a:cubicBezTo>
                <a:cubicBezTo>
                  <a:pt x="4159" y="7873"/>
                  <a:pt x="4035" y="8003"/>
                  <a:pt x="3849" y="8014"/>
                </a:cubicBezTo>
                <a:close/>
                <a:moveTo>
                  <a:pt x="5036" y="7246"/>
                </a:moveTo>
                <a:cubicBezTo>
                  <a:pt x="4791" y="7246"/>
                  <a:pt x="4602" y="7438"/>
                  <a:pt x="4602" y="7684"/>
                </a:cubicBezTo>
                <a:cubicBezTo>
                  <a:pt x="4605" y="7929"/>
                  <a:pt x="4791" y="8116"/>
                  <a:pt x="5034" y="8116"/>
                </a:cubicBezTo>
                <a:cubicBezTo>
                  <a:pt x="5282" y="8116"/>
                  <a:pt x="5468" y="7929"/>
                  <a:pt x="5468" y="7681"/>
                </a:cubicBezTo>
                <a:cubicBezTo>
                  <a:pt x="5471" y="7435"/>
                  <a:pt x="5282" y="7246"/>
                  <a:pt x="5036" y="7246"/>
                </a:cubicBezTo>
                <a:close/>
                <a:moveTo>
                  <a:pt x="5039" y="8028"/>
                </a:moveTo>
                <a:cubicBezTo>
                  <a:pt x="4842" y="8028"/>
                  <a:pt x="4695" y="7881"/>
                  <a:pt x="4695" y="7681"/>
                </a:cubicBezTo>
                <a:cubicBezTo>
                  <a:pt x="4695" y="7481"/>
                  <a:pt x="4839" y="7334"/>
                  <a:pt x="5034" y="7334"/>
                </a:cubicBezTo>
                <a:cubicBezTo>
                  <a:pt x="5231" y="7334"/>
                  <a:pt x="5372" y="7478"/>
                  <a:pt x="5375" y="7678"/>
                </a:cubicBezTo>
                <a:cubicBezTo>
                  <a:pt x="5378" y="7879"/>
                  <a:pt x="5234" y="8028"/>
                  <a:pt x="5039" y="80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7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37" t="15559" r="12237"/>
          <a:stretch/>
        </p:blipFill>
        <p:spPr bwMode="auto">
          <a:xfrm flipH="1">
            <a:off x="0" y="0"/>
            <a:ext cx="9144000" cy="5143500"/>
          </a:xfrm>
          <a:prstGeom prst="rect">
            <a:avLst/>
          </a:prstGeom>
          <a:blipFill dpi="0" rotWithShape="1">
            <a:blip r:embed="rId3"/>
            <a:srcRect b="15559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arallelogram 4"/>
          <p:cNvSpPr/>
          <p:nvPr/>
        </p:nvSpPr>
        <p:spPr>
          <a:xfrm>
            <a:off x="1576519" y="0"/>
            <a:ext cx="12852399" cy="5143500"/>
          </a:xfrm>
          <a:prstGeom prst="parallelogram">
            <a:avLst>
              <a:gd name="adj" fmla="val 99738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defTabSz="228594">
              <a:lnSpc>
                <a:spcPct val="93000"/>
              </a:lnSpc>
            </a:pPr>
            <a:endParaRPr lang="en-US" sz="9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576" y="1880967"/>
            <a:ext cx="4822944" cy="67173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Leading the next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era of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entertainment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2350" y="1044645"/>
            <a:ext cx="2945477" cy="3704022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dirty="0" smtClean="0">
                <a:solidFill>
                  <a:schemeClr val="bg1"/>
                </a:solidFill>
              </a:rPr>
              <a:t>I get to work with creative celebrities every day</a:t>
            </a:r>
          </a:p>
          <a:p>
            <a:pPr marL="171450" indent="-171450">
              <a:buFontTx/>
              <a:buChar char="-"/>
            </a:pPr>
            <a:r>
              <a:rPr lang="en-US" sz="1200" dirty="0" smtClean="0">
                <a:solidFill>
                  <a:schemeClr val="bg1"/>
                </a:solidFill>
              </a:rPr>
              <a:t>Figuring out how to create the best content on new platforms</a:t>
            </a:r>
          </a:p>
          <a:p>
            <a:pPr marL="171450" indent="-171450">
              <a:buFontTx/>
              <a:buChar char="-"/>
            </a:pPr>
            <a:r>
              <a:rPr lang="en-US" sz="1200" dirty="0" smtClean="0">
                <a:solidFill>
                  <a:schemeClr val="bg1"/>
                </a:solidFill>
              </a:rPr>
              <a:t>Working in a growing industry = unlimited upward mobility</a:t>
            </a:r>
          </a:p>
          <a:p>
            <a:pPr marL="171450" indent="-171450">
              <a:buFontTx/>
              <a:buChar char="-"/>
            </a:pPr>
            <a:r>
              <a:rPr lang="en-US" sz="1200" dirty="0" smtClean="0">
                <a:solidFill>
                  <a:schemeClr val="bg1"/>
                </a:solidFill>
              </a:rPr>
              <a:t>Having the chance to fix what we perceive as issues with how Hollywood operates (and has always operated)</a:t>
            </a:r>
          </a:p>
          <a:p>
            <a:pPr marL="171450" indent="-171450">
              <a:buFontTx/>
              <a:buChar char="-"/>
            </a:pPr>
            <a:r>
              <a:rPr lang="en-US" sz="1200" dirty="0" smtClean="0">
                <a:solidFill>
                  <a:schemeClr val="bg1"/>
                </a:solidFill>
              </a:rPr>
              <a:t>Helping creators make online video their full-time job</a:t>
            </a:r>
          </a:p>
          <a:p>
            <a:pPr marL="171450" indent="-171450">
              <a:buFontTx/>
              <a:buChar char="-"/>
            </a:pPr>
            <a:endParaRPr lang="en-US" sz="1200" dirty="0" smtClean="0">
              <a:solidFill>
                <a:schemeClr val="bg1"/>
              </a:solidFill>
            </a:endParaRPr>
          </a:p>
          <a:p>
            <a:pPr marL="171450" indent="-171450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61" name="Freeform 60"/>
          <p:cNvSpPr>
            <a:spLocks noChangeArrowheads="1"/>
          </p:cNvSpPr>
          <p:nvPr/>
        </p:nvSpPr>
        <p:spPr bwMode="auto">
          <a:xfrm>
            <a:off x="8478838" y="317500"/>
            <a:ext cx="325437" cy="381000"/>
          </a:xfrm>
          <a:custGeom>
            <a:avLst/>
            <a:gdLst>
              <a:gd name="T0" fmla="*/ 7551 w 7888"/>
              <a:gd name="T1" fmla="*/ 9194 h 9197"/>
              <a:gd name="T2" fmla="*/ 0 w 7888"/>
              <a:gd name="T3" fmla="*/ 8838 h 9197"/>
              <a:gd name="T4" fmla="*/ 178 w 7888"/>
              <a:gd name="T5" fmla="*/ 37 h 9197"/>
              <a:gd name="T6" fmla="*/ 7551 w 7888"/>
              <a:gd name="T7" fmla="*/ 3 h 9197"/>
              <a:gd name="T8" fmla="*/ 7681 w 7888"/>
              <a:gd name="T9" fmla="*/ 4600 h 9197"/>
              <a:gd name="T10" fmla="*/ 7398 w 7888"/>
              <a:gd name="T11" fmla="*/ 206 h 9197"/>
              <a:gd name="T12" fmla="*/ 215 w 7888"/>
              <a:gd name="T13" fmla="*/ 395 h 9197"/>
              <a:gd name="T14" fmla="*/ 206 w 7888"/>
              <a:gd name="T15" fmla="*/ 8708 h 9197"/>
              <a:gd name="T16" fmla="*/ 7387 w 7888"/>
              <a:gd name="T17" fmla="*/ 8990 h 9197"/>
              <a:gd name="T18" fmla="*/ 6727 w 7888"/>
              <a:gd name="T19" fmla="*/ 1087 h 9197"/>
              <a:gd name="T20" fmla="*/ 1087 w 7888"/>
              <a:gd name="T21" fmla="*/ 1290 h 9197"/>
              <a:gd name="T22" fmla="*/ 1349 w 7888"/>
              <a:gd name="T23" fmla="*/ 2379 h 9197"/>
              <a:gd name="T24" fmla="*/ 4091 w 7888"/>
              <a:gd name="T25" fmla="*/ 2439 h 9197"/>
              <a:gd name="T26" fmla="*/ 1098 w 7888"/>
              <a:gd name="T27" fmla="*/ 6730 h 9197"/>
              <a:gd name="T28" fmla="*/ 2777 w 7888"/>
              <a:gd name="T29" fmla="*/ 6674 h 9197"/>
              <a:gd name="T30" fmla="*/ 6797 w 7888"/>
              <a:gd name="T31" fmla="*/ 1090 h 9197"/>
              <a:gd name="T32" fmla="*/ 5533 w 7888"/>
              <a:gd name="T33" fmla="*/ 3308 h 9197"/>
              <a:gd name="T34" fmla="*/ 5511 w 7888"/>
              <a:gd name="T35" fmla="*/ 6572 h 9197"/>
              <a:gd name="T36" fmla="*/ 6797 w 7888"/>
              <a:gd name="T37" fmla="*/ 6642 h 9197"/>
              <a:gd name="T38" fmla="*/ 6803 w 7888"/>
              <a:gd name="T39" fmla="*/ 1538 h 9197"/>
              <a:gd name="T40" fmla="*/ 5852 w 7888"/>
              <a:gd name="T41" fmla="*/ 8070 h 9197"/>
              <a:gd name="T42" fmla="*/ 6241 w 7888"/>
              <a:gd name="T43" fmla="*/ 7252 h 9197"/>
              <a:gd name="T44" fmla="*/ 5609 w 7888"/>
              <a:gd name="T45" fmla="*/ 7407 h 9197"/>
              <a:gd name="T46" fmla="*/ 5604 w 7888"/>
              <a:gd name="T47" fmla="*/ 8113 h 9197"/>
              <a:gd name="T48" fmla="*/ 6803 w 7888"/>
              <a:gd name="T49" fmla="*/ 7308 h 9197"/>
              <a:gd name="T50" fmla="*/ 6352 w 7888"/>
              <a:gd name="T51" fmla="*/ 7486 h 9197"/>
              <a:gd name="T52" fmla="*/ 6620 w 7888"/>
              <a:gd name="T53" fmla="*/ 7492 h 9197"/>
              <a:gd name="T54" fmla="*/ 6803 w 7888"/>
              <a:gd name="T55" fmla="*/ 8000 h 9197"/>
              <a:gd name="T56" fmla="*/ 1755 w 7888"/>
              <a:gd name="T57" fmla="*/ 7870 h 9197"/>
              <a:gd name="T58" fmla="*/ 1250 w 7888"/>
              <a:gd name="T59" fmla="*/ 7551 h 9197"/>
              <a:gd name="T60" fmla="*/ 1738 w 7888"/>
              <a:gd name="T61" fmla="*/ 7455 h 9197"/>
              <a:gd name="T62" fmla="*/ 1168 w 7888"/>
              <a:gd name="T63" fmla="*/ 7608 h 9197"/>
              <a:gd name="T64" fmla="*/ 1651 w 7888"/>
              <a:gd name="T65" fmla="*/ 7887 h 9197"/>
              <a:gd name="T66" fmla="*/ 1078 w 7888"/>
              <a:gd name="T67" fmla="*/ 7876 h 9197"/>
              <a:gd name="T68" fmla="*/ 3212 w 7888"/>
              <a:gd name="T69" fmla="*/ 7768 h 9197"/>
              <a:gd name="T70" fmla="*/ 2706 w 7888"/>
              <a:gd name="T71" fmla="*/ 7328 h 9197"/>
              <a:gd name="T72" fmla="*/ 2616 w 7888"/>
              <a:gd name="T73" fmla="*/ 7292 h 9197"/>
              <a:gd name="T74" fmla="*/ 3039 w 7888"/>
              <a:gd name="T75" fmla="*/ 8110 h 9197"/>
              <a:gd name="T76" fmla="*/ 3299 w 7888"/>
              <a:gd name="T77" fmla="*/ 7320 h 9197"/>
              <a:gd name="T78" fmla="*/ 3212 w 7888"/>
              <a:gd name="T79" fmla="*/ 7328 h 9197"/>
              <a:gd name="T80" fmla="*/ 2097 w 7888"/>
              <a:gd name="T81" fmla="*/ 7529 h 9197"/>
              <a:gd name="T82" fmla="*/ 2184 w 7888"/>
              <a:gd name="T83" fmla="*/ 8048 h 9197"/>
              <a:gd name="T84" fmla="*/ 2464 w 7888"/>
              <a:gd name="T85" fmla="*/ 7348 h 9197"/>
              <a:gd name="T86" fmla="*/ 1815 w 7888"/>
              <a:gd name="T87" fmla="*/ 7348 h 9197"/>
              <a:gd name="T88" fmla="*/ 4486 w 7888"/>
              <a:gd name="T89" fmla="*/ 8028 h 9197"/>
              <a:gd name="T90" fmla="*/ 4399 w 7888"/>
              <a:gd name="T91" fmla="*/ 7266 h 9197"/>
              <a:gd name="T92" fmla="*/ 3474 w 7888"/>
              <a:gd name="T93" fmla="*/ 7272 h 9197"/>
              <a:gd name="T94" fmla="*/ 3505 w 7888"/>
              <a:gd name="T95" fmla="*/ 8099 h 9197"/>
              <a:gd name="T96" fmla="*/ 3910 w 7888"/>
              <a:gd name="T97" fmla="*/ 7275 h 9197"/>
              <a:gd name="T98" fmla="*/ 3731 w 7888"/>
              <a:gd name="T99" fmla="*/ 8014 h 9197"/>
              <a:gd name="T100" fmla="*/ 3561 w 7888"/>
              <a:gd name="T101" fmla="*/ 7388 h 9197"/>
              <a:gd name="T102" fmla="*/ 4159 w 7888"/>
              <a:gd name="T103" fmla="*/ 7689 h 9197"/>
              <a:gd name="T104" fmla="*/ 4602 w 7888"/>
              <a:gd name="T105" fmla="*/ 7684 h 9197"/>
              <a:gd name="T106" fmla="*/ 5036 w 7888"/>
              <a:gd name="T107" fmla="*/ 7246 h 9197"/>
              <a:gd name="T108" fmla="*/ 5034 w 7888"/>
              <a:gd name="T109" fmla="*/ 7334 h 9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888" h="9197">
                <a:moveTo>
                  <a:pt x="7884" y="4595"/>
                </a:moveTo>
                <a:cubicBezTo>
                  <a:pt x="7884" y="6016"/>
                  <a:pt x="7881" y="7438"/>
                  <a:pt x="7887" y="8861"/>
                </a:cubicBezTo>
                <a:cubicBezTo>
                  <a:pt x="7887" y="9022"/>
                  <a:pt x="7754" y="9194"/>
                  <a:pt x="7551" y="9194"/>
                </a:cubicBezTo>
                <a:cubicBezTo>
                  <a:pt x="5657" y="9191"/>
                  <a:pt x="3765" y="9191"/>
                  <a:pt x="1874" y="9191"/>
                </a:cubicBezTo>
                <a:cubicBezTo>
                  <a:pt x="1366" y="9191"/>
                  <a:pt x="861" y="9185"/>
                  <a:pt x="353" y="9194"/>
                </a:cubicBezTo>
                <a:cubicBezTo>
                  <a:pt x="141" y="9196"/>
                  <a:pt x="0" y="9041"/>
                  <a:pt x="0" y="8838"/>
                </a:cubicBezTo>
                <a:cubicBezTo>
                  <a:pt x="3" y="6578"/>
                  <a:pt x="3" y="4318"/>
                  <a:pt x="3" y="2058"/>
                </a:cubicBezTo>
                <a:cubicBezTo>
                  <a:pt x="3" y="1488"/>
                  <a:pt x="3" y="915"/>
                  <a:pt x="3" y="345"/>
                </a:cubicBezTo>
                <a:cubicBezTo>
                  <a:pt x="3" y="206"/>
                  <a:pt x="54" y="99"/>
                  <a:pt x="178" y="37"/>
                </a:cubicBezTo>
                <a:cubicBezTo>
                  <a:pt x="226" y="14"/>
                  <a:pt x="285" y="3"/>
                  <a:pt x="339" y="3"/>
                </a:cubicBezTo>
                <a:cubicBezTo>
                  <a:pt x="2100" y="0"/>
                  <a:pt x="3861" y="3"/>
                  <a:pt x="5618" y="3"/>
                </a:cubicBezTo>
                <a:cubicBezTo>
                  <a:pt x="6261" y="3"/>
                  <a:pt x="6907" y="3"/>
                  <a:pt x="7551" y="3"/>
                </a:cubicBezTo>
                <a:cubicBezTo>
                  <a:pt x="7751" y="3"/>
                  <a:pt x="7884" y="136"/>
                  <a:pt x="7884" y="336"/>
                </a:cubicBezTo>
                <a:cubicBezTo>
                  <a:pt x="7884" y="1756"/>
                  <a:pt x="7884" y="3175"/>
                  <a:pt x="7884" y="4595"/>
                </a:cubicBezTo>
                <a:close/>
                <a:moveTo>
                  <a:pt x="7681" y="4600"/>
                </a:moveTo>
                <a:cubicBezTo>
                  <a:pt x="7681" y="3234"/>
                  <a:pt x="7681" y="1871"/>
                  <a:pt x="7681" y="505"/>
                </a:cubicBezTo>
                <a:cubicBezTo>
                  <a:pt x="7681" y="477"/>
                  <a:pt x="7681" y="449"/>
                  <a:pt x="7678" y="421"/>
                </a:cubicBezTo>
                <a:cubicBezTo>
                  <a:pt x="7655" y="285"/>
                  <a:pt x="7554" y="206"/>
                  <a:pt x="7398" y="206"/>
                </a:cubicBezTo>
                <a:cubicBezTo>
                  <a:pt x="5375" y="206"/>
                  <a:pt x="3355" y="206"/>
                  <a:pt x="1332" y="206"/>
                </a:cubicBezTo>
                <a:cubicBezTo>
                  <a:pt x="1047" y="206"/>
                  <a:pt x="762" y="206"/>
                  <a:pt x="477" y="206"/>
                </a:cubicBezTo>
                <a:cubicBezTo>
                  <a:pt x="344" y="206"/>
                  <a:pt x="246" y="277"/>
                  <a:pt x="215" y="395"/>
                </a:cubicBezTo>
                <a:cubicBezTo>
                  <a:pt x="206" y="432"/>
                  <a:pt x="206" y="469"/>
                  <a:pt x="206" y="508"/>
                </a:cubicBezTo>
                <a:cubicBezTo>
                  <a:pt x="206" y="2326"/>
                  <a:pt x="206" y="4143"/>
                  <a:pt x="206" y="5962"/>
                </a:cubicBezTo>
                <a:cubicBezTo>
                  <a:pt x="206" y="6877"/>
                  <a:pt x="206" y="7794"/>
                  <a:pt x="206" y="8708"/>
                </a:cubicBezTo>
                <a:cubicBezTo>
                  <a:pt x="206" y="8841"/>
                  <a:pt x="257" y="8934"/>
                  <a:pt x="364" y="8971"/>
                </a:cubicBezTo>
                <a:cubicBezTo>
                  <a:pt x="409" y="8985"/>
                  <a:pt x="460" y="8990"/>
                  <a:pt x="505" y="8990"/>
                </a:cubicBezTo>
                <a:cubicBezTo>
                  <a:pt x="2800" y="8990"/>
                  <a:pt x="5093" y="8990"/>
                  <a:pt x="7387" y="8990"/>
                </a:cubicBezTo>
                <a:cubicBezTo>
                  <a:pt x="7585" y="8990"/>
                  <a:pt x="7681" y="8897"/>
                  <a:pt x="7681" y="8697"/>
                </a:cubicBezTo>
                <a:cubicBezTo>
                  <a:pt x="7681" y="7331"/>
                  <a:pt x="7681" y="5965"/>
                  <a:pt x="7681" y="4600"/>
                </a:cubicBezTo>
                <a:close/>
                <a:moveTo>
                  <a:pt x="6727" y="1087"/>
                </a:moveTo>
                <a:cubicBezTo>
                  <a:pt x="5666" y="1087"/>
                  <a:pt x="4602" y="1087"/>
                  <a:pt x="3542" y="1087"/>
                </a:cubicBezTo>
                <a:cubicBezTo>
                  <a:pt x="2800" y="1087"/>
                  <a:pt x="2055" y="1087"/>
                  <a:pt x="1312" y="1087"/>
                </a:cubicBezTo>
                <a:cubicBezTo>
                  <a:pt x="1185" y="1087"/>
                  <a:pt x="1089" y="1169"/>
                  <a:pt x="1087" y="1290"/>
                </a:cubicBezTo>
                <a:cubicBezTo>
                  <a:pt x="1084" y="1586"/>
                  <a:pt x="1084" y="1880"/>
                  <a:pt x="1087" y="2176"/>
                </a:cubicBezTo>
                <a:cubicBezTo>
                  <a:pt x="1087" y="2266"/>
                  <a:pt x="1137" y="2334"/>
                  <a:pt x="1222" y="2365"/>
                </a:cubicBezTo>
                <a:cubicBezTo>
                  <a:pt x="1262" y="2379"/>
                  <a:pt x="1307" y="2379"/>
                  <a:pt x="1349" y="2379"/>
                </a:cubicBezTo>
                <a:cubicBezTo>
                  <a:pt x="2252" y="2379"/>
                  <a:pt x="3158" y="2379"/>
                  <a:pt x="4060" y="2379"/>
                </a:cubicBezTo>
                <a:cubicBezTo>
                  <a:pt x="4080" y="2379"/>
                  <a:pt x="4100" y="2382"/>
                  <a:pt x="4128" y="2385"/>
                </a:cubicBezTo>
                <a:cubicBezTo>
                  <a:pt x="4111" y="2410"/>
                  <a:pt x="4102" y="2424"/>
                  <a:pt x="4091" y="2439"/>
                </a:cubicBezTo>
                <a:cubicBezTo>
                  <a:pt x="3703" y="2978"/>
                  <a:pt x="3313" y="3514"/>
                  <a:pt x="2921" y="4053"/>
                </a:cubicBezTo>
                <a:cubicBezTo>
                  <a:pt x="2320" y="4881"/>
                  <a:pt x="1719" y="5711"/>
                  <a:pt x="1118" y="6538"/>
                </a:cubicBezTo>
                <a:cubicBezTo>
                  <a:pt x="1072" y="6600"/>
                  <a:pt x="1064" y="6662"/>
                  <a:pt x="1098" y="6730"/>
                </a:cubicBezTo>
                <a:cubicBezTo>
                  <a:pt x="1129" y="6795"/>
                  <a:pt x="1188" y="6809"/>
                  <a:pt x="1256" y="6809"/>
                </a:cubicBezTo>
                <a:cubicBezTo>
                  <a:pt x="1674" y="6809"/>
                  <a:pt x="2094" y="6809"/>
                  <a:pt x="2512" y="6809"/>
                </a:cubicBezTo>
                <a:cubicBezTo>
                  <a:pt x="2625" y="6809"/>
                  <a:pt x="2712" y="6764"/>
                  <a:pt x="2777" y="6674"/>
                </a:cubicBezTo>
                <a:cubicBezTo>
                  <a:pt x="3133" y="6180"/>
                  <a:pt x="3485" y="5689"/>
                  <a:pt x="3841" y="5195"/>
                </a:cubicBezTo>
                <a:cubicBezTo>
                  <a:pt x="4737" y="3948"/>
                  <a:pt x="5635" y="2701"/>
                  <a:pt x="6532" y="1456"/>
                </a:cubicBezTo>
                <a:cubicBezTo>
                  <a:pt x="6617" y="1338"/>
                  <a:pt x="6701" y="1219"/>
                  <a:pt x="6797" y="1090"/>
                </a:cubicBezTo>
                <a:cubicBezTo>
                  <a:pt x="6764" y="1087"/>
                  <a:pt x="6747" y="1087"/>
                  <a:pt x="6727" y="1087"/>
                </a:cubicBezTo>
                <a:close/>
                <a:moveTo>
                  <a:pt x="6778" y="1564"/>
                </a:moveTo>
                <a:cubicBezTo>
                  <a:pt x="6363" y="2145"/>
                  <a:pt x="5945" y="2726"/>
                  <a:pt x="5533" y="3308"/>
                </a:cubicBezTo>
                <a:cubicBezTo>
                  <a:pt x="5519" y="3330"/>
                  <a:pt x="5511" y="3361"/>
                  <a:pt x="5511" y="3387"/>
                </a:cubicBezTo>
                <a:cubicBezTo>
                  <a:pt x="5508" y="3700"/>
                  <a:pt x="5511" y="4013"/>
                  <a:pt x="5511" y="4327"/>
                </a:cubicBezTo>
                <a:cubicBezTo>
                  <a:pt x="5511" y="5073"/>
                  <a:pt x="5511" y="5824"/>
                  <a:pt x="5511" y="6572"/>
                </a:cubicBezTo>
                <a:cubicBezTo>
                  <a:pt x="5511" y="6713"/>
                  <a:pt x="5592" y="6803"/>
                  <a:pt x="5722" y="6806"/>
                </a:cubicBezTo>
                <a:cubicBezTo>
                  <a:pt x="6013" y="6809"/>
                  <a:pt x="6304" y="6809"/>
                  <a:pt x="6591" y="6806"/>
                </a:cubicBezTo>
                <a:cubicBezTo>
                  <a:pt x="6696" y="6806"/>
                  <a:pt x="6778" y="6738"/>
                  <a:pt x="6797" y="6642"/>
                </a:cubicBezTo>
                <a:cubicBezTo>
                  <a:pt x="6803" y="6614"/>
                  <a:pt x="6803" y="6586"/>
                  <a:pt x="6803" y="6558"/>
                </a:cubicBezTo>
                <a:cubicBezTo>
                  <a:pt x="6803" y="4918"/>
                  <a:pt x="6803" y="3277"/>
                  <a:pt x="6803" y="1637"/>
                </a:cubicBezTo>
                <a:cubicBezTo>
                  <a:pt x="6803" y="1609"/>
                  <a:pt x="6803" y="1581"/>
                  <a:pt x="6803" y="1538"/>
                </a:cubicBezTo>
                <a:cubicBezTo>
                  <a:pt x="6789" y="1552"/>
                  <a:pt x="6783" y="1558"/>
                  <a:pt x="6778" y="1564"/>
                </a:cubicBezTo>
                <a:close/>
                <a:moveTo>
                  <a:pt x="5776" y="8113"/>
                </a:moveTo>
                <a:cubicBezTo>
                  <a:pt x="5812" y="8116"/>
                  <a:pt x="5835" y="8102"/>
                  <a:pt x="5852" y="8070"/>
                </a:cubicBezTo>
                <a:cubicBezTo>
                  <a:pt x="5993" y="7845"/>
                  <a:pt x="6134" y="7619"/>
                  <a:pt x="6278" y="7393"/>
                </a:cubicBezTo>
                <a:cubicBezTo>
                  <a:pt x="6306" y="7348"/>
                  <a:pt x="6309" y="7306"/>
                  <a:pt x="6301" y="7252"/>
                </a:cubicBezTo>
                <a:cubicBezTo>
                  <a:pt x="6281" y="7252"/>
                  <a:pt x="6261" y="7252"/>
                  <a:pt x="6241" y="7252"/>
                </a:cubicBezTo>
                <a:cubicBezTo>
                  <a:pt x="6050" y="7252"/>
                  <a:pt x="5858" y="7252"/>
                  <a:pt x="5666" y="7252"/>
                </a:cubicBezTo>
                <a:cubicBezTo>
                  <a:pt x="5547" y="7252"/>
                  <a:pt x="5564" y="7229"/>
                  <a:pt x="5561" y="7362"/>
                </a:cubicBezTo>
                <a:cubicBezTo>
                  <a:pt x="5561" y="7396"/>
                  <a:pt x="5573" y="7407"/>
                  <a:pt x="5609" y="7407"/>
                </a:cubicBezTo>
                <a:cubicBezTo>
                  <a:pt x="5728" y="7404"/>
                  <a:pt x="5849" y="7407"/>
                  <a:pt x="5968" y="7407"/>
                </a:cubicBezTo>
                <a:cubicBezTo>
                  <a:pt x="5987" y="7407"/>
                  <a:pt x="6004" y="7410"/>
                  <a:pt x="6035" y="7410"/>
                </a:cubicBezTo>
                <a:cubicBezTo>
                  <a:pt x="5892" y="7647"/>
                  <a:pt x="5750" y="7873"/>
                  <a:pt x="5604" y="8113"/>
                </a:cubicBezTo>
                <a:cubicBezTo>
                  <a:pt x="5671" y="8113"/>
                  <a:pt x="5725" y="8110"/>
                  <a:pt x="5776" y="8113"/>
                </a:cubicBezTo>
                <a:close/>
                <a:moveTo>
                  <a:pt x="6803" y="8000"/>
                </a:moveTo>
                <a:cubicBezTo>
                  <a:pt x="6803" y="7768"/>
                  <a:pt x="6803" y="7537"/>
                  <a:pt x="6803" y="7308"/>
                </a:cubicBezTo>
                <a:cubicBezTo>
                  <a:pt x="6803" y="7289"/>
                  <a:pt x="6792" y="7255"/>
                  <a:pt x="6786" y="7255"/>
                </a:cubicBezTo>
                <a:cubicBezTo>
                  <a:pt x="6738" y="7252"/>
                  <a:pt x="6679" y="7238"/>
                  <a:pt x="6645" y="7261"/>
                </a:cubicBezTo>
                <a:cubicBezTo>
                  <a:pt x="6543" y="7325"/>
                  <a:pt x="6450" y="7407"/>
                  <a:pt x="6352" y="7486"/>
                </a:cubicBezTo>
                <a:cubicBezTo>
                  <a:pt x="6377" y="7520"/>
                  <a:pt x="6399" y="7548"/>
                  <a:pt x="6422" y="7577"/>
                </a:cubicBezTo>
                <a:cubicBezTo>
                  <a:pt x="6439" y="7602"/>
                  <a:pt x="6456" y="7602"/>
                  <a:pt x="6479" y="7585"/>
                </a:cubicBezTo>
                <a:cubicBezTo>
                  <a:pt x="6521" y="7554"/>
                  <a:pt x="6566" y="7526"/>
                  <a:pt x="6620" y="7492"/>
                </a:cubicBezTo>
                <a:cubicBezTo>
                  <a:pt x="6620" y="7706"/>
                  <a:pt x="6620" y="7907"/>
                  <a:pt x="6620" y="8107"/>
                </a:cubicBezTo>
                <a:cubicBezTo>
                  <a:pt x="6682" y="8107"/>
                  <a:pt x="6741" y="8107"/>
                  <a:pt x="6806" y="8107"/>
                </a:cubicBezTo>
                <a:cubicBezTo>
                  <a:pt x="6803" y="8068"/>
                  <a:pt x="6803" y="8034"/>
                  <a:pt x="6803" y="8000"/>
                </a:cubicBezTo>
                <a:close/>
                <a:moveTo>
                  <a:pt x="1208" y="8062"/>
                </a:moveTo>
                <a:cubicBezTo>
                  <a:pt x="1346" y="8138"/>
                  <a:pt x="1487" y="8135"/>
                  <a:pt x="1626" y="8070"/>
                </a:cubicBezTo>
                <a:cubicBezTo>
                  <a:pt x="1707" y="8031"/>
                  <a:pt x="1755" y="7966"/>
                  <a:pt x="1755" y="7870"/>
                </a:cubicBezTo>
                <a:cubicBezTo>
                  <a:pt x="1755" y="7777"/>
                  <a:pt x="1699" y="7721"/>
                  <a:pt x="1620" y="7687"/>
                </a:cubicBezTo>
                <a:cubicBezTo>
                  <a:pt x="1549" y="7656"/>
                  <a:pt x="1473" y="7639"/>
                  <a:pt x="1403" y="7613"/>
                </a:cubicBezTo>
                <a:cubicBezTo>
                  <a:pt x="1352" y="7594"/>
                  <a:pt x="1295" y="7579"/>
                  <a:pt x="1250" y="7551"/>
                </a:cubicBezTo>
                <a:cubicBezTo>
                  <a:pt x="1185" y="7512"/>
                  <a:pt x="1183" y="7435"/>
                  <a:pt x="1236" y="7382"/>
                </a:cubicBezTo>
                <a:cubicBezTo>
                  <a:pt x="1332" y="7289"/>
                  <a:pt x="1552" y="7317"/>
                  <a:pt x="1623" y="7433"/>
                </a:cubicBezTo>
                <a:cubicBezTo>
                  <a:pt x="1659" y="7495"/>
                  <a:pt x="1674" y="7498"/>
                  <a:pt x="1738" y="7455"/>
                </a:cubicBezTo>
                <a:cubicBezTo>
                  <a:pt x="1690" y="7323"/>
                  <a:pt x="1588" y="7263"/>
                  <a:pt x="1456" y="7252"/>
                </a:cubicBezTo>
                <a:cubicBezTo>
                  <a:pt x="1323" y="7241"/>
                  <a:pt x="1199" y="7263"/>
                  <a:pt x="1120" y="7385"/>
                </a:cubicBezTo>
                <a:cubicBezTo>
                  <a:pt x="1070" y="7464"/>
                  <a:pt x="1089" y="7557"/>
                  <a:pt x="1168" y="7608"/>
                </a:cubicBezTo>
                <a:cubicBezTo>
                  <a:pt x="1219" y="7641"/>
                  <a:pt x="1278" y="7661"/>
                  <a:pt x="1335" y="7681"/>
                </a:cubicBezTo>
                <a:cubicBezTo>
                  <a:pt x="1403" y="7706"/>
                  <a:pt x="1476" y="7721"/>
                  <a:pt x="1544" y="7749"/>
                </a:cubicBezTo>
                <a:cubicBezTo>
                  <a:pt x="1623" y="7780"/>
                  <a:pt x="1654" y="7825"/>
                  <a:pt x="1651" y="7887"/>
                </a:cubicBezTo>
                <a:cubicBezTo>
                  <a:pt x="1648" y="7949"/>
                  <a:pt x="1603" y="7997"/>
                  <a:pt x="1530" y="8022"/>
                </a:cubicBezTo>
                <a:cubicBezTo>
                  <a:pt x="1372" y="8076"/>
                  <a:pt x="1236" y="8017"/>
                  <a:pt x="1163" y="7856"/>
                </a:cubicBezTo>
                <a:cubicBezTo>
                  <a:pt x="1137" y="7862"/>
                  <a:pt x="1109" y="7867"/>
                  <a:pt x="1078" y="7876"/>
                </a:cubicBezTo>
                <a:cubicBezTo>
                  <a:pt x="1089" y="7955"/>
                  <a:pt x="1135" y="8020"/>
                  <a:pt x="1208" y="8062"/>
                </a:cubicBezTo>
                <a:close/>
                <a:moveTo>
                  <a:pt x="3212" y="7328"/>
                </a:moveTo>
                <a:cubicBezTo>
                  <a:pt x="3212" y="7475"/>
                  <a:pt x="3214" y="7622"/>
                  <a:pt x="3212" y="7768"/>
                </a:cubicBezTo>
                <a:cubicBezTo>
                  <a:pt x="3209" y="7966"/>
                  <a:pt x="3085" y="8062"/>
                  <a:pt x="2893" y="8028"/>
                </a:cubicBezTo>
                <a:cubicBezTo>
                  <a:pt x="2780" y="8008"/>
                  <a:pt x="2712" y="7918"/>
                  <a:pt x="2709" y="7780"/>
                </a:cubicBezTo>
                <a:cubicBezTo>
                  <a:pt x="2706" y="7630"/>
                  <a:pt x="2709" y="7478"/>
                  <a:pt x="2706" y="7328"/>
                </a:cubicBezTo>
                <a:cubicBezTo>
                  <a:pt x="2706" y="7308"/>
                  <a:pt x="2706" y="7289"/>
                  <a:pt x="2706" y="7269"/>
                </a:cubicBezTo>
                <a:cubicBezTo>
                  <a:pt x="2673" y="7269"/>
                  <a:pt x="2647" y="7269"/>
                  <a:pt x="2622" y="7269"/>
                </a:cubicBezTo>
                <a:cubicBezTo>
                  <a:pt x="2619" y="7280"/>
                  <a:pt x="2616" y="7286"/>
                  <a:pt x="2616" y="7292"/>
                </a:cubicBezTo>
                <a:cubicBezTo>
                  <a:pt x="2616" y="7450"/>
                  <a:pt x="2613" y="7608"/>
                  <a:pt x="2619" y="7763"/>
                </a:cubicBezTo>
                <a:cubicBezTo>
                  <a:pt x="2622" y="7828"/>
                  <a:pt x="2636" y="7895"/>
                  <a:pt x="2661" y="7955"/>
                </a:cubicBezTo>
                <a:cubicBezTo>
                  <a:pt x="2718" y="8082"/>
                  <a:pt x="2873" y="8141"/>
                  <a:pt x="3039" y="8110"/>
                </a:cubicBezTo>
                <a:cubicBezTo>
                  <a:pt x="3192" y="8082"/>
                  <a:pt x="3282" y="7980"/>
                  <a:pt x="3296" y="7822"/>
                </a:cubicBezTo>
                <a:cubicBezTo>
                  <a:pt x="3299" y="7797"/>
                  <a:pt x="3299" y="7768"/>
                  <a:pt x="3299" y="7743"/>
                </a:cubicBezTo>
                <a:cubicBezTo>
                  <a:pt x="3299" y="7602"/>
                  <a:pt x="3299" y="7461"/>
                  <a:pt x="3299" y="7320"/>
                </a:cubicBezTo>
                <a:cubicBezTo>
                  <a:pt x="3299" y="7303"/>
                  <a:pt x="3296" y="7286"/>
                  <a:pt x="3296" y="7269"/>
                </a:cubicBezTo>
                <a:cubicBezTo>
                  <a:pt x="3265" y="7269"/>
                  <a:pt x="3243" y="7269"/>
                  <a:pt x="3212" y="7269"/>
                </a:cubicBezTo>
                <a:cubicBezTo>
                  <a:pt x="3212" y="7292"/>
                  <a:pt x="3212" y="7308"/>
                  <a:pt x="3212" y="7328"/>
                </a:cubicBezTo>
                <a:close/>
                <a:moveTo>
                  <a:pt x="2043" y="7348"/>
                </a:moveTo>
                <a:cubicBezTo>
                  <a:pt x="2086" y="7345"/>
                  <a:pt x="2100" y="7362"/>
                  <a:pt x="2097" y="7404"/>
                </a:cubicBezTo>
                <a:cubicBezTo>
                  <a:pt x="2094" y="7444"/>
                  <a:pt x="2097" y="7486"/>
                  <a:pt x="2097" y="7529"/>
                </a:cubicBezTo>
                <a:cubicBezTo>
                  <a:pt x="2097" y="7704"/>
                  <a:pt x="2097" y="7879"/>
                  <a:pt x="2097" y="8054"/>
                </a:cubicBezTo>
                <a:cubicBezTo>
                  <a:pt x="2097" y="8090"/>
                  <a:pt x="2108" y="8102"/>
                  <a:pt x="2145" y="8102"/>
                </a:cubicBezTo>
                <a:cubicBezTo>
                  <a:pt x="2187" y="8102"/>
                  <a:pt x="2184" y="8076"/>
                  <a:pt x="2184" y="8048"/>
                </a:cubicBezTo>
                <a:cubicBezTo>
                  <a:pt x="2184" y="7839"/>
                  <a:pt x="2184" y="7630"/>
                  <a:pt x="2184" y="7421"/>
                </a:cubicBezTo>
                <a:cubicBezTo>
                  <a:pt x="2184" y="7351"/>
                  <a:pt x="2184" y="7348"/>
                  <a:pt x="2258" y="7348"/>
                </a:cubicBezTo>
                <a:cubicBezTo>
                  <a:pt x="2328" y="7348"/>
                  <a:pt x="2396" y="7348"/>
                  <a:pt x="2464" y="7348"/>
                </a:cubicBezTo>
                <a:cubicBezTo>
                  <a:pt x="2464" y="7317"/>
                  <a:pt x="2464" y="7292"/>
                  <a:pt x="2464" y="7269"/>
                </a:cubicBezTo>
                <a:cubicBezTo>
                  <a:pt x="2246" y="7269"/>
                  <a:pt x="2032" y="7269"/>
                  <a:pt x="1815" y="7269"/>
                </a:cubicBezTo>
                <a:cubicBezTo>
                  <a:pt x="1815" y="7297"/>
                  <a:pt x="1815" y="7320"/>
                  <a:pt x="1815" y="7348"/>
                </a:cubicBezTo>
                <a:cubicBezTo>
                  <a:pt x="1894" y="7348"/>
                  <a:pt x="1970" y="7351"/>
                  <a:pt x="2043" y="7348"/>
                </a:cubicBezTo>
                <a:close/>
                <a:moveTo>
                  <a:pt x="4399" y="8093"/>
                </a:moveTo>
                <a:cubicBezTo>
                  <a:pt x="4486" y="8107"/>
                  <a:pt x="4486" y="8107"/>
                  <a:pt x="4486" y="8028"/>
                </a:cubicBezTo>
                <a:cubicBezTo>
                  <a:pt x="4486" y="7797"/>
                  <a:pt x="4486" y="7562"/>
                  <a:pt x="4486" y="7331"/>
                </a:cubicBezTo>
                <a:cubicBezTo>
                  <a:pt x="4486" y="7311"/>
                  <a:pt x="4483" y="7289"/>
                  <a:pt x="4483" y="7266"/>
                </a:cubicBezTo>
                <a:cubicBezTo>
                  <a:pt x="4452" y="7266"/>
                  <a:pt x="4430" y="7266"/>
                  <a:pt x="4399" y="7266"/>
                </a:cubicBezTo>
                <a:cubicBezTo>
                  <a:pt x="4399" y="7546"/>
                  <a:pt x="4399" y="7819"/>
                  <a:pt x="4399" y="8093"/>
                </a:cubicBezTo>
                <a:close/>
                <a:moveTo>
                  <a:pt x="3910" y="7275"/>
                </a:moveTo>
                <a:cubicBezTo>
                  <a:pt x="3770" y="7261"/>
                  <a:pt x="3626" y="7272"/>
                  <a:pt x="3474" y="7272"/>
                </a:cubicBezTo>
                <a:cubicBezTo>
                  <a:pt x="3474" y="7404"/>
                  <a:pt x="3474" y="7534"/>
                  <a:pt x="3474" y="7664"/>
                </a:cubicBezTo>
                <a:cubicBezTo>
                  <a:pt x="3474" y="7794"/>
                  <a:pt x="3474" y="7921"/>
                  <a:pt x="3474" y="8051"/>
                </a:cubicBezTo>
                <a:cubicBezTo>
                  <a:pt x="3474" y="8073"/>
                  <a:pt x="3468" y="8099"/>
                  <a:pt x="3505" y="8099"/>
                </a:cubicBezTo>
                <a:cubicBezTo>
                  <a:pt x="3635" y="8096"/>
                  <a:pt x="3768" y="8104"/>
                  <a:pt x="3896" y="8093"/>
                </a:cubicBezTo>
                <a:cubicBezTo>
                  <a:pt x="4105" y="8073"/>
                  <a:pt x="4252" y="7907"/>
                  <a:pt x="4255" y="7698"/>
                </a:cubicBezTo>
                <a:cubicBezTo>
                  <a:pt x="4260" y="7481"/>
                  <a:pt x="4119" y="7297"/>
                  <a:pt x="3910" y="7275"/>
                </a:cubicBezTo>
                <a:close/>
                <a:moveTo>
                  <a:pt x="3849" y="8014"/>
                </a:moveTo>
                <a:cubicBezTo>
                  <a:pt x="3810" y="8017"/>
                  <a:pt x="3770" y="8014"/>
                  <a:pt x="3731" y="8014"/>
                </a:cubicBezTo>
                <a:lnTo>
                  <a:pt x="3731" y="8014"/>
                </a:lnTo>
                <a:cubicBezTo>
                  <a:pt x="3688" y="8014"/>
                  <a:pt x="3646" y="8014"/>
                  <a:pt x="3601" y="8014"/>
                </a:cubicBezTo>
                <a:cubicBezTo>
                  <a:pt x="3570" y="8014"/>
                  <a:pt x="3561" y="8003"/>
                  <a:pt x="3561" y="7972"/>
                </a:cubicBezTo>
                <a:cubicBezTo>
                  <a:pt x="3561" y="7777"/>
                  <a:pt x="3561" y="7582"/>
                  <a:pt x="3561" y="7388"/>
                </a:cubicBezTo>
                <a:cubicBezTo>
                  <a:pt x="3561" y="7359"/>
                  <a:pt x="3570" y="7345"/>
                  <a:pt x="3601" y="7345"/>
                </a:cubicBezTo>
                <a:cubicBezTo>
                  <a:pt x="3686" y="7348"/>
                  <a:pt x="3770" y="7342"/>
                  <a:pt x="3852" y="7348"/>
                </a:cubicBezTo>
                <a:cubicBezTo>
                  <a:pt x="4035" y="7359"/>
                  <a:pt x="4159" y="7500"/>
                  <a:pt x="4159" y="7689"/>
                </a:cubicBezTo>
                <a:cubicBezTo>
                  <a:pt x="4159" y="7873"/>
                  <a:pt x="4035" y="8003"/>
                  <a:pt x="3849" y="8014"/>
                </a:cubicBezTo>
                <a:close/>
                <a:moveTo>
                  <a:pt x="5036" y="7246"/>
                </a:moveTo>
                <a:cubicBezTo>
                  <a:pt x="4791" y="7246"/>
                  <a:pt x="4602" y="7438"/>
                  <a:pt x="4602" y="7684"/>
                </a:cubicBezTo>
                <a:cubicBezTo>
                  <a:pt x="4605" y="7929"/>
                  <a:pt x="4791" y="8116"/>
                  <a:pt x="5034" y="8116"/>
                </a:cubicBezTo>
                <a:cubicBezTo>
                  <a:pt x="5282" y="8116"/>
                  <a:pt x="5468" y="7929"/>
                  <a:pt x="5468" y="7681"/>
                </a:cubicBezTo>
                <a:cubicBezTo>
                  <a:pt x="5471" y="7435"/>
                  <a:pt x="5282" y="7246"/>
                  <a:pt x="5036" y="7246"/>
                </a:cubicBezTo>
                <a:close/>
                <a:moveTo>
                  <a:pt x="5039" y="8028"/>
                </a:moveTo>
                <a:cubicBezTo>
                  <a:pt x="4842" y="8028"/>
                  <a:pt x="4695" y="7881"/>
                  <a:pt x="4695" y="7681"/>
                </a:cubicBezTo>
                <a:cubicBezTo>
                  <a:pt x="4695" y="7481"/>
                  <a:pt x="4839" y="7334"/>
                  <a:pt x="5034" y="7334"/>
                </a:cubicBezTo>
                <a:cubicBezTo>
                  <a:pt x="5231" y="7334"/>
                  <a:pt x="5372" y="7478"/>
                  <a:pt x="5375" y="7678"/>
                </a:cubicBezTo>
                <a:cubicBezTo>
                  <a:pt x="5378" y="7879"/>
                  <a:pt x="5234" y="8028"/>
                  <a:pt x="5039" y="80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750">
              <a:solidFill>
                <a:srgbClr val="000000"/>
              </a:solidFill>
            </a:endParaRPr>
          </a:p>
        </p:txBody>
      </p:sp>
      <p:sp>
        <p:nvSpPr>
          <p:cNvPr id="70" name="Title 1"/>
          <p:cNvSpPr txBox="1">
            <a:spLocks/>
          </p:cNvSpPr>
          <p:nvPr/>
        </p:nvSpPr>
        <p:spPr bwMode="auto">
          <a:xfrm>
            <a:off x="1138436" y="313159"/>
            <a:ext cx="4110968" cy="103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 b="1" i="0" kern="1200" cap="all" baseline="0">
                <a:solidFill>
                  <a:schemeClr val="accent4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9pPr>
          </a:lstStyle>
          <a:p>
            <a:r>
              <a:rPr lang="en-US" sz="2000" dirty="0" smtClean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What I love about </a:t>
            </a:r>
          </a:p>
          <a:p>
            <a:r>
              <a:rPr lang="en-US" sz="4400" dirty="0" smtClean="0">
                <a:solidFill>
                  <a:srgbClr val="FFFFFF"/>
                </a:solidFill>
                <a:latin typeface="Helvetica Light" charset="0"/>
                <a:ea typeface="Helvetica Light" charset="0"/>
                <a:cs typeface="Helvetica Light" charset="0"/>
              </a:rPr>
              <a:t>My job</a:t>
            </a:r>
            <a:endParaRPr lang="en-US" sz="2800" dirty="0">
              <a:solidFill>
                <a:srgbClr val="FFFFFF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grpSp>
        <p:nvGrpSpPr>
          <p:cNvPr id="71" name="Group 141"/>
          <p:cNvGrpSpPr/>
          <p:nvPr/>
        </p:nvGrpSpPr>
        <p:grpSpPr>
          <a:xfrm rot="10800000">
            <a:off x="-2503120" y="313159"/>
            <a:ext cx="3589797" cy="3592109"/>
            <a:chOff x="-10402" y="-5446115"/>
            <a:chExt cx="7135357" cy="7139952"/>
          </a:xfrm>
        </p:grpSpPr>
        <p:sp>
          <p:nvSpPr>
            <p:cNvPr id="72" name="Shape 138"/>
            <p:cNvSpPr/>
            <p:nvPr/>
          </p:nvSpPr>
          <p:spPr>
            <a:xfrm flipV="1">
              <a:off x="26147" y="-5446115"/>
              <a:ext cx="7098808" cy="7098807"/>
            </a:xfrm>
            <a:prstGeom prst="line">
              <a:avLst/>
            </a:prstGeom>
            <a:noFill/>
            <a:ln w="28575" cap="flat">
              <a:solidFill>
                <a:schemeClr val="accent3"/>
              </a:solidFill>
              <a:prstDash val="solid"/>
              <a:miter lim="400000"/>
            </a:ln>
            <a:effectLst/>
          </p:spPr>
          <p:txBody>
            <a:bodyPr wrap="square" lIns="95249" tIns="95249" rIns="95249" bIns="95249" numCol="1" anchor="ctr">
              <a:noAutofit/>
            </a:bodyPr>
            <a:lstStyle/>
            <a:p>
              <a:pPr>
                <a:defRPr sz="3200"/>
              </a:pPr>
              <a:endParaRPr sz="4267">
                <a:solidFill>
                  <a:srgbClr val="000000"/>
                </a:solidFill>
              </a:endParaRPr>
            </a:p>
          </p:txBody>
        </p:sp>
        <p:sp>
          <p:nvSpPr>
            <p:cNvPr id="73" name="Shape 139"/>
            <p:cNvSpPr/>
            <p:nvPr/>
          </p:nvSpPr>
          <p:spPr>
            <a:xfrm flipH="1">
              <a:off x="-10402" y="1666595"/>
              <a:ext cx="1264059" cy="1"/>
            </a:xfrm>
            <a:prstGeom prst="line">
              <a:avLst/>
            </a:prstGeom>
            <a:noFill/>
            <a:ln w="28575" cap="flat">
              <a:solidFill>
                <a:schemeClr val="accent3"/>
              </a:solidFill>
              <a:prstDash val="solid"/>
              <a:miter lim="400000"/>
            </a:ln>
            <a:effectLst/>
          </p:spPr>
          <p:txBody>
            <a:bodyPr wrap="square" lIns="95249" tIns="95249" rIns="95249" bIns="95249" numCol="1" anchor="ctr">
              <a:noAutofit/>
            </a:bodyPr>
            <a:lstStyle/>
            <a:p>
              <a:pPr>
                <a:defRPr sz="3200"/>
              </a:pPr>
              <a:endParaRPr sz="4267">
                <a:solidFill>
                  <a:srgbClr val="000000"/>
                </a:solidFill>
              </a:endParaRPr>
            </a:p>
          </p:txBody>
        </p:sp>
        <p:sp>
          <p:nvSpPr>
            <p:cNvPr id="74" name="Shape 140"/>
            <p:cNvSpPr/>
            <p:nvPr/>
          </p:nvSpPr>
          <p:spPr>
            <a:xfrm flipV="1">
              <a:off x="11378" y="429778"/>
              <a:ext cx="0" cy="1264059"/>
            </a:xfrm>
            <a:prstGeom prst="line">
              <a:avLst/>
            </a:prstGeom>
            <a:noFill/>
            <a:ln w="28575" cap="flat">
              <a:solidFill>
                <a:schemeClr val="accent3"/>
              </a:solidFill>
              <a:prstDash val="solid"/>
              <a:miter lim="400000"/>
            </a:ln>
            <a:effectLst/>
          </p:spPr>
          <p:txBody>
            <a:bodyPr wrap="square" lIns="95249" tIns="95249" rIns="95249" bIns="95249" numCol="1" anchor="ctr">
              <a:noAutofit/>
            </a:bodyPr>
            <a:lstStyle/>
            <a:p>
              <a:pPr>
                <a:defRPr sz="3200"/>
              </a:pPr>
              <a:endParaRPr sz="4267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3131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/>
          <p:cNvSpPr/>
          <p:nvPr/>
        </p:nvSpPr>
        <p:spPr>
          <a:xfrm>
            <a:off x="-5165576" y="0"/>
            <a:ext cx="13747750" cy="5143500"/>
          </a:xfrm>
          <a:prstGeom prst="parallelogram">
            <a:avLst>
              <a:gd name="adj" fmla="val 99738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defTabSz="228594">
              <a:lnSpc>
                <a:spcPct val="93000"/>
              </a:lnSpc>
            </a:pPr>
            <a:endParaRPr lang="en-US" sz="9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33" y="1365993"/>
            <a:ext cx="6428267" cy="514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6" b="24374"/>
          <a:stretch/>
        </p:blipFill>
        <p:spPr>
          <a:xfrm flipH="1">
            <a:off x="4637899" y="1628264"/>
            <a:ext cx="5867069" cy="330022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70766" y="1974165"/>
            <a:ext cx="3943311" cy="214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z="2400" b="1" i="0" cap="all" baseline="0">
                <a:solidFill>
                  <a:schemeClr val="accent4"/>
                </a:solidFill>
                <a:latin typeface="Elliot Sans Medium" charset="0"/>
                <a:ea typeface="Elliot Sans Medium" charset="0"/>
                <a:cs typeface="Elliot Sans Medium" charset="0"/>
              </a:defRPr>
            </a:lvl1pPr>
            <a:lvl2pPr algn="ctr">
              <a:defRPr sz="3300">
                <a:latin typeface="Futura Std Book" pitchFamily="34" charset="0"/>
                <a:ea typeface="ＭＳ Ｐゴシック" charset="0"/>
                <a:cs typeface="ＭＳ Ｐゴシック" charset="0"/>
              </a:defRPr>
            </a:lvl2pPr>
            <a:lvl3pPr algn="ctr">
              <a:defRPr sz="3300">
                <a:latin typeface="Futura Std Book" pitchFamily="34" charset="0"/>
                <a:ea typeface="ＭＳ Ｐゴシック" charset="0"/>
                <a:cs typeface="ＭＳ Ｐゴシック" charset="0"/>
              </a:defRPr>
            </a:lvl3pPr>
            <a:lvl4pPr algn="ctr">
              <a:defRPr sz="3300">
                <a:latin typeface="Futura Std Book" pitchFamily="34" charset="0"/>
                <a:ea typeface="ＭＳ Ｐゴシック" charset="0"/>
                <a:cs typeface="ＭＳ Ｐゴシック" charset="0"/>
              </a:defRPr>
            </a:lvl4pPr>
            <a:lvl5pPr algn="ctr">
              <a:defRPr sz="3300">
                <a:latin typeface="Futura Std Book" pitchFamily="34" charset="0"/>
                <a:ea typeface="ＭＳ Ｐゴシック" charset="0"/>
                <a:cs typeface="ＭＳ Ｐゴシック" charset="0"/>
              </a:defRPr>
            </a:lvl5pPr>
            <a:lvl6pPr marL="342900" algn="ctr" fontAlgn="base">
              <a:spcBef>
                <a:spcPct val="0"/>
              </a:spcBef>
              <a:spcAft>
                <a:spcPct val="0"/>
              </a:spcAft>
              <a:defRPr sz="3300">
                <a:latin typeface="Futura Std Book" pitchFamily="34" charset="0"/>
              </a:defRPr>
            </a:lvl6pPr>
            <a:lvl7pPr marL="685800" algn="ctr" fontAlgn="base">
              <a:spcBef>
                <a:spcPct val="0"/>
              </a:spcBef>
              <a:spcAft>
                <a:spcPct val="0"/>
              </a:spcAft>
              <a:defRPr sz="3300">
                <a:latin typeface="Futura Std Book" pitchFamily="34" charset="0"/>
              </a:defRPr>
            </a:lvl7pPr>
            <a:lvl8pPr marL="1028700" algn="ctr" fontAlgn="base">
              <a:spcBef>
                <a:spcPct val="0"/>
              </a:spcBef>
              <a:spcAft>
                <a:spcPct val="0"/>
              </a:spcAft>
              <a:defRPr sz="3300">
                <a:latin typeface="Futura Std Book" pitchFamily="34" charset="0"/>
              </a:defRPr>
            </a:lvl8pPr>
            <a:lvl9pPr marL="1371600" algn="ctr" fontAlgn="base">
              <a:spcBef>
                <a:spcPct val="0"/>
              </a:spcBef>
              <a:spcAft>
                <a:spcPct val="0"/>
              </a:spcAft>
              <a:defRPr sz="3300">
                <a:latin typeface="Futura Std Book" pitchFamily="34" charset="0"/>
              </a:defRPr>
            </a:lvl9pPr>
          </a:lstStyle>
          <a:p>
            <a:pPr algn="r"/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Pick a digital star, look at all of their social media, and give them notes about what you like and what they could do to improve 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3" name="Group 141"/>
          <p:cNvGrpSpPr/>
          <p:nvPr/>
        </p:nvGrpSpPr>
        <p:grpSpPr>
          <a:xfrm>
            <a:off x="1869789" y="-2382303"/>
            <a:ext cx="3589797" cy="3592109"/>
            <a:chOff x="-10402" y="-5446115"/>
            <a:chExt cx="7135357" cy="7139952"/>
          </a:xfrm>
        </p:grpSpPr>
        <p:sp>
          <p:nvSpPr>
            <p:cNvPr id="14" name="Shape 138"/>
            <p:cNvSpPr/>
            <p:nvPr/>
          </p:nvSpPr>
          <p:spPr>
            <a:xfrm flipV="1">
              <a:off x="26147" y="-5446115"/>
              <a:ext cx="7098808" cy="7098807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95249" tIns="95249" rIns="95249" bIns="95249" numCol="1" anchor="ctr">
              <a:noAutofit/>
            </a:bodyPr>
            <a:lstStyle/>
            <a:p>
              <a:pPr>
                <a:defRPr sz="3200"/>
              </a:pPr>
              <a:endParaRPr sz="4267"/>
            </a:p>
          </p:txBody>
        </p:sp>
        <p:sp>
          <p:nvSpPr>
            <p:cNvPr id="15" name="Shape 139"/>
            <p:cNvSpPr/>
            <p:nvPr/>
          </p:nvSpPr>
          <p:spPr>
            <a:xfrm flipH="1">
              <a:off x="-10402" y="1666595"/>
              <a:ext cx="1264059" cy="1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95249" tIns="95249" rIns="95249" bIns="95249" numCol="1" anchor="ctr">
              <a:noAutofit/>
            </a:bodyPr>
            <a:lstStyle/>
            <a:p>
              <a:pPr>
                <a:defRPr sz="3200"/>
              </a:pPr>
              <a:endParaRPr sz="4267"/>
            </a:p>
          </p:txBody>
        </p:sp>
        <p:sp>
          <p:nvSpPr>
            <p:cNvPr id="16" name="Shape 140"/>
            <p:cNvSpPr/>
            <p:nvPr/>
          </p:nvSpPr>
          <p:spPr>
            <a:xfrm flipV="1">
              <a:off x="11378" y="429778"/>
              <a:ext cx="0" cy="1264059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95249" tIns="95249" rIns="95249" bIns="95249" numCol="1" anchor="ctr">
              <a:noAutofit/>
            </a:bodyPr>
            <a:lstStyle/>
            <a:p>
              <a:pPr>
                <a:defRPr sz="3200"/>
              </a:pPr>
              <a:endParaRPr sz="4267"/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 bwMode="auto">
          <a:xfrm>
            <a:off x="897397" y="1392850"/>
            <a:ext cx="3216679" cy="65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400" b="1" i="0" kern="1200" cap="all" baseline="0">
                <a:solidFill>
                  <a:schemeClr val="accent4"/>
                </a:solidFill>
                <a:latin typeface="Elliot Sans Medium" charset="0"/>
                <a:ea typeface="Elliot Sans Medium" charset="0"/>
                <a:cs typeface="Elliot Sans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  <a:ea typeface="ＭＳ Ｐゴシック" charset="0"/>
                <a:cs typeface="ＭＳ Ｐゴシック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utura Std Book" pitchFamily="34" charset="0"/>
              </a:defRPr>
            </a:lvl9pPr>
          </a:lstStyle>
          <a:p>
            <a:r>
              <a:rPr lang="en-US" sz="4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ACTIVITY</a:t>
            </a:r>
            <a:endParaRPr lang="en-US" sz="4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450" y="1637197"/>
            <a:ext cx="1001489" cy="70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547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lamglow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E42B96"/>
      </a:accent1>
      <a:accent2>
        <a:srgbClr val="8E2B9D"/>
      </a:accent2>
      <a:accent3>
        <a:srgbClr val="9C1A66"/>
      </a:accent3>
      <a:accent4>
        <a:srgbClr val="FFA5DF"/>
      </a:accent4>
      <a:accent5>
        <a:srgbClr val="F9BAAE"/>
      </a:accent5>
      <a:accent6>
        <a:srgbClr val="4EB7CB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2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EF2977"/>
      </a:accent1>
      <a:accent2>
        <a:srgbClr val="00F47B"/>
      </a:accent2>
      <a:accent3>
        <a:srgbClr val="C6F400"/>
      </a:accent3>
      <a:accent4>
        <a:srgbClr val="3E4148"/>
      </a:accent4>
      <a:accent5>
        <a:srgbClr val="D2D4D8"/>
      </a:accent5>
      <a:accent6>
        <a:srgbClr val="3B8B9A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Custom 2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EF2977"/>
      </a:accent1>
      <a:accent2>
        <a:srgbClr val="00F47B"/>
      </a:accent2>
      <a:accent3>
        <a:srgbClr val="C6F400"/>
      </a:accent3>
      <a:accent4>
        <a:srgbClr val="3E4148"/>
      </a:accent4>
      <a:accent5>
        <a:srgbClr val="D2D4D8"/>
      </a:accent5>
      <a:accent6>
        <a:srgbClr val="3B8B9A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Custom 2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EF2977"/>
      </a:accent1>
      <a:accent2>
        <a:srgbClr val="00F47B"/>
      </a:accent2>
      <a:accent3>
        <a:srgbClr val="C6F400"/>
      </a:accent3>
      <a:accent4>
        <a:srgbClr val="3E4148"/>
      </a:accent4>
      <a:accent5>
        <a:srgbClr val="D2D4D8"/>
      </a:accent5>
      <a:accent6>
        <a:srgbClr val="3B8B9A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38993</TotalTime>
  <Words>575</Words>
  <Application>Microsoft Macintosh PowerPoint</Application>
  <PresentationFormat>On-screen Show (16:9)</PresentationFormat>
  <Paragraphs>177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Office Theme</vt:lpstr>
      <vt:lpstr>2_Office Theme</vt:lpstr>
      <vt:lpstr>3_Office Theme</vt:lpstr>
      <vt:lpstr>6_Office Theme</vt:lpstr>
      <vt:lpstr>PowerPoint Presentation</vt:lpstr>
      <vt:lpstr>PowerPoint Presentation</vt:lpstr>
      <vt:lpstr>We are prime time for people who don’t watch TV </vt:lpstr>
      <vt:lpstr>programming verticals that matter</vt:lpstr>
      <vt:lpstr>Creators</vt:lpstr>
      <vt:lpstr>Our services</vt:lpstr>
      <vt:lpstr>What does a c.o.o.* do? *Chief Operating officer</vt:lpstr>
      <vt:lpstr>Leading the next era of entertainment</vt:lpstr>
      <vt:lpstr>PowerPoint Presentation</vt:lpstr>
      <vt:lpstr>PowerPoint Presentation</vt:lpstr>
      <vt:lpstr>PowerPoint Presentation</vt:lpstr>
    </vt:vector>
  </TitlesOfParts>
  <Company>LZ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IG88</dc:creator>
  <cp:lastModifiedBy>Philip Ranta</cp:lastModifiedBy>
  <cp:revision>397</cp:revision>
  <cp:lastPrinted>2017-04-20T19:13:23Z</cp:lastPrinted>
  <dcterms:created xsi:type="dcterms:W3CDTF">2016-01-03T19:06:22Z</dcterms:created>
  <dcterms:modified xsi:type="dcterms:W3CDTF">2017-08-29T00:56:22Z</dcterms:modified>
</cp:coreProperties>
</file>