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notesMasterIdLst>
    <p:notesMasterId r:id="rId53"/>
  </p:notesMasterIdLst>
  <p:sldIdLst>
    <p:sldId id="256" r:id="rId2"/>
    <p:sldId id="259" r:id="rId3"/>
    <p:sldId id="260" r:id="rId4"/>
    <p:sldId id="263" r:id="rId5"/>
    <p:sldId id="261" r:id="rId6"/>
    <p:sldId id="262" r:id="rId7"/>
    <p:sldId id="264" r:id="rId8"/>
    <p:sldId id="257" r:id="rId9"/>
    <p:sldId id="258" r:id="rId10"/>
    <p:sldId id="265" r:id="rId11"/>
    <p:sldId id="267" r:id="rId12"/>
    <p:sldId id="268" r:id="rId13"/>
    <p:sldId id="269" r:id="rId14"/>
    <p:sldId id="266" r:id="rId15"/>
    <p:sldId id="283" r:id="rId16"/>
    <p:sldId id="307" r:id="rId17"/>
    <p:sldId id="270" r:id="rId18"/>
    <p:sldId id="271" r:id="rId19"/>
    <p:sldId id="273" r:id="rId20"/>
    <p:sldId id="277" r:id="rId21"/>
    <p:sldId id="274" r:id="rId22"/>
    <p:sldId id="275" r:id="rId23"/>
    <p:sldId id="276" r:id="rId24"/>
    <p:sldId id="278" r:id="rId25"/>
    <p:sldId id="279" r:id="rId26"/>
    <p:sldId id="280" r:id="rId27"/>
    <p:sldId id="281" r:id="rId28"/>
    <p:sldId id="284" r:id="rId29"/>
    <p:sldId id="291" r:id="rId30"/>
    <p:sldId id="282" r:id="rId31"/>
    <p:sldId id="285" r:id="rId32"/>
    <p:sldId id="288" r:id="rId33"/>
    <p:sldId id="289" r:id="rId34"/>
    <p:sldId id="286" r:id="rId35"/>
    <p:sldId id="290" r:id="rId36"/>
    <p:sldId id="272" r:id="rId37"/>
    <p:sldId id="292" r:id="rId38"/>
    <p:sldId id="293" r:id="rId39"/>
    <p:sldId id="294" r:id="rId40"/>
    <p:sldId id="295" r:id="rId41"/>
    <p:sldId id="296" r:id="rId42"/>
    <p:sldId id="297" r:id="rId43"/>
    <p:sldId id="298" r:id="rId44"/>
    <p:sldId id="299" r:id="rId45"/>
    <p:sldId id="300" r:id="rId46"/>
    <p:sldId id="301" r:id="rId47"/>
    <p:sldId id="302" r:id="rId48"/>
    <p:sldId id="308" r:id="rId49"/>
    <p:sldId id="304" r:id="rId50"/>
    <p:sldId id="303" r:id="rId51"/>
    <p:sldId id="306"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64"/>
    <p:restoredTop sz="86379"/>
  </p:normalViewPr>
  <p:slideViewPr>
    <p:cSldViewPr snapToGrid="0" snapToObjects="1">
      <p:cViewPr varScale="1">
        <p:scale>
          <a:sx n="62" d="100"/>
          <a:sy n="62" d="100"/>
        </p:scale>
        <p:origin x="216" y="11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3.xml.rels><?xml version="1.0" encoding="UTF-8" standalone="yes"?>
<Relationships xmlns="http://schemas.openxmlformats.org/package/2006/relationships"><Relationship Id="rId2" Type="http://schemas.openxmlformats.org/officeDocument/2006/relationships/hyperlink" Target="http://money.cnn.com/2016/09/13/news/economy/median-income-census/" TargetMode="External"/><Relationship Id="rId1" Type="http://schemas.openxmlformats.org/officeDocument/2006/relationships/hyperlink" Target="https://actonline.org/wp-content/uploads/App_Economy_Report_2017_Digital.pdf" TargetMode="External"/></Relationships>
</file>

<file path=ppt/diagrams/_rels/drawing3.xml.rels><?xml version="1.0" encoding="UTF-8" standalone="yes"?>
<Relationships xmlns="http://schemas.openxmlformats.org/package/2006/relationships"><Relationship Id="rId2" Type="http://schemas.openxmlformats.org/officeDocument/2006/relationships/hyperlink" Target="http://money.cnn.com/2016/09/13/news/economy/median-income-census/" TargetMode="External"/><Relationship Id="rId1" Type="http://schemas.openxmlformats.org/officeDocument/2006/relationships/hyperlink" Target="https://actonline.org/wp-content/uploads/App_Economy_Report_2017_Digital.pdf"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CEC088-8E29-4E32-A393-40023E88E41C}"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4B14CD6E-45AD-4AE7-A0F3-3DE93581856C}">
      <dgm:prSet/>
      <dgm:spPr/>
      <dgm:t>
        <a:bodyPr/>
        <a:lstStyle/>
        <a:p>
          <a:r>
            <a:rPr lang="en-US" dirty="0"/>
            <a:t>Jacqueline Catala</a:t>
          </a:r>
        </a:p>
      </dgm:t>
    </dgm:pt>
    <dgm:pt modelId="{412D81FB-6760-4C04-BF27-677BDCCAF725}" type="parTrans" cxnId="{87EBF32B-DEAE-498E-B809-D5ABD65BAFDE}">
      <dgm:prSet/>
      <dgm:spPr/>
      <dgm:t>
        <a:bodyPr/>
        <a:lstStyle/>
        <a:p>
          <a:endParaRPr lang="en-US"/>
        </a:p>
      </dgm:t>
    </dgm:pt>
    <dgm:pt modelId="{8AE39738-D946-4CA7-B45E-CF3FC54A5FD7}" type="sibTrans" cxnId="{87EBF32B-DEAE-498E-B809-D5ABD65BAFDE}">
      <dgm:prSet/>
      <dgm:spPr/>
      <dgm:t>
        <a:bodyPr/>
        <a:lstStyle/>
        <a:p>
          <a:endParaRPr lang="en-US"/>
        </a:p>
      </dgm:t>
    </dgm:pt>
    <dgm:pt modelId="{C9B00430-216C-496D-A8F0-B5BD14157E4C}">
      <dgm:prSet/>
      <dgm:spPr/>
      <dgm:t>
        <a:bodyPr/>
        <a:lstStyle/>
        <a:p>
          <a:r>
            <a:rPr lang="en-US" dirty="0"/>
            <a:t>I work as in Telecommunications Engineering</a:t>
          </a:r>
        </a:p>
      </dgm:t>
    </dgm:pt>
    <dgm:pt modelId="{976A2207-D306-461B-A370-CA52199EE7AF}" type="parTrans" cxnId="{0196AF79-395F-4ED5-85E6-D878756DA881}">
      <dgm:prSet/>
      <dgm:spPr/>
      <dgm:t>
        <a:bodyPr/>
        <a:lstStyle/>
        <a:p>
          <a:endParaRPr lang="en-US"/>
        </a:p>
      </dgm:t>
    </dgm:pt>
    <dgm:pt modelId="{913537E9-DD45-4EE3-A68D-5648FB455404}" type="sibTrans" cxnId="{0196AF79-395F-4ED5-85E6-D878756DA881}">
      <dgm:prSet/>
      <dgm:spPr/>
      <dgm:t>
        <a:bodyPr/>
        <a:lstStyle/>
        <a:p>
          <a:endParaRPr lang="en-US"/>
        </a:p>
      </dgm:t>
    </dgm:pt>
    <dgm:pt modelId="{F9DCB9C5-77BB-5B49-9517-6317895218E2}">
      <dgm:prSet/>
      <dgm:spPr/>
      <dgm:t>
        <a:bodyPr/>
        <a:lstStyle/>
        <a:p>
          <a:r>
            <a:rPr lang="en-US" dirty="0"/>
            <a:t>I help businesses design the  fastest and most secure ways to communicate and store data between locations </a:t>
          </a:r>
        </a:p>
      </dgm:t>
    </dgm:pt>
    <dgm:pt modelId="{4591CC6F-E53E-2042-8097-3A4D5967CD20}" type="parTrans" cxnId="{2E61D678-647F-B84E-8453-0E564459824F}">
      <dgm:prSet/>
      <dgm:spPr/>
      <dgm:t>
        <a:bodyPr/>
        <a:lstStyle/>
        <a:p>
          <a:endParaRPr lang="en-US"/>
        </a:p>
      </dgm:t>
    </dgm:pt>
    <dgm:pt modelId="{F9E8C9D7-37FA-BE4B-9916-545C85A628F5}" type="sibTrans" cxnId="{2E61D678-647F-B84E-8453-0E564459824F}">
      <dgm:prSet/>
      <dgm:spPr/>
      <dgm:t>
        <a:bodyPr/>
        <a:lstStyle/>
        <a:p>
          <a:endParaRPr lang="en-US"/>
        </a:p>
      </dgm:t>
    </dgm:pt>
    <dgm:pt modelId="{8E3D5CC0-6E70-4249-9DDB-5DBDECBB1578}">
      <dgm:prSet/>
      <dgm:spPr/>
      <dgm:t>
        <a:bodyPr/>
        <a:lstStyle/>
        <a:p>
          <a:r>
            <a:rPr lang="en-US" dirty="0"/>
            <a:t>College Degree in Science (Physics)</a:t>
          </a:r>
        </a:p>
      </dgm:t>
    </dgm:pt>
    <dgm:pt modelId="{AC47F6C9-A75D-354F-BBB8-D59079A97197}" type="parTrans" cxnId="{B82E156B-151A-6E47-8D20-C91DB4A072D4}">
      <dgm:prSet/>
      <dgm:spPr/>
      <dgm:t>
        <a:bodyPr/>
        <a:lstStyle/>
        <a:p>
          <a:endParaRPr lang="en-US"/>
        </a:p>
      </dgm:t>
    </dgm:pt>
    <dgm:pt modelId="{33C9EFCE-6EB4-E64E-AFF1-60D7D8AF75BC}" type="sibTrans" cxnId="{B82E156B-151A-6E47-8D20-C91DB4A072D4}">
      <dgm:prSet/>
      <dgm:spPr/>
      <dgm:t>
        <a:bodyPr/>
        <a:lstStyle/>
        <a:p>
          <a:endParaRPr lang="en-US"/>
        </a:p>
      </dgm:t>
    </dgm:pt>
    <dgm:pt modelId="{568589FD-7AFF-3D4F-9563-67AC6D4C0E26}">
      <dgm:prSet/>
      <dgm:spPr/>
      <dgm:t>
        <a:bodyPr/>
        <a:lstStyle/>
        <a:p>
          <a:r>
            <a:rPr lang="en-US" dirty="0"/>
            <a:t>Hollywood, CA</a:t>
          </a:r>
        </a:p>
      </dgm:t>
    </dgm:pt>
    <dgm:pt modelId="{90709FDD-70C9-FC4B-A852-754113E4351E}" type="parTrans" cxnId="{6560032F-E32B-1440-AF9A-CAF073637045}">
      <dgm:prSet/>
      <dgm:spPr/>
      <dgm:t>
        <a:bodyPr/>
        <a:lstStyle/>
        <a:p>
          <a:endParaRPr lang="en-US"/>
        </a:p>
      </dgm:t>
    </dgm:pt>
    <dgm:pt modelId="{C044731B-DE43-0C4B-A1B2-DE5C68650EE8}" type="sibTrans" cxnId="{6560032F-E32B-1440-AF9A-CAF073637045}">
      <dgm:prSet/>
      <dgm:spPr/>
      <dgm:t>
        <a:bodyPr/>
        <a:lstStyle/>
        <a:p>
          <a:endParaRPr lang="en-US"/>
        </a:p>
      </dgm:t>
    </dgm:pt>
    <dgm:pt modelId="{B0815CB6-2E84-DF4E-9D82-8F01F3BA9647}" type="pres">
      <dgm:prSet presAssocID="{1DCEC088-8E29-4E32-A393-40023E88E41C}" presName="Name0" presStyleCnt="0">
        <dgm:presLayoutVars>
          <dgm:dir/>
          <dgm:animLvl val="lvl"/>
          <dgm:resizeHandles val="exact"/>
        </dgm:presLayoutVars>
      </dgm:prSet>
      <dgm:spPr/>
    </dgm:pt>
    <dgm:pt modelId="{1204F787-3FE2-D445-BBE5-0ED731187948}" type="pres">
      <dgm:prSet presAssocID="{F9DCB9C5-77BB-5B49-9517-6317895218E2}" presName="boxAndChildren" presStyleCnt="0"/>
      <dgm:spPr/>
    </dgm:pt>
    <dgm:pt modelId="{8198153E-9D54-BC47-A903-F48CEBB65DAF}" type="pres">
      <dgm:prSet presAssocID="{F9DCB9C5-77BB-5B49-9517-6317895218E2}" presName="parentTextBox" presStyleLbl="node1" presStyleIdx="0" presStyleCnt="5"/>
      <dgm:spPr/>
    </dgm:pt>
    <dgm:pt modelId="{372110F4-999A-1847-9FBB-B4DC09B01A09}" type="pres">
      <dgm:prSet presAssocID="{913537E9-DD45-4EE3-A68D-5648FB455404}" presName="sp" presStyleCnt="0"/>
      <dgm:spPr/>
    </dgm:pt>
    <dgm:pt modelId="{1177EAD8-E888-4E4A-B9F0-E7077D2940E5}" type="pres">
      <dgm:prSet presAssocID="{C9B00430-216C-496D-A8F0-B5BD14157E4C}" presName="arrowAndChildren" presStyleCnt="0"/>
      <dgm:spPr/>
    </dgm:pt>
    <dgm:pt modelId="{DC787FA7-1482-D14D-B63C-2C84A964AD2C}" type="pres">
      <dgm:prSet presAssocID="{C9B00430-216C-496D-A8F0-B5BD14157E4C}" presName="parentTextArrow" presStyleLbl="node1" presStyleIdx="1" presStyleCnt="5"/>
      <dgm:spPr/>
    </dgm:pt>
    <dgm:pt modelId="{3CB8F01B-320C-A845-BAFF-5B2870825F0D}" type="pres">
      <dgm:prSet presAssocID="{33C9EFCE-6EB4-E64E-AFF1-60D7D8AF75BC}" presName="sp" presStyleCnt="0"/>
      <dgm:spPr/>
    </dgm:pt>
    <dgm:pt modelId="{68B7B777-0B62-114E-9A54-1AEEE06C04FE}" type="pres">
      <dgm:prSet presAssocID="{8E3D5CC0-6E70-4249-9DDB-5DBDECBB1578}" presName="arrowAndChildren" presStyleCnt="0"/>
      <dgm:spPr/>
    </dgm:pt>
    <dgm:pt modelId="{1033582D-0953-D34E-8251-08279F5D313D}" type="pres">
      <dgm:prSet presAssocID="{8E3D5CC0-6E70-4249-9DDB-5DBDECBB1578}" presName="parentTextArrow" presStyleLbl="node1" presStyleIdx="2" presStyleCnt="5"/>
      <dgm:spPr/>
    </dgm:pt>
    <dgm:pt modelId="{C0150FE0-E46B-0D41-B1B4-893F31FC3C11}" type="pres">
      <dgm:prSet presAssocID="{C044731B-DE43-0C4B-A1B2-DE5C68650EE8}" presName="sp" presStyleCnt="0"/>
      <dgm:spPr/>
    </dgm:pt>
    <dgm:pt modelId="{4782594E-3939-5B42-922B-1F71D75A5139}" type="pres">
      <dgm:prSet presAssocID="{568589FD-7AFF-3D4F-9563-67AC6D4C0E26}" presName="arrowAndChildren" presStyleCnt="0"/>
      <dgm:spPr/>
    </dgm:pt>
    <dgm:pt modelId="{73F521F5-1AD0-0F4F-BC60-6622E30532D2}" type="pres">
      <dgm:prSet presAssocID="{568589FD-7AFF-3D4F-9563-67AC6D4C0E26}" presName="parentTextArrow" presStyleLbl="node1" presStyleIdx="3" presStyleCnt="5"/>
      <dgm:spPr/>
    </dgm:pt>
    <dgm:pt modelId="{CDFB6EEC-AFD3-E145-8C10-E18177B5AEDA}" type="pres">
      <dgm:prSet presAssocID="{8AE39738-D946-4CA7-B45E-CF3FC54A5FD7}" presName="sp" presStyleCnt="0"/>
      <dgm:spPr/>
    </dgm:pt>
    <dgm:pt modelId="{DFE4A75B-9C8D-FA4F-B675-C590804B8840}" type="pres">
      <dgm:prSet presAssocID="{4B14CD6E-45AD-4AE7-A0F3-3DE93581856C}" presName="arrowAndChildren" presStyleCnt="0"/>
      <dgm:spPr/>
    </dgm:pt>
    <dgm:pt modelId="{7854C314-83FB-DF45-B59D-F03B17C3D833}" type="pres">
      <dgm:prSet presAssocID="{4B14CD6E-45AD-4AE7-A0F3-3DE93581856C}" presName="parentTextArrow" presStyleLbl="node1" presStyleIdx="4" presStyleCnt="5"/>
      <dgm:spPr/>
    </dgm:pt>
  </dgm:ptLst>
  <dgm:cxnLst>
    <dgm:cxn modelId="{87EBF32B-DEAE-498E-B809-D5ABD65BAFDE}" srcId="{1DCEC088-8E29-4E32-A393-40023E88E41C}" destId="{4B14CD6E-45AD-4AE7-A0F3-3DE93581856C}" srcOrd="0" destOrd="0" parTransId="{412D81FB-6760-4C04-BF27-677BDCCAF725}" sibTransId="{8AE39738-D946-4CA7-B45E-CF3FC54A5FD7}"/>
    <dgm:cxn modelId="{6560032F-E32B-1440-AF9A-CAF073637045}" srcId="{1DCEC088-8E29-4E32-A393-40023E88E41C}" destId="{568589FD-7AFF-3D4F-9563-67AC6D4C0E26}" srcOrd="1" destOrd="0" parTransId="{90709FDD-70C9-FC4B-A852-754113E4351E}" sibTransId="{C044731B-DE43-0C4B-A1B2-DE5C68650EE8}"/>
    <dgm:cxn modelId="{5D073F32-D4F7-C24C-BF4D-503735263CD3}" type="presOf" srcId="{1DCEC088-8E29-4E32-A393-40023E88E41C}" destId="{B0815CB6-2E84-DF4E-9D82-8F01F3BA9647}" srcOrd="0" destOrd="0" presId="urn:microsoft.com/office/officeart/2005/8/layout/process4"/>
    <dgm:cxn modelId="{D85C0B3D-BE7E-4044-992D-56212D19EC76}" type="presOf" srcId="{8E3D5CC0-6E70-4249-9DDB-5DBDECBB1578}" destId="{1033582D-0953-D34E-8251-08279F5D313D}" srcOrd="0" destOrd="0" presId="urn:microsoft.com/office/officeart/2005/8/layout/process4"/>
    <dgm:cxn modelId="{1658993F-A86F-C34C-80F6-5B206E8B672D}" type="presOf" srcId="{C9B00430-216C-496D-A8F0-B5BD14157E4C}" destId="{DC787FA7-1482-D14D-B63C-2C84A964AD2C}" srcOrd="0" destOrd="0" presId="urn:microsoft.com/office/officeart/2005/8/layout/process4"/>
    <dgm:cxn modelId="{74566C5A-2B09-5645-B826-DD15F0D76844}" type="presOf" srcId="{568589FD-7AFF-3D4F-9563-67AC6D4C0E26}" destId="{73F521F5-1AD0-0F4F-BC60-6622E30532D2}" srcOrd="0" destOrd="0" presId="urn:microsoft.com/office/officeart/2005/8/layout/process4"/>
    <dgm:cxn modelId="{B82E156B-151A-6E47-8D20-C91DB4A072D4}" srcId="{1DCEC088-8E29-4E32-A393-40023E88E41C}" destId="{8E3D5CC0-6E70-4249-9DDB-5DBDECBB1578}" srcOrd="2" destOrd="0" parTransId="{AC47F6C9-A75D-354F-BBB8-D59079A97197}" sibTransId="{33C9EFCE-6EB4-E64E-AFF1-60D7D8AF75BC}"/>
    <dgm:cxn modelId="{ECE04176-4271-244B-B587-C93A88AAF17A}" type="presOf" srcId="{4B14CD6E-45AD-4AE7-A0F3-3DE93581856C}" destId="{7854C314-83FB-DF45-B59D-F03B17C3D833}" srcOrd="0" destOrd="0" presId="urn:microsoft.com/office/officeart/2005/8/layout/process4"/>
    <dgm:cxn modelId="{2E61D678-647F-B84E-8453-0E564459824F}" srcId="{1DCEC088-8E29-4E32-A393-40023E88E41C}" destId="{F9DCB9C5-77BB-5B49-9517-6317895218E2}" srcOrd="4" destOrd="0" parTransId="{4591CC6F-E53E-2042-8097-3A4D5967CD20}" sibTransId="{F9E8C9D7-37FA-BE4B-9916-545C85A628F5}"/>
    <dgm:cxn modelId="{0196AF79-395F-4ED5-85E6-D878756DA881}" srcId="{1DCEC088-8E29-4E32-A393-40023E88E41C}" destId="{C9B00430-216C-496D-A8F0-B5BD14157E4C}" srcOrd="3" destOrd="0" parTransId="{976A2207-D306-461B-A370-CA52199EE7AF}" sibTransId="{913537E9-DD45-4EE3-A68D-5648FB455404}"/>
    <dgm:cxn modelId="{D645AA95-AC02-204C-B77D-00BE7F96CC98}" type="presOf" srcId="{F9DCB9C5-77BB-5B49-9517-6317895218E2}" destId="{8198153E-9D54-BC47-A903-F48CEBB65DAF}" srcOrd="0" destOrd="0" presId="urn:microsoft.com/office/officeart/2005/8/layout/process4"/>
    <dgm:cxn modelId="{72D5C2EF-139A-A54F-B71B-5760ECCD452C}" type="presParOf" srcId="{B0815CB6-2E84-DF4E-9D82-8F01F3BA9647}" destId="{1204F787-3FE2-D445-BBE5-0ED731187948}" srcOrd="0" destOrd="0" presId="urn:microsoft.com/office/officeart/2005/8/layout/process4"/>
    <dgm:cxn modelId="{64ECA9D8-07A8-5445-BE60-791744847721}" type="presParOf" srcId="{1204F787-3FE2-D445-BBE5-0ED731187948}" destId="{8198153E-9D54-BC47-A903-F48CEBB65DAF}" srcOrd="0" destOrd="0" presId="urn:microsoft.com/office/officeart/2005/8/layout/process4"/>
    <dgm:cxn modelId="{62529489-4F47-1A4A-9AE6-35DBA460271E}" type="presParOf" srcId="{B0815CB6-2E84-DF4E-9D82-8F01F3BA9647}" destId="{372110F4-999A-1847-9FBB-B4DC09B01A09}" srcOrd="1" destOrd="0" presId="urn:microsoft.com/office/officeart/2005/8/layout/process4"/>
    <dgm:cxn modelId="{9372E7B1-C496-5A4C-8893-F8CBBEF38621}" type="presParOf" srcId="{B0815CB6-2E84-DF4E-9D82-8F01F3BA9647}" destId="{1177EAD8-E888-4E4A-B9F0-E7077D2940E5}" srcOrd="2" destOrd="0" presId="urn:microsoft.com/office/officeart/2005/8/layout/process4"/>
    <dgm:cxn modelId="{BF0F9527-8708-044A-8397-B0D91F167660}" type="presParOf" srcId="{1177EAD8-E888-4E4A-B9F0-E7077D2940E5}" destId="{DC787FA7-1482-D14D-B63C-2C84A964AD2C}" srcOrd="0" destOrd="0" presId="urn:microsoft.com/office/officeart/2005/8/layout/process4"/>
    <dgm:cxn modelId="{9F621E49-1A8A-E34F-B8E3-F92EC51EE2F4}" type="presParOf" srcId="{B0815CB6-2E84-DF4E-9D82-8F01F3BA9647}" destId="{3CB8F01B-320C-A845-BAFF-5B2870825F0D}" srcOrd="3" destOrd="0" presId="urn:microsoft.com/office/officeart/2005/8/layout/process4"/>
    <dgm:cxn modelId="{D74962D0-DE53-AE43-AAC1-FC84BD49768A}" type="presParOf" srcId="{B0815CB6-2E84-DF4E-9D82-8F01F3BA9647}" destId="{68B7B777-0B62-114E-9A54-1AEEE06C04FE}" srcOrd="4" destOrd="0" presId="urn:microsoft.com/office/officeart/2005/8/layout/process4"/>
    <dgm:cxn modelId="{790794E1-1EE4-ED46-B87E-D8735CDC9735}" type="presParOf" srcId="{68B7B777-0B62-114E-9A54-1AEEE06C04FE}" destId="{1033582D-0953-D34E-8251-08279F5D313D}" srcOrd="0" destOrd="0" presId="urn:microsoft.com/office/officeart/2005/8/layout/process4"/>
    <dgm:cxn modelId="{A6B6BEDC-EF12-CD49-858F-1EBE293E3B04}" type="presParOf" srcId="{B0815CB6-2E84-DF4E-9D82-8F01F3BA9647}" destId="{C0150FE0-E46B-0D41-B1B4-893F31FC3C11}" srcOrd="5" destOrd="0" presId="urn:microsoft.com/office/officeart/2005/8/layout/process4"/>
    <dgm:cxn modelId="{3EEB1D96-A37D-3C4D-B4B5-BF2B1433001F}" type="presParOf" srcId="{B0815CB6-2E84-DF4E-9D82-8F01F3BA9647}" destId="{4782594E-3939-5B42-922B-1F71D75A5139}" srcOrd="6" destOrd="0" presId="urn:microsoft.com/office/officeart/2005/8/layout/process4"/>
    <dgm:cxn modelId="{8A314488-1BC4-E44D-9740-C50A4F45F76B}" type="presParOf" srcId="{4782594E-3939-5B42-922B-1F71D75A5139}" destId="{73F521F5-1AD0-0F4F-BC60-6622E30532D2}" srcOrd="0" destOrd="0" presId="urn:microsoft.com/office/officeart/2005/8/layout/process4"/>
    <dgm:cxn modelId="{D0434406-E89F-B84D-8321-82FC5A201EB7}" type="presParOf" srcId="{B0815CB6-2E84-DF4E-9D82-8F01F3BA9647}" destId="{CDFB6EEC-AFD3-E145-8C10-E18177B5AEDA}" srcOrd="7" destOrd="0" presId="urn:microsoft.com/office/officeart/2005/8/layout/process4"/>
    <dgm:cxn modelId="{1C96BE7E-D75B-1C44-AEB2-6CD3D8654222}" type="presParOf" srcId="{B0815CB6-2E84-DF4E-9D82-8F01F3BA9647}" destId="{DFE4A75B-9C8D-FA4F-B675-C590804B8840}" srcOrd="8" destOrd="0" presId="urn:microsoft.com/office/officeart/2005/8/layout/process4"/>
    <dgm:cxn modelId="{B73E7C87-1E00-B44E-A59E-B93CCA45712F}" type="presParOf" srcId="{DFE4A75B-9C8D-FA4F-B675-C590804B8840}" destId="{7854C314-83FB-DF45-B59D-F03B17C3D83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859449-6360-4748-A083-DA8DC591992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C2B9519E-5FB2-453F-ABF3-089DFCCF6419}">
      <dgm:prSet custT="1"/>
      <dgm:spPr/>
      <dgm:t>
        <a:bodyPr/>
        <a:lstStyle/>
        <a:p>
          <a:r>
            <a:rPr lang="en-US" sz="1800" dirty="0"/>
            <a:t>Is technology and science a good career for me?</a:t>
          </a:r>
        </a:p>
        <a:p>
          <a:r>
            <a:rPr lang="en-US" sz="1800" dirty="0"/>
            <a:t>Are there jobs I can do?</a:t>
          </a:r>
        </a:p>
      </dgm:t>
    </dgm:pt>
    <dgm:pt modelId="{32CB1726-33C8-4E19-8FA4-367F0C4A410F}" type="parTrans" cxnId="{DF29F6CE-461E-4627-925F-4057B2E85ED3}">
      <dgm:prSet/>
      <dgm:spPr/>
      <dgm:t>
        <a:bodyPr/>
        <a:lstStyle/>
        <a:p>
          <a:endParaRPr lang="en-US"/>
        </a:p>
      </dgm:t>
    </dgm:pt>
    <dgm:pt modelId="{25D74528-E762-4935-8EC8-70ADCFD9BF1F}" type="sibTrans" cxnId="{DF29F6CE-461E-4627-925F-4057B2E85ED3}">
      <dgm:prSet/>
      <dgm:spPr/>
      <dgm:t>
        <a:bodyPr/>
        <a:lstStyle/>
        <a:p>
          <a:endParaRPr lang="en-US"/>
        </a:p>
      </dgm:t>
    </dgm:pt>
    <dgm:pt modelId="{3D1C4A8C-5282-4F9A-9A4A-693375E7509D}">
      <dgm:prSet custT="1"/>
      <dgm:spPr/>
      <dgm:t>
        <a:bodyPr/>
        <a:lstStyle/>
        <a:p>
          <a:endParaRPr lang="en-US" sz="1700" dirty="0"/>
        </a:p>
        <a:p>
          <a:r>
            <a:rPr lang="en-US" sz="1800" dirty="0"/>
            <a:t>I’m worried that tech and science will be boring…</a:t>
          </a:r>
        </a:p>
      </dgm:t>
    </dgm:pt>
    <dgm:pt modelId="{D9825FBF-A606-4126-A14A-DD19AE21432D}" type="parTrans" cxnId="{A29E9E77-0531-4676-A300-6FFAFA020257}">
      <dgm:prSet/>
      <dgm:spPr/>
      <dgm:t>
        <a:bodyPr/>
        <a:lstStyle/>
        <a:p>
          <a:endParaRPr lang="en-US"/>
        </a:p>
      </dgm:t>
    </dgm:pt>
    <dgm:pt modelId="{6CB6D383-D2E1-4414-9D5B-A8F73DABEE94}" type="sibTrans" cxnId="{A29E9E77-0531-4676-A300-6FFAFA020257}">
      <dgm:prSet/>
      <dgm:spPr/>
      <dgm:t>
        <a:bodyPr/>
        <a:lstStyle/>
        <a:p>
          <a:endParaRPr lang="en-US"/>
        </a:p>
      </dgm:t>
    </dgm:pt>
    <dgm:pt modelId="{6AF56D93-10B8-4280-ACBC-1695107B5FD7}">
      <dgm:prSet custT="1"/>
      <dgm:spPr/>
      <dgm:t>
        <a:bodyPr/>
        <a:lstStyle/>
        <a:p>
          <a:r>
            <a:rPr lang="en-US" sz="1800" dirty="0"/>
            <a:t>What if I like doing other things? </a:t>
          </a:r>
        </a:p>
        <a:p>
          <a:r>
            <a:rPr lang="en-US" sz="1800" dirty="0"/>
            <a:t>I don’t want to be limited.</a:t>
          </a:r>
        </a:p>
        <a:p>
          <a:r>
            <a:rPr lang="en-US" sz="1800" dirty="0"/>
            <a:t> I don’t want to lose the ability to pursue my other interests…</a:t>
          </a:r>
        </a:p>
      </dgm:t>
    </dgm:pt>
    <dgm:pt modelId="{FE8E4D1A-AD7C-4F24-9334-843E6B7A8FFA}" type="parTrans" cxnId="{ABD16113-7714-4E4A-87AA-956DD6A5CD0F}">
      <dgm:prSet/>
      <dgm:spPr/>
      <dgm:t>
        <a:bodyPr/>
        <a:lstStyle/>
        <a:p>
          <a:endParaRPr lang="en-US"/>
        </a:p>
      </dgm:t>
    </dgm:pt>
    <dgm:pt modelId="{C09BA4B5-11FA-4C9D-87C6-F933C9B1C106}" type="sibTrans" cxnId="{ABD16113-7714-4E4A-87AA-956DD6A5CD0F}">
      <dgm:prSet/>
      <dgm:spPr/>
      <dgm:t>
        <a:bodyPr/>
        <a:lstStyle/>
        <a:p>
          <a:endParaRPr lang="en-US"/>
        </a:p>
      </dgm:t>
    </dgm:pt>
    <dgm:pt modelId="{22BCDB5A-CD82-40A4-9C36-A06A588C9607}">
      <dgm:prSet custT="1"/>
      <dgm:spPr/>
      <dgm:t>
        <a:bodyPr/>
        <a:lstStyle/>
        <a:p>
          <a:r>
            <a:rPr lang="en-US" sz="1800" dirty="0"/>
            <a:t>Will I be able to learn this stuff? </a:t>
          </a:r>
        </a:p>
        <a:p>
          <a:r>
            <a:rPr lang="en-US" sz="1800" dirty="0"/>
            <a:t>How do I get through ‘hard’ classes?</a:t>
          </a:r>
        </a:p>
        <a:p>
          <a:r>
            <a:rPr lang="en-US" sz="1800" dirty="0"/>
            <a:t>(I’m not good at math…)</a:t>
          </a:r>
        </a:p>
      </dgm:t>
    </dgm:pt>
    <dgm:pt modelId="{0FFD912B-4733-454A-BEDD-CDCD2ECC5F61}" type="sibTrans" cxnId="{02EA67FB-4DB1-4E86-98E2-A0854F99D41A}">
      <dgm:prSet/>
      <dgm:spPr/>
      <dgm:t>
        <a:bodyPr/>
        <a:lstStyle/>
        <a:p>
          <a:endParaRPr lang="en-US"/>
        </a:p>
      </dgm:t>
    </dgm:pt>
    <dgm:pt modelId="{CBD43026-7E11-46DB-8AB3-12AB55928CDF}" type="parTrans" cxnId="{02EA67FB-4DB1-4E86-98E2-A0854F99D41A}">
      <dgm:prSet/>
      <dgm:spPr/>
      <dgm:t>
        <a:bodyPr/>
        <a:lstStyle/>
        <a:p>
          <a:endParaRPr lang="en-US"/>
        </a:p>
      </dgm:t>
    </dgm:pt>
    <dgm:pt modelId="{EB953516-5B10-9548-A7F6-BBDE115876F5}" type="pres">
      <dgm:prSet presAssocID="{E6859449-6360-4748-A083-DA8DC5919924}" presName="diagram" presStyleCnt="0">
        <dgm:presLayoutVars>
          <dgm:dir/>
          <dgm:resizeHandles val="exact"/>
        </dgm:presLayoutVars>
      </dgm:prSet>
      <dgm:spPr/>
    </dgm:pt>
    <dgm:pt modelId="{A7F070A8-7ED7-CE4B-B09B-DED1E9EBB303}" type="pres">
      <dgm:prSet presAssocID="{C2B9519E-5FB2-453F-ABF3-089DFCCF6419}" presName="node" presStyleLbl="node1" presStyleIdx="0" presStyleCnt="4">
        <dgm:presLayoutVars>
          <dgm:bulletEnabled val="1"/>
        </dgm:presLayoutVars>
      </dgm:prSet>
      <dgm:spPr/>
    </dgm:pt>
    <dgm:pt modelId="{976EF8AA-AC8A-2B40-960B-080F7A3962DB}" type="pres">
      <dgm:prSet presAssocID="{25D74528-E762-4935-8EC8-70ADCFD9BF1F}" presName="sibTrans" presStyleCnt="0"/>
      <dgm:spPr/>
    </dgm:pt>
    <dgm:pt modelId="{64A42285-898E-874F-BBEA-E3EBC4230CC6}" type="pres">
      <dgm:prSet presAssocID="{3D1C4A8C-5282-4F9A-9A4A-693375E7509D}" presName="node" presStyleLbl="node1" presStyleIdx="1" presStyleCnt="4">
        <dgm:presLayoutVars>
          <dgm:bulletEnabled val="1"/>
        </dgm:presLayoutVars>
      </dgm:prSet>
      <dgm:spPr/>
    </dgm:pt>
    <dgm:pt modelId="{A5B90F44-0093-EC43-AA82-704421AB7E12}" type="pres">
      <dgm:prSet presAssocID="{6CB6D383-D2E1-4414-9D5B-A8F73DABEE94}" presName="sibTrans" presStyleCnt="0"/>
      <dgm:spPr/>
    </dgm:pt>
    <dgm:pt modelId="{B5199281-EE24-194D-A5FE-3116601096E9}" type="pres">
      <dgm:prSet presAssocID="{6AF56D93-10B8-4280-ACBC-1695107B5FD7}" presName="node" presStyleLbl="node1" presStyleIdx="2" presStyleCnt="4" custScaleY="144542">
        <dgm:presLayoutVars>
          <dgm:bulletEnabled val="1"/>
        </dgm:presLayoutVars>
      </dgm:prSet>
      <dgm:spPr/>
    </dgm:pt>
    <dgm:pt modelId="{DE3B3B79-40CB-6B43-A2A5-FF8C241C2544}" type="pres">
      <dgm:prSet presAssocID="{C09BA4B5-11FA-4C9D-87C6-F933C9B1C106}" presName="sibTrans" presStyleCnt="0"/>
      <dgm:spPr/>
    </dgm:pt>
    <dgm:pt modelId="{0290DBA6-F911-3A4D-95A2-ED389F7A51E0}" type="pres">
      <dgm:prSet presAssocID="{22BCDB5A-CD82-40A4-9C36-A06A588C9607}" presName="node" presStyleLbl="node1" presStyleIdx="3" presStyleCnt="4" custScaleY="138650">
        <dgm:presLayoutVars>
          <dgm:bulletEnabled val="1"/>
        </dgm:presLayoutVars>
      </dgm:prSet>
      <dgm:spPr/>
    </dgm:pt>
  </dgm:ptLst>
  <dgm:cxnLst>
    <dgm:cxn modelId="{ABD16113-7714-4E4A-87AA-956DD6A5CD0F}" srcId="{E6859449-6360-4748-A083-DA8DC5919924}" destId="{6AF56D93-10B8-4280-ACBC-1695107B5FD7}" srcOrd="2" destOrd="0" parTransId="{FE8E4D1A-AD7C-4F24-9334-843E6B7A8FFA}" sibTransId="{C09BA4B5-11FA-4C9D-87C6-F933C9B1C106}"/>
    <dgm:cxn modelId="{1E0D9B32-7C6D-894B-B3C1-86DF83F44A48}" type="presOf" srcId="{6AF56D93-10B8-4280-ACBC-1695107B5FD7}" destId="{B5199281-EE24-194D-A5FE-3116601096E9}" srcOrd="0" destOrd="0" presId="urn:microsoft.com/office/officeart/2005/8/layout/default"/>
    <dgm:cxn modelId="{A29E9E77-0531-4676-A300-6FFAFA020257}" srcId="{E6859449-6360-4748-A083-DA8DC5919924}" destId="{3D1C4A8C-5282-4F9A-9A4A-693375E7509D}" srcOrd="1" destOrd="0" parTransId="{D9825FBF-A606-4126-A14A-DD19AE21432D}" sibTransId="{6CB6D383-D2E1-4414-9D5B-A8F73DABEE94}"/>
    <dgm:cxn modelId="{8D35D87F-94DD-7345-BD87-E7964732005B}" type="presOf" srcId="{22BCDB5A-CD82-40A4-9C36-A06A588C9607}" destId="{0290DBA6-F911-3A4D-95A2-ED389F7A51E0}" srcOrd="0" destOrd="0" presId="urn:microsoft.com/office/officeart/2005/8/layout/default"/>
    <dgm:cxn modelId="{6485D7A7-4C8E-E844-8113-0BA6B864A9D0}" type="presOf" srcId="{3D1C4A8C-5282-4F9A-9A4A-693375E7509D}" destId="{64A42285-898E-874F-BBEA-E3EBC4230CC6}" srcOrd="0" destOrd="0" presId="urn:microsoft.com/office/officeart/2005/8/layout/default"/>
    <dgm:cxn modelId="{84BC68A8-F381-4A4D-BDB5-80295264E532}" type="presOf" srcId="{E6859449-6360-4748-A083-DA8DC5919924}" destId="{EB953516-5B10-9548-A7F6-BBDE115876F5}" srcOrd="0" destOrd="0" presId="urn:microsoft.com/office/officeart/2005/8/layout/default"/>
    <dgm:cxn modelId="{7969F5CA-67DC-524C-8581-BBE614B7B953}" type="presOf" srcId="{C2B9519E-5FB2-453F-ABF3-089DFCCF6419}" destId="{A7F070A8-7ED7-CE4B-B09B-DED1E9EBB303}" srcOrd="0" destOrd="0" presId="urn:microsoft.com/office/officeart/2005/8/layout/default"/>
    <dgm:cxn modelId="{DF29F6CE-461E-4627-925F-4057B2E85ED3}" srcId="{E6859449-6360-4748-A083-DA8DC5919924}" destId="{C2B9519E-5FB2-453F-ABF3-089DFCCF6419}" srcOrd="0" destOrd="0" parTransId="{32CB1726-33C8-4E19-8FA4-367F0C4A410F}" sibTransId="{25D74528-E762-4935-8EC8-70ADCFD9BF1F}"/>
    <dgm:cxn modelId="{02EA67FB-4DB1-4E86-98E2-A0854F99D41A}" srcId="{E6859449-6360-4748-A083-DA8DC5919924}" destId="{22BCDB5A-CD82-40A4-9C36-A06A588C9607}" srcOrd="3" destOrd="0" parTransId="{CBD43026-7E11-46DB-8AB3-12AB55928CDF}" sibTransId="{0FFD912B-4733-454A-BEDD-CDCD2ECC5F61}"/>
    <dgm:cxn modelId="{5D4224D4-1344-2745-A10E-5F3526B30CF6}" type="presParOf" srcId="{EB953516-5B10-9548-A7F6-BBDE115876F5}" destId="{A7F070A8-7ED7-CE4B-B09B-DED1E9EBB303}" srcOrd="0" destOrd="0" presId="urn:microsoft.com/office/officeart/2005/8/layout/default"/>
    <dgm:cxn modelId="{8E02744A-AE0B-9441-B3D7-226FA2D690D9}" type="presParOf" srcId="{EB953516-5B10-9548-A7F6-BBDE115876F5}" destId="{976EF8AA-AC8A-2B40-960B-080F7A3962DB}" srcOrd="1" destOrd="0" presId="urn:microsoft.com/office/officeart/2005/8/layout/default"/>
    <dgm:cxn modelId="{B4180245-2244-9F40-ABBE-52E28FA8712A}" type="presParOf" srcId="{EB953516-5B10-9548-A7F6-BBDE115876F5}" destId="{64A42285-898E-874F-BBEA-E3EBC4230CC6}" srcOrd="2" destOrd="0" presId="urn:microsoft.com/office/officeart/2005/8/layout/default"/>
    <dgm:cxn modelId="{0AD52DF9-B58A-EF4D-B62E-3C5B51B52DC7}" type="presParOf" srcId="{EB953516-5B10-9548-A7F6-BBDE115876F5}" destId="{A5B90F44-0093-EC43-AA82-704421AB7E12}" srcOrd="3" destOrd="0" presId="urn:microsoft.com/office/officeart/2005/8/layout/default"/>
    <dgm:cxn modelId="{C17FF196-0A28-0148-AEEC-9547F7B7818C}" type="presParOf" srcId="{EB953516-5B10-9548-A7F6-BBDE115876F5}" destId="{B5199281-EE24-194D-A5FE-3116601096E9}" srcOrd="4" destOrd="0" presId="urn:microsoft.com/office/officeart/2005/8/layout/default"/>
    <dgm:cxn modelId="{D3F964A0-F69B-3349-80CB-492FE9022D83}" type="presParOf" srcId="{EB953516-5B10-9548-A7F6-BBDE115876F5}" destId="{DE3B3B79-40CB-6B43-A2A5-FF8C241C2544}" srcOrd="5" destOrd="0" presId="urn:microsoft.com/office/officeart/2005/8/layout/default"/>
    <dgm:cxn modelId="{ED2ED412-DFE0-5B4F-AAF0-71932DF675E5}" type="presParOf" srcId="{EB953516-5B10-9548-A7F6-BBDE115876F5}" destId="{0290DBA6-F911-3A4D-95A2-ED389F7A51E0}"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643D05-F30E-4E51-A5E6-4C09FB063CD8}"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53F1AE07-3560-495C-8E65-4A0352712812}">
      <dgm:prSet/>
      <dgm:spPr/>
      <dgm:t>
        <a:bodyPr/>
        <a:lstStyle/>
        <a:p>
          <a:r>
            <a:rPr lang="en-US" dirty="0"/>
            <a:t>There will be an estimated </a:t>
          </a:r>
          <a:r>
            <a:rPr lang="en-US" b="1" dirty="0">
              <a:solidFill>
                <a:srgbClr val="FF0000"/>
              </a:solidFill>
            </a:rPr>
            <a:t>1 million more computing jobs than applicants </a:t>
          </a:r>
          <a:r>
            <a:rPr lang="en-US" dirty="0"/>
            <a:t>who can fill them by 2020, projects Code.org, based on estimates from the U.S. Bureau of Labor Statistics on job creation and separately, estimates of college graduation rates by the National Science Foundation.</a:t>
          </a:r>
        </a:p>
      </dgm:t>
    </dgm:pt>
    <dgm:pt modelId="{1CCC89B7-9CDF-4485-B65F-CAC33AD2C4C0}" type="parTrans" cxnId="{4E2AC878-11E3-46CD-89B0-C4F30AAE9CEA}">
      <dgm:prSet/>
      <dgm:spPr/>
      <dgm:t>
        <a:bodyPr/>
        <a:lstStyle/>
        <a:p>
          <a:endParaRPr lang="en-US"/>
        </a:p>
      </dgm:t>
    </dgm:pt>
    <dgm:pt modelId="{551F376E-90FE-4741-8FAD-86E6ABCC4D59}" type="sibTrans" cxnId="{4E2AC878-11E3-46CD-89B0-C4F30AAE9CEA}">
      <dgm:prSet/>
      <dgm:spPr/>
      <dgm:t>
        <a:bodyPr/>
        <a:lstStyle/>
        <a:p>
          <a:endParaRPr lang="en-US"/>
        </a:p>
      </dgm:t>
    </dgm:pt>
    <dgm:pt modelId="{458015FB-D670-4120-8ED6-0834C02ED4C0}">
      <dgm:prSet/>
      <dgm:spPr/>
      <dgm:t>
        <a:bodyPr/>
        <a:lstStyle/>
        <a:p>
          <a:r>
            <a:rPr lang="en-US" b="1" dirty="0">
              <a:solidFill>
                <a:srgbClr val="FF0000"/>
              </a:solidFill>
            </a:rPr>
            <a:t>There are more than 500,000 open computing jobs nationwide, but less than 43,000 computer science students graduated into the workforce last year</a:t>
          </a:r>
          <a:r>
            <a:rPr lang="en-US" dirty="0"/>
            <a:t>, according to Code.org, a non-profit backed by the tech industry that's dedicated to expanding access to computer science.</a:t>
          </a:r>
        </a:p>
      </dgm:t>
    </dgm:pt>
    <dgm:pt modelId="{A466A840-F232-48BA-8A79-AE8166147D1A}" type="parTrans" cxnId="{19AC7A4C-BBF6-4BCE-9D74-595DEAC80368}">
      <dgm:prSet/>
      <dgm:spPr/>
      <dgm:t>
        <a:bodyPr/>
        <a:lstStyle/>
        <a:p>
          <a:endParaRPr lang="en-US"/>
        </a:p>
      </dgm:t>
    </dgm:pt>
    <dgm:pt modelId="{D149FB6E-01F0-4AB8-A29F-83D9E451CC57}" type="sibTrans" cxnId="{19AC7A4C-BBF6-4BCE-9D74-595DEAC80368}">
      <dgm:prSet/>
      <dgm:spPr/>
      <dgm:t>
        <a:bodyPr/>
        <a:lstStyle/>
        <a:p>
          <a:endParaRPr lang="en-US"/>
        </a:p>
      </dgm:t>
    </dgm:pt>
    <dgm:pt modelId="{11EEB82D-1398-45AC-9818-1927CC0DB863}">
      <dgm:prSet/>
      <dgm:spPr/>
      <dgm:t>
        <a:bodyPr/>
        <a:lstStyle/>
        <a:p>
          <a:r>
            <a:rPr lang="en-US" b="1" dirty="0">
              <a:solidFill>
                <a:srgbClr val="FF0000"/>
              </a:solidFill>
            </a:rPr>
            <a:t>More than 500,000 computing jobs remain unfulfilled in the U.S., </a:t>
          </a:r>
          <a:r>
            <a:rPr lang="en-US" dirty="0"/>
            <a:t>the </a:t>
          </a:r>
          <a:r>
            <a:rPr lang="en-US" dirty="0">
              <a:hlinkClick xmlns:r="http://schemas.openxmlformats.org/officeDocument/2006/relationships" r:id="rId1"/>
            </a:rPr>
            <a:t>App Association report said</a:t>
          </a:r>
          <a:r>
            <a:rPr lang="en-US" dirty="0"/>
            <a:t>, and that’s despite the fact that the average developer salary is more than $102,000. That’s almost double the country’s </a:t>
          </a:r>
          <a:r>
            <a:rPr lang="en-US" dirty="0">
              <a:hlinkClick xmlns:r="http://schemas.openxmlformats.org/officeDocument/2006/relationships" r:id="rId2"/>
            </a:rPr>
            <a:t>median household income</a:t>
          </a:r>
          <a:r>
            <a:rPr lang="en-US" dirty="0"/>
            <a:t> in 2015 — $56,516, according to the most recent census data. So, if you like money and job security, computer science is one logical path.</a:t>
          </a:r>
        </a:p>
      </dgm:t>
    </dgm:pt>
    <dgm:pt modelId="{E45974B7-0860-48E6-9CA3-54233595CAFB}" type="parTrans" cxnId="{A577CD90-459D-4D67-AB60-35FBAF62ABA6}">
      <dgm:prSet/>
      <dgm:spPr/>
      <dgm:t>
        <a:bodyPr/>
        <a:lstStyle/>
        <a:p>
          <a:endParaRPr lang="en-US"/>
        </a:p>
      </dgm:t>
    </dgm:pt>
    <dgm:pt modelId="{CC56A099-3D5E-42E2-958A-5FEFA767D395}" type="sibTrans" cxnId="{A577CD90-459D-4D67-AB60-35FBAF62ABA6}">
      <dgm:prSet/>
      <dgm:spPr/>
      <dgm:t>
        <a:bodyPr/>
        <a:lstStyle/>
        <a:p>
          <a:endParaRPr lang="en-US"/>
        </a:p>
      </dgm:t>
    </dgm:pt>
    <dgm:pt modelId="{8E474FA2-D9E2-4757-8FC8-49BA7EBB241E}">
      <dgm:prSet/>
      <dgm:spPr/>
      <dgm:t>
        <a:bodyPr/>
        <a:lstStyle/>
        <a:p>
          <a:endParaRPr lang="en-US" dirty="0"/>
        </a:p>
        <a:p>
          <a:r>
            <a:rPr lang="en-US" dirty="0"/>
            <a:t>In the United States, there are </a:t>
          </a:r>
          <a:r>
            <a:rPr lang="en-US" b="1" dirty="0">
              <a:solidFill>
                <a:srgbClr val="FF0000"/>
              </a:solidFill>
            </a:rPr>
            <a:t>5 job openings</a:t>
          </a:r>
          <a:r>
            <a:rPr lang="en-US" dirty="0"/>
            <a:t> for software developers for every American software developers (4 unfilled jobs)</a:t>
          </a:r>
        </a:p>
      </dgm:t>
    </dgm:pt>
    <dgm:pt modelId="{0A8E4423-5E8C-4FFC-8113-3A2D1B8307BF}" type="parTrans" cxnId="{BA760E3A-D6EB-46C6-99AB-B3364C70B8A9}">
      <dgm:prSet/>
      <dgm:spPr/>
      <dgm:t>
        <a:bodyPr/>
        <a:lstStyle/>
        <a:p>
          <a:endParaRPr lang="en-US"/>
        </a:p>
      </dgm:t>
    </dgm:pt>
    <dgm:pt modelId="{5F9E5E4B-7C83-420E-BCCC-06BDB1788891}" type="sibTrans" cxnId="{BA760E3A-D6EB-46C6-99AB-B3364C70B8A9}">
      <dgm:prSet/>
      <dgm:spPr/>
      <dgm:t>
        <a:bodyPr/>
        <a:lstStyle/>
        <a:p>
          <a:endParaRPr lang="en-US"/>
        </a:p>
      </dgm:t>
    </dgm:pt>
    <dgm:pt modelId="{AD23FE95-7685-46BB-ADAD-D5B842CA462A}">
      <dgm:prSet/>
      <dgm:spPr/>
      <dgm:t>
        <a:bodyPr/>
        <a:lstStyle/>
        <a:p>
          <a:endParaRPr lang="en-US" dirty="0"/>
        </a:p>
        <a:p>
          <a:r>
            <a:rPr lang="en-US" b="1" dirty="0">
              <a:solidFill>
                <a:srgbClr val="FF0000"/>
              </a:solidFill>
            </a:rPr>
            <a:t>1.8 open million IT jobs </a:t>
          </a:r>
          <a:r>
            <a:rPr lang="en-US" dirty="0"/>
            <a:t>in the US. Companies can’t find the people they need to run their businesses.</a:t>
          </a:r>
        </a:p>
      </dgm:t>
    </dgm:pt>
    <dgm:pt modelId="{EC97A859-6D52-45FA-8981-50D41BBFC1C2}" type="parTrans" cxnId="{AF3117B7-8193-4502-A7CA-A41DB113E74E}">
      <dgm:prSet/>
      <dgm:spPr/>
      <dgm:t>
        <a:bodyPr/>
        <a:lstStyle/>
        <a:p>
          <a:endParaRPr lang="en-US"/>
        </a:p>
      </dgm:t>
    </dgm:pt>
    <dgm:pt modelId="{98E9C858-C05B-45F5-BFFF-E49964629F71}" type="sibTrans" cxnId="{AF3117B7-8193-4502-A7CA-A41DB113E74E}">
      <dgm:prSet/>
      <dgm:spPr/>
      <dgm:t>
        <a:bodyPr/>
        <a:lstStyle/>
        <a:p>
          <a:endParaRPr lang="en-US"/>
        </a:p>
      </dgm:t>
    </dgm:pt>
    <dgm:pt modelId="{453FD7D4-875D-E14E-8AE2-DA28CB6F4AB9}" type="pres">
      <dgm:prSet presAssocID="{1B643D05-F30E-4E51-A5E6-4C09FB063CD8}" presName="vert0" presStyleCnt="0">
        <dgm:presLayoutVars>
          <dgm:dir/>
          <dgm:animOne val="branch"/>
          <dgm:animLvl val="lvl"/>
        </dgm:presLayoutVars>
      </dgm:prSet>
      <dgm:spPr/>
    </dgm:pt>
    <dgm:pt modelId="{D1311842-F142-C44D-B8F4-99C53C7C7EE4}" type="pres">
      <dgm:prSet presAssocID="{53F1AE07-3560-495C-8E65-4A0352712812}" presName="thickLine" presStyleLbl="alignNode1" presStyleIdx="0" presStyleCnt="5"/>
      <dgm:spPr/>
    </dgm:pt>
    <dgm:pt modelId="{38FD4BBE-EA36-7043-B2BB-5F2E5AE2AB74}" type="pres">
      <dgm:prSet presAssocID="{53F1AE07-3560-495C-8E65-4A0352712812}" presName="horz1" presStyleCnt="0"/>
      <dgm:spPr/>
    </dgm:pt>
    <dgm:pt modelId="{B8EBC88A-F93F-9A4F-AF51-493A937E79F5}" type="pres">
      <dgm:prSet presAssocID="{53F1AE07-3560-495C-8E65-4A0352712812}" presName="tx1" presStyleLbl="revTx" presStyleIdx="0" presStyleCnt="5"/>
      <dgm:spPr/>
    </dgm:pt>
    <dgm:pt modelId="{3D439DD9-CE86-1B41-9750-FF3E93556A96}" type="pres">
      <dgm:prSet presAssocID="{53F1AE07-3560-495C-8E65-4A0352712812}" presName="vert1" presStyleCnt="0"/>
      <dgm:spPr/>
    </dgm:pt>
    <dgm:pt modelId="{5FC4F932-7455-E147-8CA0-EB04B6D48FAC}" type="pres">
      <dgm:prSet presAssocID="{458015FB-D670-4120-8ED6-0834C02ED4C0}" presName="thickLine" presStyleLbl="alignNode1" presStyleIdx="1" presStyleCnt="5"/>
      <dgm:spPr/>
    </dgm:pt>
    <dgm:pt modelId="{2E2C643C-BE0D-DB40-B1BE-EE76DAED650A}" type="pres">
      <dgm:prSet presAssocID="{458015FB-D670-4120-8ED6-0834C02ED4C0}" presName="horz1" presStyleCnt="0"/>
      <dgm:spPr/>
    </dgm:pt>
    <dgm:pt modelId="{8323AAEE-B076-AB45-A5AA-A78EB6E2B4AE}" type="pres">
      <dgm:prSet presAssocID="{458015FB-D670-4120-8ED6-0834C02ED4C0}" presName="tx1" presStyleLbl="revTx" presStyleIdx="1" presStyleCnt="5"/>
      <dgm:spPr/>
    </dgm:pt>
    <dgm:pt modelId="{ED1E5EE5-D146-7848-93F1-D69B21629FCB}" type="pres">
      <dgm:prSet presAssocID="{458015FB-D670-4120-8ED6-0834C02ED4C0}" presName="vert1" presStyleCnt="0"/>
      <dgm:spPr/>
    </dgm:pt>
    <dgm:pt modelId="{7A3FD638-6614-3E47-8469-2CFC1A0EE946}" type="pres">
      <dgm:prSet presAssocID="{11EEB82D-1398-45AC-9818-1927CC0DB863}" presName="thickLine" presStyleLbl="alignNode1" presStyleIdx="2" presStyleCnt="5"/>
      <dgm:spPr/>
    </dgm:pt>
    <dgm:pt modelId="{0F6269BA-9D47-C840-ACAF-FFCA11497C02}" type="pres">
      <dgm:prSet presAssocID="{11EEB82D-1398-45AC-9818-1927CC0DB863}" presName="horz1" presStyleCnt="0"/>
      <dgm:spPr/>
    </dgm:pt>
    <dgm:pt modelId="{3AB9CB49-C986-7C43-B442-3485DAB58242}" type="pres">
      <dgm:prSet presAssocID="{11EEB82D-1398-45AC-9818-1927CC0DB863}" presName="tx1" presStyleLbl="revTx" presStyleIdx="2" presStyleCnt="5"/>
      <dgm:spPr/>
    </dgm:pt>
    <dgm:pt modelId="{8AECA447-A835-184F-958C-D668BC498BEC}" type="pres">
      <dgm:prSet presAssocID="{11EEB82D-1398-45AC-9818-1927CC0DB863}" presName="vert1" presStyleCnt="0"/>
      <dgm:spPr/>
    </dgm:pt>
    <dgm:pt modelId="{C7C5F6EA-0890-474B-8BCE-83CB80CA7FE4}" type="pres">
      <dgm:prSet presAssocID="{8E474FA2-D9E2-4757-8FC8-49BA7EBB241E}" presName="thickLine" presStyleLbl="alignNode1" presStyleIdx="3" presStyleCnt="5"/>
      <dgm:spPr/>
    </dgm:pt>
    <dgm:pt modelId="{5EFEBD7C-5832-D14D-8FB6-912D3B3C8B4E}" type="pres">
      <dgm:prSet presAssocID="{8E474FA2-D9E2-4757-8FC8-49BA7EBB241E}" presName="horz1" presStyleCnt="0"/>
      <dgm:spPr/>
    </dgm:pt>
    <dgm:pt modelId="{BE3E4751-CE1D-564E-A1A9-D839FA879F77}" type="pres">
      <dgm:prSet presAssocID="{8E474FA2-D9E2-4757-8FC8-49BA7EBB241E}" presName="tx1" presStyleLbl="revTx" presStyleIdx="3" presStyleCnt="5"/>
      <dgm:spPr/>
    </dgm:pt>
    <dgm:pt modelId="{D45C9317-ACA9-544B-8548-1F5102348303}" type="pres">
      <dgm:prSet presAssocID="{8E474FA2-D9E2-4757-8FC8-49BA7EBB241E}" presName="vert1" presStyleCnt="0"/>
      <dgm:spPr/>
    </dgm:pt>
    <dgm:pt modelId="{4C5CE88D-DC82-194D-843E-EDC57DD886C4}" type="pres">
      <dgm:prSet presAssocID="{AD23FE95-7685-46BB-ADAD-D5B842CA462A}" presName="thickLine" presStyleLbl="alignNode1" presStyleIdx="4" presStyleCnt="5"/>
      <dgm:spPr/>
    </dgm:pt>
    <dgm:pt modelId="{E9235C85-69D5-0C45-99D0-527E7F714102}" type="pres">
      <dgm:prSet presAssocID="{AD23FE95-7685-46BB-ADAD-D5B842CA462A}" presName="horz1" presStyleCnt="0"/>
      <dgm:spPr/>
    </dgm:pt>
    <dgm:pt modelId="{5D27176B-79D4-7340-8DE6-575092A7D8AD}" type="pres">
      <dgm:prSet presAssocID="{AD23FE95-7685-46BB-ADAD-D5B842CA462A}" presName="tx1" presStyleLbl="revTx" presStyleIdx="4" presStyleCnt="5"/>
      <dgm:spPr/>
    </dgm:pt>
    <dgm:pt modelId="{FAF392D8-C8A8-A14C-8657-01D2FE65A07B}" type="pres">
      <dgm:prSet presAssocID="{AD23FE95-7685-46BB-ADAD-D5B842CA462A}" presName="vert1" presStyleCnt="0"/>
      <dgm:spPr/>
    </dgm:pt>
  </dgm:ptLst>
  <dgm:cxnLst>
    <dgm:cxn modelId="{BA760E3A-D6EB-46C6-99AB-B3364C70B8A9}" srcId="{1B643D05-F30E-4E51-A5E6-4C09FB063CD8}" destId="{8E474FA2-D9E2-4757-8FC8-49BA7EBB241E}" srcOrd="3" destOrd="0" parTransId="{0A8E4423-5E8C-4FFC-8113-3A2D1B8307BF}" sibTransId="{5F9E5E4B-7C83-420E-BCCC-06BDB1788891}"/>
    <dgm:cxn modelId="{82154745-015A-EF47-857A-0C52CAC761AF}" type="presOf" srcId="{AD23FE95-7685-46BB-ADAD-D5B842CA462A}" destId="{5D27176B-79D4-7340-8DE6-575092A7D8AD}" srcOrd="0" destOrd="0" presId="urn:microsoft.com/office/officeart/2008/layout/LinedList"/>
    <dgm:cxn modelId="{19AC7A4C-BBF6-4BCE-9D74-595DEAC80368}" srcId="{1B643D05-F30E-4E51-A5E6-4C09FB063CD8}" destId="{458015FB-D670-4120-8ED6-0834C02ED4C0}" srcOrd="1" destOrd="0" parTransId="{A466A840-F232-48BA-8A79-AE8166147D1A}" sibTransId="{D149FB6E-01F0-4AB8-A29F-83D9E451CC57}"/>
    <dgm:cxn modelId="{15881D5E-212B-EC4A-BB19-AED0C594D1C9}" type="presOf" srcId="{8E474FA2-D9E2-4757-8FC8-49BA7EBB241E}" destId="{BE3E4751-CE1D-564E-A1A9-D839FA879F77}" srcOrd="0" destOrd="0" presId="urn:microsoft.com/office/officeart/2008/layout/LinedList"/>
    <dgm:cxn modelId="{671D4B60-21FE-7A4E-87ED-4CA23A53348C}" type="presOf" srcId="{458015FB-D670-4120-8ED6-0834C02ED4C0}" destId="{8323AAEE-B076-AB45-A5AA-A78EB6E2B4AE}" srcOrd="0" destOrd="0" presId="urn:microsoft.com/office/officeart/2008/layout/LinedList"/>
    <dgm:cxn modelId="{4E2AC878-11E3-46CD-89B0-C4F30AAE9CEA}" srcId="{1B643D05-F30E-4E51-A5E6-4C09FB063CD8}" destId="{53F1AE07-3560-495C-8E65-4A0352712812}" srcOrd="0" destOrd="0" parTransId="{1CCC89B7-9CDF-4485-B65F-CAC33AD2C4C0}" sibTransId="{551F376E-90FE-4741-8FAD-86E6ABCC4D59}"/>
    <dgm:cxn modelId="{8265BB79-2FBE-6445-AAEB-803C227FE14E}" type="presOf" srcId="{53F1AE07-3560-495C-8E65-4A0352712812}" destId="{B8EBC88A-F93F-9A4F-AF51-493A937E79F5}" srcOrd="0" destOrd="0" presId="urn:microsoft.com/office/officeart/2008/layout/LinedList"/>
    <dgm:cxn modelId="{60454C7D-15B2-DA43-8E60-2553F2145A37}" type="presOf" srcId="{11EEB82D-1398-45AC-9818-1927CC0DB863}" destId="{3AB9CB49-C986-7C43-B442-3485DAB58242}" srcOrd="0" destOrd="0" presId="urn:microsoft.com/office/officeart/2008/layout/LinedList"/>
    <dgm:cxn modelId="{238B958F-D40C-844B-B648-8DF9702ADCBA}" type="presOf" srcId="{1B643D05-F30E-4E51-A5E6-4C09FB063CD8}" destId="{453FD7D4-875D-E14E-8AE2-DA28CB6F4AB9}" srcOrd="0" destOrd="0" presId="urn:microsoft.com/office/officeart/2008/layout/LinedList"/>
    <dgm:cxn modelId="{A577CD90-459D-4D67-AB60-35FBAF62ABA6}" srcId="{1B643D05-F30E-4E51-A5E6-4C09FB063CD8}" destId="{11EEB82D-1398-45AC-9818-1927CC0DB863}" srcOrd="2" destOrd="0" parTransId="{E45974B7-0860-48E6-9CA3-54233595CAFB}" sibTransId="{CC56A099-3D5E-42E2-958A-5FEFA767D395}"/>
    <dgm:cxn modelId="{AF3117B7-8193-4502-A7CA-A41DB113E74E}" srcId="{1B643D05-F30E-4E51-A5E6-4C09FB063CD8}" destId="{AD23FE95-7685-46BB-ADAD-D5B842CA462A}" srcOrd="4" destOrd="0" parTransId="{EC97A859-6D52-45FA-8981-50D41BBFC1C2}" sibTransId="{98E9C858-C05B-45F5-BFFF-E49964629F71}"/>
    <dgm:cxn modelId="{8BF4F23F-4D72-D84F-858C-DD0676D9937E}" type="presParOf" srcId="{453FD7D4-875D-E14E-8AE2-DA28CB6F4AB9}" destId="{D1311842-F142-C44D-B8F4-99C53C7C7EE4}" srcOrd="0" destOrd="0" presId="urn:microsoft.com/office/officeart/2008/layout/LinedList"/>
    <dgm:cxn modelId="{96F1976C-FEF5-F545-8F25-21728B3C565B}" type="presParOf" srcId="{453FD7D4-875D-E14E-8AE2-DA28CB6F4AB9}" destId="{38FD4BBE-EA36-7043-B2BB-5F2E5AE2AB74}" srcOrd="1" destOrd="0" presId="urn:microsoft.com/office/officeart/2008/layout/LinedList"/>
    <dgm:cxn modelId="{6D2143BF-9758-1D4B-9C1D-CFE2BDC1E7C5}" type="presParOf" srcId="{38FD4BBE-EA36-7043-B2BB-5F2E5AE2AB74}" destId="{B8EBC88A-F93F-9A4F-AF51-493A937E79F5}" srcOrd="0" destOrd="0" presId="urn:microsoft.com/office/officeart/2008/layout/LinedList"/>
    <dgm:cxn modelId="{8533AF59-F9C5-8143-87B6-8108DFEFFA29}" type="presParOf" srcId="{38FD4BBE-EA36-7043-B2BB-5F2E5AE2AB74}" destId="{3D439DD9-CE86-1B41-9750-FF3E93556A96}" srcOrd="1" destOrd="0" presId="urn:microsoft.com/office/officeart/2008/layout/LinedList"/>
    <dgm:cxn modelId="{121A6A83-82D2-5545-AF3A-BA550FD525C9}" type="presParOf" srcId="{453FD7D4-875D-E14E-8AE2-DA28CB6F4AB9}" destId="{5FC4F932-7455-E147-8CA0-EB04B6D48FAC}" srcOrd="2" destOrd="0" presId="urn:microsoft.com/office/officeart/2008/layout/LinedList"/>
    <dgm:cxn modelId="{2786C1DA-BF17-7944-99D8-1F665282AAF5}" type="presParOf" srcId="{453FD7D4-875D-E14E-8AE2-DA28CB6F4AB9}" destId="{2E2C643C-BE0D-DB40-B1BE-EE76DAED650A}" srcOrd="3" destOrd="0" presId="urn:microsoft.com/office/officeart/2008/layout/LinedList"/>
    <dgm:cxn modelId="{248EDBE3-5F88-804E-B4B5-24118AA3DC08}" type="presParOf" srcId="{2E2C643C-BE0D-DB40-B1BE-EE76DAED650A}" destId="{8323AAEE-B076-AB45-A5AA-A78EB6E2B4AE}" srcOrd="0" destOrd="0" presId="urn:microsoft.com/office/officeart/2008/layout/LinedList"/>
    <dgm:cxn modelId="{979DDABD-D6A5-2A4D-BEB8-A875DB7B027C}" type="presParOf" srcId="{2E2C643C-BE0D-DB40-B1BE-EE76DAED650A}" destId="{ED1E5EE5-D146-7848-93F1-D69B21629FCB}" srcOrd="1" destOrd="0" presId="urn:microsoft.com/office/officeart/2008/layout/LinedList"/>
    <dgm:cxn modelId="{6CCF9494-667F-5A40-B9C9-7A3A2CDBB566}" type="presParOf" srcId="{453FD7D4-875D-E14E-8AE2-DA28CB6F4AB9}" destId="{7A3FD638-6614-3E47-8469-2CFC1A0EE946}" srcOrd="4" destOrd="0" presId="urn:microsoft.com/office/officeart/2008/layout/LinedList"/>
    <dgm:cxn modelId="{58064678-5845-5943-9C04-6DF089AE4FD4}" type="presParOf" srcId="{453FD7D4-875D-E14E-8AE2-DA28CB6F4AB9}" destId="{0F6269BA-9D47-C840-ACAF-FFCA11497C02}" srcOrd="5" destOrd="0" presId="urn:microsoft.com/office/officeart/2008/layout/LinedList"/>
    <dgm:cxn modelId="{EF742A5C-5BED-A340-B92E-85756C929AA5}" type="presParOf" srcId="{0F6269BA-9D47-C840-ACAF-FFCA11497C02}" destId="{3AB9CB49-C986-7C43-B442-3485DAB58242}" srcOrd="0" destOrd="0" presId="urn:microsoft.com/office/officeart/2008/layout/LinedList"/>
    <dgm:cxn modelId="{CA10B749-83D7-F340-B446-E8AD1F3D0B1A}" type="presParOf" srcId="{0F6269BA-9D47-C840-ACAF-FFCA11497C02}" destId="{8AECA447-A835-184F-958C-D668BC498BEC}" srcOrd="1" destOrd="0" presId="urn:microsoft.com/office/officeart/2008/layout/LinedList"/>
    <dgm:cxn modelId="{88E46CFC-218A-7643-A9A0-5AB5EC105F15}" type="presParOf" srcId="{453FD7D4-875D-E14E-8AE2-DA28CB6F4AB9}" destId="{C7C5F6EA-0890-474B-8BCE-83CB80CA7FE4}" srcOrd="6" destOrd="0" presId="urn:microsoft.com/office/officeart/2008/layout/LinedList"/>
    <dgm:cxn modelId="{C45A7A2A-DE59-6347-B2A2-B76557E7A626}" type="presParOf" srcId="{453FD7D4-875D-E14E-8AE2-DA28CB6F4AB9}" destId="{5EFEBD7C-5832-D14D-8FB6-912D3B3C8B4E}" srcOrd="7" destOrd="0" presId="urn:microsoft.com/office/officeart/2008/layout/LinedList"/>
    <dgm:cxn modelId="{CA55CD77-711B-FB44-8BAE-3C8889C23F4A}" type="presParOf" srcId="{5EFEBD7C-5832-D14D-8FB6-912D3B3C8B4E}" destId="{BE3E4751-CE1D-564E-A1A9-D839FA879F77}" srcOrd="0" destOrd="0" presId="urn:microsoft.com/office/officeart/2008/layout/LinedList"/>
    <dgm:cxn modelId="{4F00163F-AD77-7B40-8FCF-DF73F811AB9C}" type="presParOf" srcId="{5EFEBD7C-5832-D14D-8FB6-912D3B3C8B4E}" destId="{D45C9317-ACA9-544B-8548-1F5102348303}" srcOrd="1" destOrd="0" presId="urn:microsoft.com/office/officeart/2008/layout/LinedList"/>
    <dgm:cxn modelId="{07EB812E-3C15-274F-8028-612220F4A1CA}" type="presParOf" srcId="{453FD7D4-875D-E14E-8AE2-DA28CB6F4AB9}" destId="{4C5CE88D-DC82-194D-843E-EDC57DD886C4}" srcOrd="8" destOrd="0" presId="urn:microsoft.com/office/officeart/2008/layout/LinedList"/>
    <dgm:cxn modelId="{7E8ED97C-929E-D84D-8A9D-F409CE9EB6FB}" type="presParOf" srcId="{453FD7D4-875D-E14E-8AE2-DA28CB6F4AB9}" destId="{E9235C85-69D5-0C45-99D0-527E7F714102}" srcOrd="9" destOrd="0" presId="urn:microsoft.com/office/officeart/2008/layout/LinedList"/>
    <dgm:cxn modelId="{12250612-44CE-8A4E-9F6B-46170ED918C1}" type="presParOf" srcId="{E9235C85-69D5-0C45-99D0-527E7F714102}" destId="{5D27176B-79D4-7340-8DE6-575092A7D8AD}" srcOrd="0" destOrd="0" presId="urn:microsoft.com/office/officeart/2008/layout/LinedList"/>
    <dgm:cxn modelId="{051BE3A9-9EA8-254A-B8F4-656EE1D34317}" type="presParOf" srcId="{E9235C85-69D5-0C45-99D0-527E7F714102}" destId="{FAF392D8-C8A8-A14C-8657-01D2FE65A07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212302-6832-4069-984E-28934EF1BBBE}" type="doc">
      <dgm:prSet loTypeId="urn:microsoft.com/office/officeart/2005/8/layout/vList2" loCatId="list" qsTypeId="urn:microsoft.com/office/officeart/2005/8/quickstyle/simple1" qsCatId="simple" csTypeId="urn:microsoft.com/office/officeart/2005/8/colors/accent5_2" csCatId="accent5"/>
      <dgm:spPr/>
      <dgm:t>
        <a:bodyPr/>
        <a:lstStyle/>
        <a:p>
          <a:endParaRPr lang="en-US"/>
        </a:p>
      </dgm:t>
    </dgm:pt>
    <dgm:pt modelId="{24A60765-72D2-425A-BF77-6AF00CB50C3B}">
      <dgm:prSet/>
      <dgm:spPr/>
      <dgm:t>
        <a:bodyPr/>
        <a:lstStyle/>
        <a:p>
          <a:r>
            <a:rPr lang="en-US"/>
            <a:t>Not enough Americans to do the work</a:t>
          </a:r>
        </a:p>
      </dgm:t>
    </dgm:pt>
    <dgm:pt modelId="{95A8D33F-7681-44F5-9F56-7BECE1C2F867}" type="parTrans" cxnId="{0FBACEFB-DC1A-4321-9421-438D25CFF3A7}">
      <dgm:prSet/>
      <dgm:spPr/>
      <dgm:t>
        <a:bodyPr/>
        <a:lstStyle/>
        <a:p>
          <a:endParaRPr lang="en-US"/>
        </a:p>
      </dgm:t>
    </dgm:pt>
    <dgm:pt modelId="{4FCF7910-B3AB-4353-8378-73031BA12C36}" type="sibTrans" cxnId="{0FBACEFB-DC1A-4321-9421-438D25CFF3A7}">
      <dgm:prSet/>
      <dgm:spPr/>
      <dgm:t>
        <a:bodyPr/>
        <a:lstStyle/>
        <a:p>
          <a:endParaRPr lang="en-US"/>
        </a:p>
      </dgm:t>
    </dgm:pt>
    <dgm:pt modelId="{50264212-8B70-48BB-AAB5-93E598FD6871}">
      <dgm:prSet/>
      <dgm:spPr/>
      <dgm:t>
        <a:bodyPr/>
        <a:lstStyle/>
        <a:p>
          <a:r>
            <a:rPr lang="en-US"/>
            <a:t>Companies prefer to hire Americans</a:t>
          </a:r>
        </a:p>
      </dgm:t>
    </dgm:pt>
    <dgm:pt modelId="{ED3759F3-5407-49C3-B494-C3280C24C8AE}" type="parTrans" cxnId="{F312DFD7-80B6-4B34-9576-E5F05D1FC1CA}">
      <dgm:prSet/>
      <dgm:spPr/>
      <dgm:t>
        <a:bodyPr/>
        <a:lstStyle/>
        <a:p>
          <a:endParaRPr lang="en-US"/>
        </a:p>
      </dgm:t>
    </dgm:pt>
    <dgm:pt modelId="{FF073763-C7DA-49CA-9D20-9810578687FD}" type="sibTrans" cxnId="{F312DFD7-80B6-4B34-9576-E5F05D1FC1CA}">
      <dgm:prSet/>
      <dgm:spPr/>
      <dgm:t>
        <a:bodyPr/>
        <a:lstStyle/>
        <a:p>
          <a:endParaRPr lang="en-US"/>
        </a:p>
      </dgm:t>
    </dgm:pt>
    <dgm:pt modelId="{80D56D02-8F1F-40B7-B141-F550B0F88A98}">
      <dgm:prSet/>
      <dgm:spPr/>
      <dgm:t>
        <a:bodyPr/>
        <a:lstStyle/>
        <a:p>
          <a:r>
            <a:rPr lang="en-US"/>
            <a:t>Do you have to be the best to get the job?</a:t>
          </a:r>
        </a:p>
      </dgm:t>
    </dgm:pt>
    <dgm:pt modelId="{E97E0C3F-CB24-47BA-B508-1C43BAC6449B}" type="parTrans" cxnId="{B4B97428-CDDA-4E37-A506-CD8428AA477D}">
      <dgm:prSet/>
      <dgm:spPr/>
      <dgm:t>
        <a:bodyPr/>
        <a:lstStyle/>
        <a:p>
          <a:endParaRPr lang="en-US"/>
        </a:p>
      </dgm:t>
    </dgm:pt>
    <dgm:pt modelId="{074411A8-F07D-411C-AF30-55827A0195D4}" type="sibTrans" cxnId="{B4B97428-CDDA-4E37-A506-CD8428AA477D}">
      <dgm:prSet/>
      <dgm:spPr/>
      <dgm:t>
        <a:bodyPr/>
        <a:lstStyle/>
        <a:p>
          <a:endParaRPr lang="en-US"/>
        </a:p>
      </dgm:t>
    </dgm:pt>
    <dgm:pt modelId="{4B6ACF3A-5137-4E8C-999C-6F2C92838F39}">
      <dgm:prSet/>
      <dgm:spPr/>
      <dgm:t>
        <a:bodyPr/>
        <a:lstStyle/>
        <a:p>
          <a:r>
            <a:rPr lang="en-US"/>
            <a:t>Will there be scholarship money to get schooling?</a:t>
          </a:r>
        </a:p>
      </dgm:t>
    </dgm:pt>
    <dgm:pt modelId="{D63524FF-75E8-420D-B727-BB7A659224B0}" type="parTrans" cxnId="{B32E113C-68F9-4648-801C-F929807D3D57}">
      <dgm:prSet/>
      <dgm:spPr/>
      <dgm:t>
        <a:bodyPr/>
        <a:lstStyle/>
        <a:p>
          <a:endParaRPr lang="en-US"/>
        </a:p>
      </dgm:t>
    </dgm:pt>
    <dgm:pt modelId="{EB249D9F-4C96-4AAB-8F12-2909DEA18DE7}" type="sibTrans" cxnId="{B32E113C-68F9-4648-801C-F929807D3D57}">
      <dgm:prSet/>
      <dgm:spPr/>
      <dgm:t>
        <a:bodyPr/>
        <a:lstStyle/>
        <a:p>
          <a:endParaRPr lang="en-US"/>
        </a:p>
      </dgm:t>
    </dgm:pt>
    <dgm:pt modelId="{6CB08E86-E234-8D40-B19F-AFF925339DCC}" type="pres">
      <dgm:prSet presAssocID="{D8212302-6832-4069-984E-28934EF1BBBE}" presName="linear" presStyleCnt="0">
        <dgm:presLayoutVars>
          <dgm:animLvl val="lvl"/>
          <dgm:resizeHandles val="exact"/>
        </dgm:presLayoutVars>
      </dgm:prSet>
      <dgm:spPr/>
    </dgm:pt>
    <dgm:pt modelId="{CD53C65E-2A89-1C4F-8F59-18044065C37B}" type="pres">
      <dgm:prSet presAssocID="{24A60765-72D2-425A-BF77-6AF00CB50C3B}" presName="parentText" presStyleLbl="node1" presStyleIdx="0" presStyleCnt="4">
        <dgm:presLayoutVars>
          <dgm:chMax val="0"/>
          <dgm:bulletEnabled val="1"/>
        </dgm:presLayoutVars>
      </dgm:prSet>
      <dgm:spPr/>
    </dgm:pt>
    <dgm:pt modelId="{41FDEEC4-64EF-AB41-9EDE-95C9E4BC0C5C}" type="pres">
      <dgm:prSet presAssocID="{4FCF7910-B3AB-4353-8378-73031BA12C36}" presName="spacer" presStyleCnt="0"/>
      <dgm:spPr/>
    </dgm:pt>
    <dgm:pt modelId="{99EEBDB8-B768-BA4D-ABB5-0838524AC4E3}" type="pres">
      <dgm:prSet presAssocID="{50264212-8B70-48BB-AAB5-93E598FD6871}" presName="parentText" presStyleLbl="node1" presStyleIdx="1" presStyleCnt="4">
        <dgm:presLayoutVars>
          <dgm:chMax val="0"/>
          <dgm:bulletEnabled val="1"/>
        </dgm:presLayoutVars>
      </dgm:prSet>
      <dgm:spPr/>
    </dgm:pt>
    <dgm:pt modelId="{937997A8-6812-274E-BD91-F79381AF3AFE}" type="pres">
      <dgm:prSet presAssocID="{FF073763-C7DA-49CA-9D20-9810578687FD}" presName="spacer" presStyleCnt="0"/>
      <dgm:spPr/>
    </dgm:pt>
    <dgm:pt modelId="{C4633FAD-08B0-A740-AEF0-095BB6AFF65E}" type="pres">
      <dgm:prSet presAssocID="{80D56D02-8F1F-40B7-B141-F550B0F88A98}" presName="parentText" presStyleLbl="node1" presStyleIdx="2" presStyleCnt="4">
        <dgm:presLayoutVars>
          <dgm:chMax val="0"/>
          <dgm:bulletEnabled val="1"/>
        </dgm:presLayoutVars>
      </dgm:prSet>
      <dgm:spPr/>
    </dgm:pt>
    <dgm:pt modelId="{FA50D86B-F4C2-C54F-89DA-3274AA59614D}" type="pres">
      <dgm:prSet presAssocID="{074411A8-F07D-411C-AF30-55827A0195D4}" presName="spacer" presStyleCnt="0"/>
      <dgm:spPr/>
    </dgm:pt>
    <dgm:pt modelId="{4BD9448F-8962-AE46-B33C-6CC578B99124}" type="pres">
      <dgm:prSet presAssocID="{4B6ACF3A-5137-4E8C-999C-6F2C92838F39}" presName="parentText" presStyleLbl="node1" presStyleIdx="3" presStyleCnt="4">
        <dgm:presLayoutVars>
          <dgm:chMax val="0"/>
          <dgm:bulletEnabled val="1"/>
        </dgm:presLayoutVars>
      </dgm:prSet>
      <dgm:spPr/>
    </dgm:pt>
  </dgm:ptLst>
  <dgm:cxnLst>
    <dgm:cxn modelId="{F54F110D-76AD-8946-9BCC-A47217C483C9}" type="presOf" srcId="{50264212-8B70-48BB-AAB5-93E598FD6871}" destId="{99EEBDB8-B768-BA4D-ABB5-0838524AC4E3}" srcOrd="0" destOrd="0" presId="urn:microsoft.com/office/officeart/2005/8/layout/vList2"/>
    <dgm:cxn modelId="{B4B97428-CDDA-4E37-A506-CD8428AA477D}" srcId="{D8212302-6832-4069-984E-28934EF1BBBE}" destId="{80D56D02-8F1F-40B7-B141-F550B0F88A98}" srcOrd="2" destOrd="0" parTransId="{E97E0C3F-CB24-47BA-B508-1C43BAC6449B}" sibTransId="{074411A8-F07D-411C-AF30-55827A0195D4}"/>
    <dgm:cxn modelId="{B32E113C-68F9-4648-801C-F929807D3D57}" srcId="{D8212302-6832-4069-984E-28934EF1BBBE}" destId="{4B6ACF3A-5137-4E8C-999C-6F2C92838F39}" srcOrd="3" destOrd="0" parTransId="{D63524FF-75E8-420D-B727-BB7A659224B0}" sibTransId="{EB249D9F-4C96-4AAB-8F12-2909DEA18DE7}"/>
    <dgm:cxn modelId="{5C4B4C4C-6CA9-7840-BE0C-819755FC204A}" type="presOf" srcId="{D8212302-6832-4069-984E-28934EF1BBBE}" destId="{6CB08E86-E234-8D40-B19F-AFF925339DCC}" srcOrd="0" destOrd="0" presId="urn:microsoft.com/office/officeart/2005/8/layout/vList2"/>
    <dgm:cxn modelId="{36A0BC5F-009C-6445-BC6F-8B50ACE71089}" type="presOf" srcId="{24A60765-72D2-425A-BF77-6AF00CB50C3B}" destId="{CD53C65E-2A89-1C4F-8F59-18044065C37B}" srcOrd="0" destOrd="0" presId="urn:microsoft.com/office/officeart/2005/8/layout/vList2"/>
    <dgm:cxn modelId="{45B90BB8-7E09-6443-B8BB-1E7A0367860C}" type="presOf" srcId="{80D56D02-8F1F-40B7-B141-F550B0F88A98}" destId="{C4633FAD-08B0-A740-AEF0-095BB6AFF65E}" srcOrd="0" destOrd="0" presId="urn:microsoft.com/office/officeart/2005/8/layout/vList2"/>
    <dgm:cxn modelId="{F312DFD7-80B6-4B34-9576-E5F05D1FC1CA}" srcId="{D8212302-6832-4069-984E-28934EF1BBBE}" destId="{50264212-8B70-48BB-AAB5-93E598FD6871}" srcOrd="1" destOrd="0" parTransId="{ED3759F3-5407-49C3-B494-C3280C24C8AE}" sibTransId="{FF073763-C7DA-49CA-9D20-9810578687FD}"/>
    <dgm:cxn modelId="{93D2A6F2-2BDB-BA47-9DB7-8491CD193F7D}" type="presOf" srcId="{4B6ACF3A-5137-4E8C-999C-6F2C92838F39}" destId="{4BD9448F-8962-AE46-B33C-6CC578B99124}" srcOrd="0" destOrd="0" presId="urn:microsoft.com/office/officeart/2005/8/layout/vList2"/>
    <dgm:cxn modelId="{0FBACEFB-DC1A-4321-9421-438D25CFF3A7}" srcId="{D8212302-6832-4069-984E-28934EF1BBBE}" destId="{24A60765-72D2-425A-BF77-6AF00CB50C3B}" srcOrd="0" destOrd="0" parTransId="{95A8D33F-7681-44F5-9F56-7BECE1C2F867}" sibTransId="{4FCF7910-B3AB-4353-8378-73031BA12C36}"/>
    <dgm:cxn modelId="{AE68E994-39A0-D54F-8A4E-779A603405EF}" type="presParOf" srcId="{6CB08E86-E234-8D40-B19F-AFF925339DCC}" destId="{CD53C65E-2A89-1C4F-8F59-18044065C37B}" srcOrd="0" destOrd="0" presId="urn:microsoft.com/office/officeart/2005/8/layout/vList2"/>
    <dgm:cxn modelId="{D4CD29B5-A845-DB46-A394-E5F89F1A9578}" type="presParOf" srcId="{6CB08E86-E234-8D40-B19F-AFF925339DCC}" destId="{41FDEEC4-64EF-AB41-9EDE-95C9E4BC0C5C}" srcOrd="1" destOrd="0" presId="urn:microsoft.com/office/officeart/2005/8/layout/vList2"/>
    <dgm:cxn modelId="{3325FC9D-A9B4-2F4E-8C3C-3C9A0EE487B8}" type="presParOf" srcId="{6CB08E86-E234-8D40-B19F-AFF925339DCC}" destId="{99EEBDB8-B768-BA4D-ABB5-0838524AC4E3}" srcOrd="2" destOrd="0" presId="urn:microsoft.com/office/officeart/2005/8/layout/vList2"/>
    <dgm:cxn modelId="{FEA80B26-517E-6E44-8D4C-5E0E48AF2504}" type="presParOf" srcId="{6CB08E86-E234-8D40-B19F-AFF925339DCC}" destId="{937997A8-6812-274E-BD91-F79381AF3AFE}" srcOrd="3" destOrd="0" presId="urn:microsoft.com/office/officeart/2005/8/layout/vList2"/>
    <dgm:cxn modelId="{F5FE28CF-5F33-454B-9B8C-F99921025CCD}" type="presParOf" srcId="{6CB08E86-E234-8D40-B19F-AFF925339DCC}" destId="{C4633FAD-08B0-A740-AEF0-095BB6AFF65E}" srcOrd="4" destOrd="0" presId="urn:microsoft.com/office/officeart/2005/8/layout/vList2"/>
    <dgm:cxn modelId="{8808AF19-8853-1245-AB1B-FD348403955C}" type="presParOf" srcId="{6CB08E86-E234-8D40-B19F-AFF925339DCC}" destId="{FA50D86B-F4C2-C54F-89DA-3274AA59614D}" srcOrd="5" destOrd="0" presId="urn:microsoft.com/office/officeart/2005/8/layout/vList2"/>
    <dgm:cxn modelId="{680FF17F-FCDC-4D4F-A9F3-2B07CB1DFE2D}" type="presParOf" srcId="{6CB08E86-E234-8D40-B19F-AFF925339DCC}" destId="{4BD9448F-8962-AE46-B33C-6CC578B9912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9B1A98-6C95-4019-BC90-C6656B715A93}"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en-US"/>
        </a:p>
      </dgm:t>
    </dgm:pt>
    <dgm:pt modelId="{03C13626-81AC-4F27-BEBF-414744E3CE6C}">
      <dgm:prSet/>
      <dgm:spPr/>
      <dgm:t>
        <a:bodyPr/>
        <a:lstStyle/>
        <a:p>
          <a:endParaRPr lang="en-US" dirty="0"/>
        </a:p>
        <a:p>
          <a:r>
            <a:rPr lang="en-US" dirty="0"/>
            <a:t>We all have side interests.</a:t>
          </a:r>
        </a:p>
      </dgm:t>
    </dgm:pt>
    <dgm:pt modelId="{0CCC9735-4A08-4908-8C0E-874B2EFAC7CF}" type="parTrans" cxnId="{BB3001D3-87E2-4F18-A705-425D3890FE26}">
      <dgm:prSet/>
      <dgm:spPr/>
      <dgm:t>
        <a:bodyPr/>
        <a:lstStyle/>
        <a:p>
          <a:endParaRPr lang="en-US"/>
        </a:p>
      </dgm:t>
    </dgm:pt>
    <dgm:pt modelId="{54B23987-7B63-4AAB-B893-5936DC47747D}" type="sibTrans" cxnId="{BB3001D3-87E2-4F18-A705-425D3890FE26}">
      <dgm:prSet/>
      <dgm:spPr/>
      <dgm:t>
        <a:bodyPr/>
        <a:lstStyle/>
        <a:p>
          <a:endParaRPr lang="en-US"/>
        </a:p>
      </dgm:t>
    </dgm:pt>
    <dgm:pt modelId="{0233E436-823B-4A6F-98E4-623483D73D3D}">
      <dgm:prSet/>
      <dgm:spPr/>
      <dgm:t>
        <a:bodyPr/>
        <a:lstStyle/>
        <a:p>
          <a:endParaRPr lang="en-US" dirty="0"/>
        </a:p>
        <a:p>
          <a:r>
            <a:rPr lang="en-US" dirty="0"/>
            <a:t>We don’t want to give them up.</a:t>
          </a:r>
        </a:p>
      </dgm:t>
    </dgm:pt>
    <dgm:pt modelId="{92D902BC-C277-424C-99F0-DFCF28CF342E}" type="parTrans" cxnId="{96F946CA-BD38-4C08-8FBD-E5E928194566}">
      <dgm:prSet/>
      <dgm:spPr/>
      <dgm:t>
        <a:bodyPr/>
        <a:lstStyle/>
        <a:p>
          <a:endParaRPr lang="en-US"/>
        </a:p>
      </dgm:t>
    </dgm:pt>
    <dgm:pt modelId="{25685343-CCDF-4E7C-80B4-71F1171A704D}" type="sibTrans" cxnId="{96F946CA-BD38-4C08-8FBD-E5E928194566}">
      <dgm:prSet/>
      <dgm:spPr/>
      <dgm:t>
        <a:bodyPr/>
        <a:lstStyle/>
        <a:p>
          <a:endParaRPr lang="en-US"/>
        </a:p>
      </dgm:t>
    </dgm:pt>
    <dgm:pt modelId="{98B09A48-C022-47E4-81CD-0C1F351405A9}">
      <dgm:prSet/>
      <dgm:spPr/>
      <dgm:t>
        <a:bodyPr/>
        <a:lstStyle/>
        <a:p>
          <a:r>
            <a:rPr lang="en-US" dirty="0"/>
            <a:t>People often believe that one has to give the up other interests to have “a job”.</a:t>
          </a:r>
        </a:p>
      </dgm:t>
    </dgm:pt>
    <dgm:pt modelId="{27965718-165E-4529-AAFB-51253ED36059}" type="parTrans" cxnId="{FEFAB36A-2A87-4B5A-98F5-BFBFEEFEF6CC}">
      <dgm:prSet/>
      <dgm:spPr/>
      <dgm:t>
        <a:bodyPr/>
        <a:lstStyle/>
        <a:p>
          <a:endParaRPr lang="en-US"/>
        </a:p>
      </dgm:t>
    </dgm:pt>
    <dgm:pt modelId="{6848A0A6-EE70-48C5-94F5-34456019C1B1}" type="sibTrans" cxnId="{FEFAB36A-2A87-4B5A-98F5-BFBFEEFEF6CC}">
      <dgm:prSet/>
      <dgm:spPr/>
      <dgm:t>
        <a:bodyPr/>
        <a:lstStyle/>
        <a:p>
          <a:endParaRPr lang="en-US"/>
        </a:p>
      </dgm:t>
    </dgm:pt>
    <dgm:pt modelId="{822FE469-244D-435C-B123-A86C7655C021}">
      <dgm:prSet/>
      <dgm:spPr/>
      <dgm:t>
        <a:bodyPr/>
        <a:lstStyle/>
        <a:p>
          <a:endParaRPr lang="en-US" dirty="0"/>
        </a:p>
        <a:p>
          <a:r>
            <a:rPr lang="en-US" dirty="0"/>
            <a:t>Let’s take a look at this idea….</a:t>
          </a:r>
        </a:p>
      </dgm:t>
    </dgm:pt>
    <dgm:pt modelId="{0B4C6890-089A-442D-8840-762E479243D7}" type="parTrans" cxnId="{AE603D84-0715-4F51-8A30-BC54AC6BBF20}">
      <dgm:prSet/>
      <dgm:spPr/>
      <dgm:t>
        <a:bodyPr/>
        <a:lstStyle/>
        <a:p>
          <a:endParaRPr lang="en-US"/>
        </a:p>
      </dgm:t>
    </dgm:pt>
    <dgm:pt modelId="{DDADFAEF-A724-44AF-9725-36C465D86C8D}" type="sibTrans" cxnId="{AE603D84-0715-4F51-8A30-BC54AC6BBF20}">
      <dgm:prSet/>
      <dgm:spPr/>
      <dgm:t>
        <a:bodyPr/>
        <a:lstStyle/>
        <a:p>
          <a:endParaRPr lang="en-US"/>
        </a:p>
      </dgm:t>
    </dgm:pt>
    <dgm:pt modelId="{A387FBFA-33D2-BE4D-85B2-5A9CDA7BC0C6}" type="pres">
      <dgm:prSet presAssocID="{149B1A98-6C95-4019-BC90-C6656B715A93}" presName="vert0" presStyleCnt="0">
        <dgm:presLayoutVars>
          <dgm:dir/>
          <dgm:animOne val="branch"/>
          <dgm:animLvl val="lvl"/>
        </dgm:presLayoutVars>
      </dgm:prSet>
      <dgm:spPr/>
    </dgm:pt>
    <dgm:pt modelId="{9887C414-0CD3-3847-B841-6300E23CC9DD}" type="pres">
      <dgm:prSet presAssocID="{03C13626-81AC-4F27-BEBF-414744E3CE6C}" presName="thickLine" presStyleLbl="alignNode1" presStyleIdx="0" presStyleCnt="4"/>
      <dgm:spPr/>
    </dgm:pt>
    <dgm:pt modelId="{B46D8F7C-4D14-E843-9EB9-FBD48174A4EB}" type="pres">
      <dgm:prSet presAssocID="{03C13626-81AC-4F27-BEBF-414744E3CE6C}" presName="horz1" presStyleCnt="0"/>
      <dgm:spPr/>
    </dgm:pt>
    <dgm:pt modelId="{ABD12571-DC7E-C24A-82F3-E86E6878F32C}" type="pres">
      <dgm:prSet presAssocID="{03C13626-81AC-4F27-BEBF-414744E3CE6C}" presName="tx1" presStyleLbl="revTx" presStyleIdx="0" presStyleCnt="4"/>
      <dgm:spPr/>
    </dgm:pt>
    <dgm:pt modelId="{C8276605-D627-DD4D-9651-211AA0B91817}" type="pres">
      <dgm:prSet presAssocID="{03C13626-81AC-4F27-BEBF-414744E3CE6C}" presName="vert1" presStyleCnt="0"/>
      <dgm:spPr/>
    </dgm:pt>
    <dgm:pt modelId="{B2E18FBE-3355-FB43-8E86-91D35F93C739}" type="pres">
      <dgm:prSet presAssocID="{0233E436-823B-4A6F-98E4-623483D73D3D}" presName="thickLine" presStyleLbl="alignNode1" presStyleIdx="1" presStyleCnt="4"/>
      <dgm:spPr/>
    </dgm:pt>
    <dgm:pt modelId="{8CB64F06-7106-6947-9AC1-2279D2640D73}" type="pres">
      <dgm:prSet presAssocID="{0233E436-823B-4A6F-98E4-623483D73D3D}" presName="horz1" presStyleCnt="0"/>
      <dgm:spPr/>
    </dgm:pt>
    <dgm:pt modelId="{6739CA18-AA7E-4045-AE48-F68DB5580DE5}" type="pres">
      <dgm:prSet presAssocID="{0233E436-823B-4A6F-98E4-623483D73D3D}" presName="tx1" presStyleLbl="revTx" presStyleIdx="1" presStyleCnt="4"/>
      <dgm:spPr/>
    </dgm:pt>
    <dgm:pt modelId="{01B12489-4371-5A40-8636-AC6A06A29A52}" type="pres">
      <dgm:prSet presAssocID="{0233E436-823B-4A6F-98E4-623483D73D3D}" presName="vert1" presStyleCnt="0"/>
      <dgm:spPr/>
    </dgm:pt>
    <dgm:pt modelId="{B8929B8D-2A52-684B-A486-28B60EA32E88}" type="pres">
      <dgm:prSet presAssocID="{98B09A48-C022-47E4-81CD-0C1F351405A9}" presName="thickLine" presStyleLbl="alignNode1" presStyleIdx="2" presStyleCnt="4"/>
      <dgm:spPr/>
    </dgm:pt>
    <dgm:pt modelId="{E8DC8DA1-E3CF-5445-AEC0-2861AB43B620}" type="pres">
      <dgm:prSet presAssocID="{98B09A48-C022-47E4-81CD-0C1F351405A9}" presName="horz1" presStyleCnt="0"/>
      <dgm:spPr/>
    </dgm:pt>
    <dgm:pt modelId="{96A8931E-CE07-9341-871E-73F2BE7A2288}" type="pres">
      <dgm:prSet presAssocID="{98B09A48-C022-47E4-81CD-0C1F351405A9}" presName="tx1" presStyleLbl="revTx" presStyleIdx="2" presStyleCnt="4"/>
      <dgm:spPr/>
    </dgm:pt>
    <dgm:pt modelId="{DF2CC654-9FD9-F045-83CD-22096263BCDE}" type="pres">
      <dgm:prSet presAssocID="{98B09A48-C022-47E4-81CD-0C1F351405A9}" presName="vert1" presStyleCnt="0"/>
      <dgm:spPr/>
    </dgm:pt>
    <dgm:pt modelId="{173B05DF-34D4-CA47-83DD-175148341098}" type="pres">
      <dgm:prSet presAssocID="{822FE469-244D-435C-B123-A86C7655C021}" presName="thickLine" presStyleLbl="alignNode1" presStyleIdx="3" presStyleCnt="4"/>
      <dgm:spPr/>
    </dgm:pt>
    <dgm:pt modelId="{8E67615E-C68A-3743-BE17-6D39143256C3}" type="pres">
      <dgm:prSet presAssocID="{822FE469-244D-435C-B123-A86C7655C021}" presName="horz1" presStyleCnt="0"/>
      <dgm:spPr/>
    </dgm:pt>
    <dgm:pt modelId="{53DF7D41-76D0-FD44-9715-0AB5D62A3786}" type="pres">
      <dgm:prSet presAssocID="{822FE469-244D-435C-B123-A86C7655C021}" presName="tx1" presStyleLbl="revTx" presStyleIdx="3" presStyleCnt="4"/>
      <dgm:spPr/>
    </dgm:pt>
    <dgm:pt modelId="{AEC35BE3-6131-E04F-AA75-40119DC2941A}" type="pres">
      <dgm:prSet presAssocID="{822FE469-244D-435C-B123-A86C7655C021}" presName="vert1" presStyleCnt="0"/>
      <dgm:spPr/>
    </dgm:pt>
  </dgm:ptLst>
  <dgm:cxnLst>
    <dgm:cxn modelId="{9FA59501-89CC-AC44-8BFD-7718BA07800C}" type="presOf" srcId="{149B1A98-6C95-4019-BC90-C6656B715A93}" destId="{A387FBFA-33D2-BE4D-85B2-5A9CDA7BC0C6}" srcOrd="0" destOrd="0" presId="urn:microsoft.com/office/officeart/2008/layout/LinedList"/>
    <dgm:cxn modelId="{FEFAB36A-2A87-4B5A-98F5-BFBFEEFEF6CC}" srcId="{149B1A98-6C95-4019-BC90-C6656B715A93}" destId="{98B09A48-C022-47E4-81CD-0C1F351405A9}" srcOrd="2" destOrd="0" parTransId="{27965718-165E-4529-AAFB-51253ED36059}" sibTransId="{6848A0A6-EE70-48C5-94F5-34456019C1B1}"/>
    <dgm:cxn modelId="{AE603D84-0715-4F51-8A30-BC54AC6BBF20}" srcId="{149B1A98-6C95-4019-BC90-C6656B715A93}" destId="{822FE469-244D-435C-B123-A86C7655C021}" srcOrd="3" destOrd="0" parTransId="{0B4C6890-089A-442D-8840-762E479243D7}" sibTransId="{DDADFAEF-A724-44AF-9725-36C465D86C8D}"/>
    <dgm:cxn modelId="{AB6D61A1-A91A-8D45-892C-0CAAE9172FF9}" type="presOf" srcId="{03C13626-81AC-4F27-BEBF-414744E3CE6C}" destId="{ABD12571-DC7E-C24A-82F3-E86E6878F32C}" srcOrd="0" destOrd="0" presId="urn:microsoft.com/office/officeart/2008/layout/LinedList"/>
    <dgm:cxn modelId="{1AD517AE-9144-2449-833F-792068D8D2A9}" type="presOf" srcId="{822FE469-244D-435C-B123-A86C7655C021}" destId="{53DF7D41-76D0-FD44-9715-0AB5D62A3786}" srcOrd="0" destOrd="0" presId="urn:microsoft.com/office/officeart/2008/layout/LinedList"/>
    <dgm:cxn modelId="{949AEBC3-4A1C-684C-8417-F42DC78F138B}" type="presOf" srcId="{98B09A48-C022-47E4-81CD-0C1F351405A9}" destId="{96A8931E-CE07-9341-871E-73F2BE7A2288}" srcOrd="0" destOrd="0" presId="urn:microsoft.com/office/officeart/2008/layout/LinedList"/>
    <dgm:cxn modelId="{96F946CA-BD38-4C08-8FBD-E5E928194566}" srcId="{149B1A98-6C95-4019-BC90-C6656B715A93}" destId="{0233E436-823B-4A6F-98E4-623483D73D3D}" srcOrd="1" destOrd="0" parTransId="{92D902BC-C277-424C-99F0-DFCF28CF342E}" sibTransId="{25685343-CCDF-4E7C-80B4-71F1171A704D}"/>
    <dgm:cxn modelId="{BB3001D3-87E2-4F18-A705-425D3890FE26}" srcId="{149B1A98-6C95-4019-BC90-C6656B715A93}" destId="{03C13626-81AC-4F27-BEBF-414744E3CE6C}" srcOrd="0" destOrd="0" parTransId="{0CCC9735-4A08-4908-8C0E-874B2EFAC7CF}" sibTransId="{54B23987-7B63-4AAB-B893-5936DC47747D}"/>
    <dgm:cxn modelId="{5FB4E2FE-4B42-A249-84A3-0A4FDE4DC264}" type="presOf" srcId="{0233E436-823B-4A6F-98E4-623483D73D3D}" destId="{6739CA18-AA7E-4045-AE48-F68DB5580DE5}" srcOrd="0" destOrd="0" presId="urn:microsoft.com/office/officeart/2008/layout/LinedList"/>
    <dgm:cxn modelId="{344ABDC1-A63E-E54F-8F88-ED134D62225F}" type="presParOf" srcId="{A387FBFA-33D2-BE4D-85B2-5A9CDA7BC0C6}" destId="{9887C414-0CD3-3847-B841-6300E23CC9DD}" srcOrd="0" destOrd="0" presId="urn:microsoft.com/office/officeart/2008/layout/LinedList"/>
    <dgm:cxn modelId="{F64A8BAC-7C39-414A-98F3-AB3D28A3501D}" type="presParOf" srcId="{A387FBFA-33D2-BE4D-85B2-5A9CDA7BC0C6}" destId="{B46D8F7C-4D14-E843-9EB9-FBD48174A4EB}" srcOrd="1" destOrd="0" presId="urn:microsoft.com/office/officeart/2008/layout/LinedList"/>
    <dgm:cxn modelId="{807CF104-7217-624F-8AFC-AD8AB0CB5E9F}" type="presParOf" srcId="{B46D8F7C-4D14-E843-9EB9-FBD48174A4EB}" destId="{ABD12571-DC7E-C24A-82F3-E86E6878F32C}" srcOrd="0" destOrd="0" presId="urn:microsoft.com/office/officeart/2008/layout/LinedList"/>
    <dgm:cxn modelId="{679A25AE-21AA-5E4B-9DE5-C2FAF12FB49F}" type="presParOf" srcId="{B46D8F7C-4D14-E843-9EB9-FBD48174A4EB}" destId="{C8276605-D627-DD4D-9651-211AA0B91817}" srcOrd="1" destOrd="0" presId="urn:microsoft.com/office/officeart/2008/layout/LinedList"/>
    <dgm:cxn modelId="{313AAF09-11CE-124D-AE8D-11BC39892DA0}" type="presParOf" srcId="{A387FBFA-33D2-BE4D-85B2-5A9CDA7BC0C6}" destId="{B2E18FBE-3355-FB43-8E86-91D35F93C739}" srcOrd="2" destOrd="0" presId="urn:microsoft.com/office/officeart/2008/layout/LinedList"/>
    <dgm:cxn modelId="{71DF7B39-C204-C747-BCC6-CB73F91430C0}" type="presParOf" srcId="{A387FBFA-33D2-BE4D-85B2-5A9CDA7BC0C6}" destId="{8CB64F06-7106-6947-9AC1-2279D2640D73}" srcOrd="3" destOrd="0" presId="urn:microsoft.com/office/officeart/2008/layout/LinedList"/>
    <dgm:cxn modelId="{5F78FBC9-4E34-9448-AB9D-F97546CD6E17}" type="presParOf" srcId="{8CB64F06-7106-6947-9AC1-2279D2640D73}" destId="{6739CA18-AA7E-4045-AE48-F68DB5580DE5}" srcOrd="0" destOrd="0" presId="urn:microsoft.com/office/officeart/2008/layout/LinedList"/>
    <dgm:cxn modelId="{EF4DC8B3-1215-E443-8034-131B594C391D}" type="presParOf" srcId="{8CB64F06-7106-6947-9AC1-2279D2640D73}" destId="{01B12489-4371-5A40-8636-AC6A06A29A52}" srcOrd="1" destOrd="0" presId="urn:microsoft.com/office/officeart/2008/layout/LinedList"/>
    <dgm:cxn modelId="{50B56CDB-59EE-FA4B-A812-03B25F710AA8}" type="presParOf" srcId="{A387FBFA-33D2-BE4D-85B2-5A9CDA7BC0C6}" destId="{B8929B8D-2A52-684B-A486-28B60EA32E88}" srcOrd="4" destOrd="0" presId="urn:microsoft.com/office/officeart/2008/layout/LinedList"/>
    <dgm:cxn modelId="{CB367869-1B9A-9E40-9EBB-47D5AD4BB0C8}" type="presParOf" srcId="{A387FBFA-33D2-BE4D-85B2-5A9CDA7BC0C6}" destId="{E8DC8DA1-E3CF-5445-AEC0-2861AB43B620}" srcOrd="5" destOrd="0" presId="urn:microsoft.com/office/officeart/2008/layout/LinedList"/>
    <dgm:cxn modelId="{F46C00D1-9C5C-D946-BBD1-D982134D32F3}" type="presParOf" srcId="{E8DC8DA1-E3CF-5445-AEC0-2861AB43B620}" destId="{96A8931E-CE07-9341-871E-73F2BE7A2288}" srcOrd="0" destOrd="0" presId="urn:microsoft.com/office/officeart/2008/layout/LinedList"/>
    <dgm:cxn modelId="{1BB3D8DD-BEA3-2E43-A4FD-327BAA49E0EC}" type="presParOf" srcId="{E8DC8DA1-E3CF-5445-AEC0-2861AB43B620}" destId="{DF2CC654-9FD9-F045-83CD-22096263BCDE}" srcOrd="1" destOrd="0" presId="urn:microsoft.com/office/officeart/2008/layout/LinedList"/>
    <dgm:cxn modelId="{3F99135B-4D7C-9647-AAB6-6C2FC283CB90}" type="presParOf" srcId="{A387FBFA-33D2-BE4D-85B2-5A9CDA7BC0C6}" destId="{173B05DF-34D4-CA47-83DD-175148341098}" srcOrd="6" destOrd="0" presId="urn:microsoft.com/office/officeart/2008/layout/LinedList"/>
    <dgm:cxn modelId="{97C8C017-2730-3746-9617-2E5C0E704150}" type="presParOf" srcId="{A387FBFA-33D2-BE4D-85B2-5A9CDA7BC0C6}" destId="{8E67615E-C68A-3743-BE17-6D39143256C3}" srcOrd="7" destOrd="0" presId="urn:microsoft.com/office/officeart/2008/layout/LinedList"/>
    <dgm:cxn modelId="{0361C7D8-CF3C-484A-BE10-9A6F24A6C80D}" type="presParOf" srcId="{8E67615E-C68A-3743-BE17-6D39143256C3}" destId="{53DF7D41-76D0-FD44-9715-0AB5D62A3786}" srcOrd="0" destOrd="0" presId="urn:microsoft.com/office/officeart/2008/layout/LinedList"/>
    <dgm:cxn modelId="{5FE352D2-99CC-3642-B263-F7482AB9C7F2}" type="presParOf" srcId="{8E67615E-C68A-3743-BE17-6D39143256C3}" destId="{AEC35BE3-6131-E04F-AA75-40119DC2941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763C95-2AF1-44F5-B78D-20E605347DBA}" type="doc">
      <dgm:prSet loTypeId="urn:microsoft.com/office/officeart/2008/layout/LinedList" loCatId="list" qsTypeId="urn:microsoft.com/office/officeart/2005/8/quickstyle/simple3" qsCatId="simple" csTypeId="urn:microsoft.com/office/officeart/2005/8/colors/accent5_2" csCatId="accent5" phldr="1"/>
      <dgm:spPr/>
      <dgm:t>
        <a:bodyPr/>
        <a:lstStyle/>
        <a:p>
          <a:endParaRPr lang="en-US"/>
        </a:p>
      </dgm:t>
    </dgm:pt>
    <dgm:pt modelId="{5EB9C7D0-91C4-4370-9250-DC3056ED6BB2}">
      <dgm:prSet/>
      <dgm:spPr/>
      <dgm:t>
        <a:bodyPr/>
        <a:lstStyle/>
        <a:p>
          <a:r>
            <a:rPr lang="en-US" dirty="0"/>
            <a:t>It is not going to take away your toys…</a:t>
          </a:r>
        </a:p>
      </dgm:t>
    </dgm:pt>
    <dgm:pt modelId="{FB2FC98D-1398-4776-97A2-2B2DC5AB1C7E}" type="parTrans" cxnId="{999A7613-E82E-42AC-8C79-5CFECC56C222}">
      <dgm:prSet/>
      <dgm:spPr/>
      <dgm:t>
        <a:bodyPr/>
        <a:lstStyle/>
        <a:p>
          <a:endParaRPr lang="en-US"/>
        </a:p>
      </dgm:t>
    </dgm:pt>
    <dgm:pt modelId="{6A9E2103-51BC-438C-8CC8-D380654F9038}" type="sibTrans" cxnId="{999A7613-E82E-42AC-8C79-5CFECC56C222}">
      <dgm:prSet/>
      <dgm:spPr/>
      <dgm:t>
        <a:bodyPr/>
        <a:lstStyle/>
        <a:p>
          <a:endParaRPr lang="en-US"/>
        </a:p>
      </dgm:t>
    </dgm:pt>
    <dgm:pt modelId="{989B28D9-6EE9-4EC6-A9F5-F7E1CD19871B}">
      <dgm:prSet/>
      <dgm:spPr/>
      <dgm:t>
        <a:bodyPr/>
        <a:lstStyle/>
        <a:p>
          <a:r>
            <a:rPr lang="en-US" i="0" dirty="0"/>
            <a:t>It might even buy you some bigger toys  ;)</a:t>
          </a:r>
        </a:p>
      </dgm:t>
    </dgm:pt>
    <dgm:pt modelId="{2AAA7A24-4781-4001-BF7B-C4A51ADB5053}" type="parTrans" cxnId="{8924B1C0-4ADD-4272-826D-308CA236EB42}">
      <dgm:prSet/>
      <dgm:spPr/>
      <dgm:t>
        <a:bodyPr/>
        <a:lstStyle/>
        <a:p>
          <a:endParaRPr lang="en-US"/>
        </a:p>
      </dgm:t>
    </dgm:pt>
    <dgm:pt modelId="{BE66C2FF-C8A2-4378-97FA-B8BCDD171CF0}" type="sibTrans" cxnId="{8924B1C0-4ADD-4272-826D-308CA236EB42}">
      <dgm:prSet/>
      <dgm:spPr/>
      <dgm:t>
        <a:bodyPr/>
        <a:lstStyle/>
        <a:p>
          <a:endParaRPr lang="en-US"/>
        </a:p>
      </dgm:t>
    </dgm:pt>
    <dgm:pt modelId="{10C21718-5D7B-FA4A-A966-EEEBDD207A5C}" type="pres">
      <dgm:prSet presAssocID="{C0763C95-2AF1-44F5-B78D-20E605347DBA}" presName="vert0" presStyleCnt="0">
        <dgm:presLayoutVars>
          <dgm:dir/>
          <dgm:animOne val="branch"/>
          <dgm:animLvl val="lvl"/>
        </dgm:presLayoutVars>
      </dgm:prSet>
      <dgm:spPr/>
    </dgm:pt>
    <dgm:pt modelId="{23295E59-173D-054D-BA02-D0CB9B492E8B}" type="pres">
      <dgm:prSet presAssocID="{5EB9C7D0-91C4-4370-9250-DC3056ED6BB2}" presName="thickLine" presStyleLbl="alignNode1" presStyleIdx="0" presStyleCnt="2"/>
      <dgm:spPr/>
    </dgm:pt>
    <dgm:pt modelId="{350E66A2-9649-E045-A9DE-92EF05B65466}" type="pres">
      <dgm:prSet presAssocID="{5EB9C7D0-91C4-4370-9250-DC3056ED6BB2}" presName="horz1" presStyleCnt="0"/>
      <dgm:spPr/>
    </dgm:pt>
    <dgm:pt modelId="{8A7E80DE-71EA-474F-8EA9-955D76FB66AB}" type="pres">
      <dgm:prSet presAssocID="{5EB9C7D0-91C4-4370-9250-DC3056ED6BB2}" presName="tx1" presStyleLbl="revTx" presStyleIdx="0" presStyleCnt="2"/>
      <dgm:spPr/>
    </dgm:pt>
    <dgm:pt modelId="{9EEF8E51-60ED-584E-B434-F3878966D8DC}" type="pres">
      <dgm:prSet presAssocID="{5EB9C7D0-91C4-4370-9250-DC3056ED6BB2}" presName="vert1" presStyleCnt="0"/>
      <dgm:spPr/>
    </dgm:pt>
    <dgm:pt modelId="{8B2BD592-9FFA-4443-884B-8F79E4309BC9}" type="pres">
      <dgm:prSet presAssocID="{989B28D9-6EE9-4EC6-A9F5-F7E1CD19871B}" presName="thickLine" presStyleLbl="alignNode1" presStyleIdx="1" presStyleCnt="2"/>
      <dgm:spPr/>
    </dgm:pt>
    <dgm:pt modelId="{5B194D81-1A2A-D142-AECB-CC254464F6FC}" type="pres">
      <dgm:prSet presAssocID="{989B28D9-6EE9-4EC6-A9F5-F7E1CD19871B}" presName="horz1" presStyleCnt="0"/>
      <dgm:spPr/>
    </dgm:pt>
    <dgm:pt modelId="{40149C96-4573-9E4A-BCAA-AE67BC50F24E}" type="pres">
      <dgm:prSet presAssocID="{989B28D9-6EE9-4EC6-A9F5-F7E1CD19871B}" presName="tx1" presStyleLbl="revTx" presStyleIdx="1" presStyleCnt="2"/>
      <dgm:spPr/>
    </dgm:pt>
    <dgm:pt modelId="{39D5EAA8-A937-8745-A604-6FDA4B62E0D0}" type="pres">
      <dgm:prSet presAssocID="{989B28D9-6EE9-4EC6-A9F5-F7E1CD19871B}" presName="vert1" presStyleCnt="0"/>
      <dgm:spPr/>
    </dgm:pt>
  </dgm:ptLst>
  <dgm:cxnLst>
    <dgm:cxn modelId="{999A7613-E82E-42AC-8C79-5CFECC56C222}" srcId="{C0763C95-2AF1-44F5-B78D-20E605347DBA}" destId="{5EB9C7D0-91C4-4370-9250-DC3056ED6BB2}" srcOrd="0" destOrd="0" parTransId="{FB2FC98D-1398-4776-97A2-2B2DC5AB1C7E}" sibTransId="{6A9E2103-51BC-438C-8CC8-D380654F9038}"/>
    <dgm:cxn modelId="{24224A80-62EE-6C45-AB02-30A9AA067836}" type="presOf" srcId="{5EB9C7D0-91C4-4370-9250-DC3056ED6BB2}" destId="{8A7E80DE-71EA-474F-8EA9-955D76FB66AB}" srcOrd="0" destOrd="0" presId="urn:microsoft.com/office/officeart/2008/layout/LinedList"/>
    <dgm:cxn modelId="{8924B1C0-4ADD-4272-826D-308CA236EB42}" srcId="{C0763C95-2AF1-44F5-B78D-20E605347DBA}" destId="{989B28D9-6EE9-4EC6-A9F5-F7E1CD19871B}" srcOrd="1" destOrd="0" parTransId="{2AAA7A24-4781-4001-BF7B-C4A51ADB5053}" sibTransId="{BE66C2FF-C8A2-4378-97FA-B8BCDD171CF0}"/>
    <dgm:cxn modelId="{F1011CDD-9C86-F249-AC7D-4D3B02E624E3}" type="presOf" srcId="{C0763C95-2AF1-44F5-B78D-20E605347DBA}" destId="{10C21718-5D7B-FA4A-A966-EEEBDD207A5C}" srcOrd="0" destOrd="0" presId="urn:microsoft.com/office/officeart/2008/layout/LinedList"/>
    <dgm:cxn modelId="{1ECDD3FF-E9F7-8B4B-B5BF-44ABA050C059}" type="presOf" srcId="{989B28D9-6EE9-4EC6-A9F5-F7E1CD19871B}" destId="{40149C96-4573-9E4A-BCAA-AE67BC50F24E}" srcOrd="0" destOrd="0" presId="urn:microsoft.com/office/officeart/2008/layout/LinedList"/>
    <dgm:cxn modelId="{8F331452-EC21-4045-BE4F-09F966680DE9}" type="presParOf" srcId="{10C21718-5D7B-FA4A-A966-EEEBDD207A5C}" destId="{23295E59-173D-054D-BA02-D0CB9B492E8B}" srcOrd="0" destOrd="0" presId="urn:microsoft.com/office/officeart/2008/layout/LinedList"/>
    <dgm:cxn modelId="{5E1DE376-BC49-1F41-B3F5-6FDF51A7A501}" type="presParOf" srcId="{10C21718-5D7B-FA4A-A966-EEEBDD207A5C}" destId="{350E66A2-9649-E045-A9DE-92EF05B65466}" srcOrd="1" destOrd="0" presId="urn:microsoft.com/office/officeart/2008/layout/LinedList"/>
    <dgm:cxn modelId="{C878D1A8-458C-C84F-A289-B25FD85D0373}" type="presParOf" srcId="{350E66A2-9649-E045-A9DE-92EF05B65466}" destId="{8A7E80DE-71EA-474F-8EA9-955D76FB66AB}" srcOrd="0" destOrd="0" presId="urn:microsoft.com/office/officeart/2008/layout/LinedList"/>
    <dgm:cxn modelId="{0A925849-1FF5-054C-9AA9-D5C6BC228CAB}" type="presParOf" srcId="{350E66A2-9649-E045-A9DE-92EF05B65466}" destId="{9EEF8E51-60ED-584E-B434-F3878966D8DC}" srcOrd="1" destOrd="0" presId="urn:microsoft.com/office/officeart/2008/layout/LinedList"/>
    <dgm:cxn modelId="{182BB542-D4E6-914C-9F91-C166F1E67662}" type="presParOf" srcId="{10C21718-5D7B-FA4A-A966-EEEBDD207A5C}" destId="{8B2BD592-9FFA-4443-884B-8F79E4309BC9}" srcOrd="2" destOrd="0" presId="urn:microsoft.com/office/officeart/2008/layout/LinedList"/>
    <dgm:cxn modelId="{09AEE625-9130-5240-BC63-164CF915414E}" type="presParOf" srcId="{10C21718-5D7B-FA4A-A966-EEEBDD207A5C}" destId="{5B194D81-1A2A-D142-AECB-CC254464F6FC}" srcOrd="3" destOrd="0" presId="urn:microsoft.com/office/officeart/2008/layout/LinedList"/>
    <dgm:cxn modelId="{A9924EA1-97C3-2347-BFF9-C943A57D6140}" type="presParOf" srcId="{5B194D81-1A2A-D142-AECB-CC254464F6FC}" destId="{40149C96-4573-9E4A-BCAA-AE67BC50F24E}" srcOrd="0" destOrd="0" presId="urn:microsoft.com/office/officeart/2008/layout/LinedList"/>
    <dgm:cxn modelId="{AF87BEC7-B95B-4F46-A852-B59E15D1307E}" type="presParOf" srcId="{5B194D81-1A2A-D142-AECB-CC254464F6FC}" destId="{39D5EAA8-A937-8745-A604-6FDA4B62E0D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8685B0-B5D2-49D4-8A3F-49D51E41A6F8}" type="doc">
      <dgm:prSet loTypeId="urn:microsoft.com/office/officeart/2016/7/layout/RepeatingBendingProcessNew" loCatId="process" qsTypeId="urn:microsoft.com/office/officeart/2005/8/quickstyle/simple5" qsCatId="simple" csTypeId="urn:microsoft.com/office/officeart/2005/8/colors/accent1_2" csCatId="accent1"/>
      <dgm:spPr/>
      <dgm:t>
        <a:bodyPr/>
        <a:lstStyle/>
        <a:p>
          <a:endParaRPr lang="en-US"/>
        </a:p>
      </dgm:t>
    </dgm:pt>
    <dgm:pt modelId="{48B912FF-59A4-4458-BC27-07DC2BB130DA}">
      <dgm:prSet/>
      <dgm:spPr/>
      <dgm:t>
        <a:bodyPr/>
        <a:lstStyle/>
        <a:p>
          <a:r>
            <a:rPr lang="en-US" dirty="0"/>
            <a:t>Understand the meanings of any and all </a:t>
          </a:r>
          <a:r>
            <a:rPr lang="en-US" dirty="0">
              <a:solidFill>
                <a:srgbClr val="C00000"/>
              </a:solidFill>
            </a:rPr>
            <a:t>words</a:t>
          </a:r>
        </a:p>
      </dgm:t>
    </dgm:pt>
    <dgm:pt modelId="{38560663-2FE3-4203-8575-D62817B4A44D}" type="parTrans" cxnId="{0F149149-2490-490B-B683-3713C2E8307B}">
      <dgm:prSet/>
      <dgm:spPr/>
      <dgm:t>
        <a:bodyPr/>
        <a:lstStyle/>
        <a:p>
          <a:endParaRPr lang="en-US"/>
        </a:p>
      </dgm:t>
    </dgm:pt>
    <dgm:pt modelId="{2A91064E-52C9-4E89-8859-49A04D71512C}" type="sibTrans" cxnId="{0F149149-2490-490B-B683-3713C2E8307B}">
      <dgm:prSet/>
      <dgm:spPr/>
      <dgm:t>
        <a:bodyPr/>
        <a:lstStyle/>
        <a:p>
          <a:endParaRPr lang="en-US" dirty="0"/>
        </a:p>
      </dgm:t>
    </dgm:pt>
    <dgm:pt modelId="{09CA556E-A65B-4167-94AB-5EFEC8726B94}">
      <dgm:prSet/>
      <dgm:spPr/>
      <dgm:t>
        <a:bodyPr/>
        <a:lstStyle/>
        <a:p>
          <a:r>
            <a:rPr lang="en-US" dirty="0"/>
            <a:t>Understand the meaning of any and all </a:t>
          </a:r>
          <a:r>
            <a:rPr lang="en-US" dirty="0">
              <a:solidFill>
                <a:srgbClr val="C00000"/>
              </a:solidFill>
            </a:rPr>
            <a:t>symbols</a:t>
          </a:r>
        </a:p>
      </dgm:t>
    </dgm:pt>
    <dgm:pt modelId="{257FAF6C-C758-4389-8DE7-F1171D21DAEE}" type="parTrans" cxnId="{6FA44ED6-4ED2-42F5-913E-55EE9BB581C1}">
      <dgm:prSet/>
      <dgm:spPr/>
      <dgm:t>
        <a:bodyPr/>
        <a:lstStyle/>
        <a:p>
          <a:endParaRPr lang="en-US"/>
        </a:p>
      </dgm:t>
    </dgm:pt>
    <dgm:pt modelId="{9CE659D9-6B8F-47CC-9006-4D89F77BD240}" type="sibTrans" cxnId="{6FA44ED6-4ED2-42F5-913E-55EE9BB581C1}">
      <dgm:prSet/>
      <dgm:spPr/>
      <dgm:t>
        <a:bodyPr/>
        <a:lstStyle/>
        <a:p>
          <a:endParaRPr lang="en-US"/>
        </a:p>
      </dgm:t>
    </dgm:pt>
    <dgm:pt modelId="{6E046EC9-FC6C-2944-AD1C-0F7A9E36AF8F}" type="pres">
      <dgm:prSet presAssocID="{C38685B0-B5D2-49D4-8A3F-49D51E41A6F8}" presName="Name0" presStyleCnt="0">
        <dgm:presLayoutVars>
          <dgm:dir/>
          <dgm:resizeHandles val="exact"/>
        </dgm:presLayoutVars>
      </dgm:prSet>
      <dgm:spPr/>
    </dgm:pt>
    <dgm:pt modelId="{D03C90CF-F8C3-5644-866F-A24EB7CAA693}" type="pres">
      <dgm:prSet presAssocID="{48B912FF-59A4-4458-BC27-07DC2BB130DA}" presName="node" presStyleLbl="node1" presStyleIdx="0" presStyleCnt="2">
        <dgm:presLayoutVars>
          <dgm:bulletEnabled val="1"/>
        </dgm:presLayoutVars>
      </dgm:prSet>
      <dgm:spPr/>
    </dgm:pt>
    <dgm:pt modelId="{C5EE649C-96E0-E84F-873C-BE499D5A7432}" type="pres">
      <dgm:prSet presAssocID="{2A91064E-52C9-4E89-8859-49A04D71512C}" presName="sibTrans" presStyleLbl="sibTrans1D1" presStyleIdx="0" presStyleCnt="1"/>
      <dgm:spPr/>
    </dgm:pt>
    <dgm:pt modelId="{ED99C4D9-C365-2A43-B9EB-F6C696FBF5AE}" type="pres">
      <dgm:prSet presAssocID="{2A91064E-52C9-4E89-8859-49A04D71512C}" presName="connectorText" presStyleLbl="sibTrans1D1" presStyleIdx="0" presStyleCnt="1"/>
      <dgm:spPr/>
    </dgm:pt>
    <dgm:pt modelId="{FC8EAAEB-2DC7-6644-ADD5-85A6B2E814F2}" type="pres">
      <dgm:prSet presAssocID="{09CA556E-A65B-4167-94AB-5EFEC8726B94}" presName="node" presStyleLbl="node1" presStyleIdx="1" presStyleCnt="2">
        <dgm:presLayoutVars>
          <dgm:bulletEnabled val="1"/>
        </dgm:presLayoutVars>
      </dgm:prSet>
      <dgm:spPr/>
    </dgm:pt>
  </dgm:ptLst>
  <dgm:cxnLst>
    <dgm:cxn modelId="{A6278D39-4429-944F-B1C3-109F8BB41386}" type="presOf" srcId="{C38685B0-B5D2-49D4-8A3F-49D51E41A6F8}" destId="{6E046EC9-FC6C-2944-AD1C-0F7A9E36AF8F}" srcOrd="0" destOrd="0" presId="urn:microsoft.com/office/officeart/2016/7/layout/RepeatingBendingProcessNew"/>
    <dgm:cxn modelId="{0F149149-2490-490B-B683-3713C2E8307B}" srcId="{C38685B0-B5D2-49D4-8A3F-49D51E41A6F8}" destId="{48B912FF-59A4-4458-BC27-07DC2BB130DA}" srcOrd="0" destOrd="0" parTransId="{38560663-2FE3-4203-8575-D62817B4A44D}" sibTransId="{2A91064E-52C9-4E89-8859-49A04D71512C}"/>
    <dgm:cxn modelId="{19E2DC95-7286-C142-975B-0266F34D1A30}" type="presOf" srcId="{09CA556E-A65B-4167-94AB-5EFEC8726B94}" destId="{FC8EAAEB-2DC7-6644-ADD5-85A6B2E814F2}" srcOrd="0" destOrd="0" presId="urn:microsoft.com/office/officeart/2016/7/layout/RepeatingBendingProcessNew"/>
    <dgm:cxn modelId="{034A0196-83CC-314C-ADDF-A66F424DA0E0}" type="presOf" srcId="{48B912FF-59A4-4458-BC27-07DC2BB130DA}" destId="{D03C90CF-F8C3-5644-866F-A24EB7CAA693}" srcOrd="0" destOrd="0" presId="urn:microsoft.com/office/officeart/2016/7/layout/RepeatingBendingProcessNew"/>
    <dgm:cxn modelId="{40C97AB1-97FE-A946-9EEB-66F93FF4F77D}" type="presOf" srcId="{2A91064E-52C9-4E89-8859-49A04D71512C}" destId="{C5EE649C-96E0-E84F-873C-BE499D5A7432}" srcOrd="0" destOrd="0" presId="urn:microsoft.com/office/officeart/2016/7/layout/RepeatingBendingProcessNew"/>
    <dgm:cxn modelId="{FBF64BC6-3F45-5B4D-8865-9E32C7EDC810}" type="presOf" srcId="{2A91064E-52C9-4E89-8859-49A04D71512C}" destId="{ED99C4D9-C365-2A43-B9EB-F6C696FBF5AE}" srcOrd="1" destOrd="0" presId="urn:microsoft.com/office/officeart/2016/7/layout/RepeatingBendingProcessNew"/>
    <dgm:cxn modelId="{6FA44ED6-4ED2-42F5-913E-55EE9BB581C1}" srcId="{C38685B0-B5D2-49D4-8A3F-49D51E41A6F8}" destId="{09CA556E-A65B-4167-94AB-5EFEC8726B94}" srcOrd="1" destOrd="0" parTransId="{257FAF6C-C758-4389-8DE7-F1171D21DAEE}" sibTransId="{9CE659D9-6B8F-47CC-9006-4D89F77BD240}"/>
    <dgm:cxn modelId="{B94252C5-F864-AA4E-ACA2-0D8945335131}" type="presParOf" srcId="{6E046EC9-FC6C-2944-AD1C-0F7A9E36AF8F}" destId="{D03C90CF-F8C3-5644-866F-A24EB7CAA693}" srcOrd="0" destOrd="0" presId="urn:microsoft.com/office/officeart/2016/7/layout/RepeatingBendingProcessNew"/>
    <dgm:cxn modelId="{2171A13D-6E99-E045-8384-A99D997B90BA}" type="presParOf" srcId="{6E046EC9-FC6C-2944-AD1C-0F7A9E36AF8F}" destId="{C5EE649C-96E0-E84F-873C-BE499D5A7432}" srcOrd="1" destOrd="0" presId="urn:microsoft.com/office/officeart/2016/7/layout/RepeatingBendingProcessNew"/>
    <dgm:cxn modelId="{54BAA240-7B21-FA46-89C4-A4EAFBDA7CA8}" type="presParOf" srcId="{C5EE649C-96E0-E84F-873C-BE499D5A7432}" destId="{ED99C4D9-C365-2A43-B9EB-F6C696FBF5AE}" srcOrd="0" destOrd="0" presId="urn:microsoft.com/office/officeart/2016/7/layout/RepeatingBendingProcessNew"/>
    <dgm:cxn modelId="{17E087A2-A8F7-7B46-88F2-F06EFBB7AE83}" type="presParOf" srcId="{6E046EC9-FC6C-2944-AD1C-0F7A9E36AF8F}" destId="{FC8EAAEB-2DC7-6644-ADD5-85A6B2E814F2}" srcOrd="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0F32431-9D7E-4D5F-8F6C-FFC23EDBF2B0}" type="doc">
      <dgm:prSet loTypeId="urn:microsoft.com/office/officeart/2005/8/layout/list1" loCatId="list" qsTypeId="urn:microsoft.com/office/officeart/2005/8/quickstyle/simple5" qsCatId="simple" csTypeId="urn:microsoft.com/office/officeart/2005/8/colors/accent6_2" csCatId="accent6"/>
      <dgm:spPr/>
      <dgm:t>
        <a:bodyPr/>
        <a:lstStyle/>
        <a:p>
          <a:endParaRPr lang="en-US"/>
        </a:p>
      </dgm:t>
    </dgm:pt>
    <dgm:pt modelId="{11BD2AE6-F6D3-4B7C-BF15-042354F68589}">
      <dgm:prSet/>
      <dgm:spPr/>
      <dgm:t>
        <a:bodyPr/>
        <a:lstStyle/>
        <a:p>
          <a:r>
            <a:rPr lang="en-US" dirty="0"/>
            <a:t>Alacrity</a:t>
          </a:r>
        </a:p>
      </dgm:t>
    </dgm:pt>
    <dgm:pt modelId="{7E976926-7E2C-4273-A201-8605DF9F07D6}" type="parTrans" cxnId="{9A0BC28C-24DF-4AC9-BF91-B5B41E5DB97E}">
      <dgm:prSet/>
      <dgm:spPr/>
      <dgm:t>
        <a:bodyPr/>
        <a:lstStyle/>
        <a:p>
          <a:endParaRPr lang="en-US"/>
        </a:p>
      </dgm:t>
    </dgm:pt>
    <dgm:pt modelId="{E2DB293F-35A9-423F-AD95-77C6BA260161}" type="sibTrans" cxnId="{9A0BC28C-24DF-4AC9-BF91-B5B41E5DB97E}">
      <dgm:prSet/>
      <dgm:spPr/>
      <dgm:t>
        <a:bodyPr/>
        <a:lstStyle/>
        <a:p>
          <a:endParaRPr lang="en-US"/>
        </a:p>
      </dgm:t>
    </dgm:pt>
    <dgm:pt modelId="{A39637A9-356C-4DD2-9D8F-88AC5A5B0B2E}">
      <dgm:prSet/>
      <dgm:spPr/>
      <dgm:t>
        <a:bodyPr/>
        <a:lstStyle/>
        <a:p>
          <a:r>
            <a:rPr lang="en-US" dirty="0"/>
            <a:t>cheerful promptness or willingness; eagerness; speed or quickness</a:t>
          </a:r>
        </a:p>
      </dgm:t>
    </dgm:pt>
    <dgm:pt modelId="{9CFE223C-47FF-4D0B-B38D-4C0B53AAC516}" type="parTrans" cxnId="{668D68C5-60E7-4ACA-A423-C0171D3CA3A9}">
      <dgm:prSet/>
      <dgm:spPr/>
      <dgm:t>
        <a:bodyPr/>
        <a:lstStyle/>
        <a:p>
          <a:endParaRPr lang="en-US"/>
        </a:p>
      </dgm:t>
    </dgm:pt>
    <dgm:pt modelId="{6EBA8AF1-7443-41A5-912A-6917CD10DF53}" type="sibTrans" cxnId="{668D68C5-60E7-4ACA-A423-C0171D3CA3A9}">
      <dgm:prSet/>
      <dgm:spPr/>
      <dgm:t>
        <a:bodyPr/>
        <a:lstStyle/>
        <a:p>
          <a:endParaRPr lang="en-US"/>
        </a:p>
      </dgm:t>
    </dgm:pt>
    <dgm:pt modelId="{6F2F1A94-A7C7-4304-821D-3F4971314010}">
      <dgm:prSet/>
      <dgm:spPr/>
      <dgm:t>
        <a:bodyPr/>
        <a:lstStyle/>
        <a:p>
          <a:r>
            <a:rPr lang="en-US" dirty="0"/>
            <a:t>Cupidity: </a:t>
          </a:r>
        </a:p>
      </dgm:t>
    </dgm:pt>
    <dgm:pt modelId="{988043B4-565C-48A1-B985-6CCA071575DD}" type="parTrans" cxnId="{1BF04195-F837-4961-BDC5-AFF3282C5E25}">
      <dgm:prSet/>
      <dgm:spPr/>
      <dgm:t>
        <a:bodyPr/>
        <a:lstStyle/>
        <a:p>
          <a:endParaRPr lang="en-US"/>
        </a:p>
      </dgm:t>
    </dgm:pt>
    <dgm:pt modelId="{6081A954-6C19-4BC9-A6A5-C9BC29D7BBFE}" type="sibTrans" cxnId="{1BF04195-F837-4961-BDC5-AFF3282C5E25}">
      <dgm:prSet/>
      <dgm:spPr/>
      <dgm:t>
        <a:bodyPr/>
        <a:lstStyle/>
        <a:p>
          <a:endParaRPr lang="en-US"/>
        </a:p>
      </dgm:t>
    </dgm:pt>
    <dgm:pt modelId="{3BB3F837-0BB1-4745-9D4C-60F714F87401}">
      <dgm:prSet/>
      <dgm:spPr/>
      <dgm:t>
        <a:bodyPr/>
        <a:lstStyle/>
        <a:p>
          <a:r>
            <a:rPr lang="en-US" dirty="0"/>
            <a:t>greed; excessive desire, especially for wealth</a:t>
          </a:r>
        </a:p>
      </dgm:t>
    </dgm:pt>
    <dgm:pt modelId="{CB971A15-76A9-4A79-86C3-10275D31D25C}" type="parTrans" cxnId="{07889B55-C1E8-462F-8A5A-C768F7EFF3A2}">
      <dgm:prSet/>
      <dgm:spPr/>
      <dgm:t>
        <a:bodyPr/>
        <a:lstStyle/>
        <a:p>
          <a:endParaRPr lang="en-US"/>
        </a:p>
      </dgm:t>
    </dgm:pt>
    <dgm:pt modelId="{2BEC6668-C26B-4CC2-BD6B-10D97E7C5F7E}" type="sibTrans" cxnId="{07889B55-C1E8-462F-8A5A-C768F7EFF3A2}">
      <dgm:prSet/>
      <dgm:spPr/>
      <dgm:t>
        <a:bodyPr/>
        <a:lstStyle/>
        <a:p>
          <a:endParaRPr lang="en-US"/>
        </a:p>
      </dgm:t>
    </dgm:pt>
    <dgm:pt modelId="{CEFB4C85-6367-FF4F-87D0-148BDC69D82D}" type="pres">
      <dgm:prSet presAssocID="{B0F32431-9D7E-4D5F-8F6C-FFC23EDBF2B0}" presName="linear" presStyleCnt="0">
        <dgm:presLayoutVars>
          <dgm:dir/>
          <dgm:animLvl val="lvl"/>
          <dgm:resizeHandles val="exact"/>
        </dgm:presLayoutVars>
      </dgm:prSet>
      <dgm:spPr/>
    </dgm:pt>
    <dgm:pt modelId="{F7AF165B-4894-6A41-BA9D-4D1037A45708}" type="pres">
      <dgm:prSet presAssocID="{11BD2AE6-F6D3-4B7C-BF15-042354F68589}" presName="parentLin" presStyleCnt="0"/>
      <dgm:spPr/>
    </dgm:pt>
    <dgm:pt modelId="{13D64024-78EC-AC47-8EED-C71D658D2FE6}" type="pres">
      <dgm:prSet presAssocID="{11BD2AE6-F6D3-4B7C-BF15-042354F68589}" presName="parentLeftMargin" presStyleLbl="node1" presStyleIdx="0" presStyleCnt="2"/>
      <dgm:spPr/>
    </dgm:pt>
    <dgm:pt modelId="{D6C2D0FF-8F35-2240-82A4-D753EBE99672}" type="pres">
      <dgm:prSet presAssocID="{11BD2AE6-F6D3-4B7C-BF15-042354F68589}" presName="parentText" presStyleLbl="node1" presStyleIdx="0" presStyleCnt="2">
        <dgm:presLayoutVars>
          <dgm:chMax val="0"/>
          <dgm:bulletEnabled val="1"/>
        </dgm:presLayoutVars>
      </dgm:prSet>
      <dgm:spPr/>
    </dgm:pt>
    <dgm:pt modelId="{3AC437F3-3BDD-EA4E-9458-43553961A7C6}" type="pres">
      <dgm:prSet presAssocID="{11BD2AE6-F6D3-4B7C-BF15-042354F68589}" presName="negativeSpace" presStyleCnt="0"/>
      <dgm:spPr/>
    </dgm:pt>
    <dgm:pt modelId="{BBD3A779-97EB-B349-8F9C-C8437E3609EE}" type="pres">
      <dgm:prSet presAssocID="{11BD2AE6-F6D3-4B7C-BF15-042354F68589}" presName="childText" presStyleLbl="conFgAcc1" presStyleIdx="0" presStyleCnt="2">
        <dgm:presLayoutVars>
          <dgm:bulletEnabled val="1"/>
        </dgm:presLayoutVars>
      </dgm:prSet>
      <dgm:spPr/>
    </dgm:pt>
    <dgm:pt modelId="{7812DF0C-2876-CE4C-ACC2-6E933780ABA9}" type="pres">
      <dgm:prSet presAssocID="{E2DB293F-35A9-423F-AD95-77C6BA260161}" presName="spaceBetweenRectangles" presStyleCnt="0"/>
      <dgm:spPr/>
    </dgm:pt>
    <dgm:pt modelId="{3749D3D5-FFC5-6D4C-BBE2-A593FC3404F9}" type="pres">
      <dgm:prSet presAssocID="{6F2F1A94-A7C7-4304-821D-3F4971314010}" presName="parentLin" presStyleCnt="0"/>
      <dgm:spPr/>
    </dgm:pt>
    <dgm:pt modelId="{56DC520E-A0BF-AB44-9598-6CFC4BDDE215}" type="pres">
      <dgm:prSet presAssocID="{6F2F1A94-A7C7-4304-821D-3F4971314010}" presName="parentLeftMargin" presStyleLbl="node1" presStyleIdx="0" presStyleCnt="2"/>
      <dgm:spPr/>
    </dgm:pt>
    <dgm:pt modelId="{1A85C539-7ED5-8340-B42B-77F7B6CC717B}" type="pres">
      <dgm:prSet presAssocID="{6F2F1A94-A7C7-4304-821D-3F4971314010}" presName="parentText" presStyleLbl="node1" presStyleIdx="1" presStyleCnt="2">
        <dgm:presLayoutVars>
          <dgm:chMax val="0"/>
          <dgm:bulletEnabled val="1"/>
        </dgm:presLayoutVars>
      </dgm:prSet>
      <dgm:spPr/>
    </dgm:pt>
    <dgm:pt modelId="{75E9FF5C-4664-9F41-AB12-E1719063D447}" type="pres">
      <dgm:prSet presAssocID="{6F2F1A94-A7C7-4304-821D-3F4971314010}" presName="negativeSpace" presStyleCnt="0"/>
      <dgm:spPr/>
    </dgm:pt>
    <dgm:pt modelId="{0BA34BB2-EEBD-0F4A-A9A1-E93638EDAE35}" type="pres">
      <dgm:prSet presAssocID="{6F2F1A94-A7C7-4304-821D-3F4971314010}" presName="childText" presStyleLbl="conFgAcc1" presStyleIdx="1" presStyleCnt="2">
        <dgm:presLayoutVars>
          <dgm:bulletEnabled val="1"/>
        </dgm:presLayoutVars>
      </dgm:prSet>
      <dgm:spPr/>
    </dgm:pt>
  </dgm:ptLst>
  <dgm:cxnLst>
    <dgm:cxn modelId="{B06D3454-E38D-5A46-9885-EAEA07F29597}" type="presOf" srcId="{A39637A9-356C-4DD2-9D8F-88AC5A5B0B2E}" destId="{BBD3A779-97EB-B349-8F9C-C8437E3609EE}" srcOrd="0" destOrd="0" presId="urn:microsoft.com/office/officeart/2005/8/layout/list1"/>
    <dgm:cxn modelId="{07889B55-C1E8-462F-8A5A-C768F7EFF3A2}" srcId="{6F2F1A94-A7C7-4304-821D-3F4971314010}" destId="{3BB3F837-0BB1-4745-9D4C-60F714F87401}" srcOrd="0" destOrd="0" parTransId="{CB971A15-76A9-4A79-86C3-10275D31D25C}" sibTransId="{2BEC6668-C26B-4CC2-BD6B-10D97E7C5F7E}"/>
    <dgm:cxn modelId="{A16A845C-B425-AA4B-8406-DD690725ACBB}" type="presOf" srcId="{6F2F1A94-A7C7-4304-821D-3F4971314010}" destId="{1A85C539-7ED5-8340-B42B-77F7B6CC717B}" srcOrd="1" destOrd="0" presId="urn:microsoft.com/office/officeart/2005/8/layout/list1"/>
    <dgm:cxn modelId="{1068355D-EA06-7449-BA5A-240F7F57CA10}" type="presOf" srcId="{11BD2AE6-F6D3-4B7C-BF15-042354F68589}" destId="{D6C2D0FF-8F35-2240-82A4-D753EBE99672}" srcOrd="1" destOrd="0" presId="urn:microsoft.com/office/officeart/2005/8/layout/list1"/>
    <dgm:cxn modelId="{F7B20F63-95A4-2E44-B463-32C4A904A1BB}" type="presOf" srcId="{6F2F1A94-A7C7-4304-821D-3F4971314010}" destId="{56DC520E-A0BF-AB44-9598-6CFC4BDDE215}" srcOrd="0" destOrd="0" presId="urn:microsoft.com/office/officeart/2005/8/layout/list1"/>
    <dgm:cxn modelId="{2FB3027E-FA87-564D-BC21-6782857ECD76}" type="presOf" srcId="{11BD2AE6-F6D3-4B7C-BF15-042354F68589}" destId="{13D64024-78EC-AC47-8EED-C71D658D2FE6}" srcOrd="0" destOrd="0" presId="urn:microsoft.com/office/officeart/2005/8/layout/list1"/>
    <dgm:cxn modelId="{9A0BC28C-24DF-4AC9-BF91-B5B41E5DB97E}" srcId="{B0F32431-9D7E-4D5F-8F6C-FFC23EDBF2B0}" destId="{11BD2AE6-F6D3-4B7C-BF15-042354F68589}" srcOrd="0" destOrd="0" parTransId="{7E976926-7E2C-4273-A201-8605DF9F07D6}" sibTransId="{E2DB293F-35A9-423F-AD95-77C6BA260161}"/>
    <dgm:cxn modelId="{76B4F190-17A9-EB43-B2CA-72BD68BBDBBB}" type="presOf" srcId="{B0F32431-9D7E-4D5F-8F6C-FFC23EDBF2B0}" destId="{CEFB4C85-6367-FF4F-87D0-148BDC69D82D}" srcOrd="0" destOrd="0" presId="urn:microsoft.com/office/officeart/2005/8/layout/list1"/>
    <dgm:cxn modelId="{1BF04195-F837-4961-BDC5-AFF3282C5E25}" srcId="{B0F32431-9D7E-4D5F-8F6C-FFC23EDBF2B0}" destId="{6F2F1A94-A7C7-4304-821D-3F4971314010}" srcOrd="1" destOrd="0" parTransId="{988043B4-565C-48A1-B985-6CCA071575DD}" sibTransId="{6081A954-6C19-4BC9-A6A5-C9BC29D7BBFE}"/>
    <dgm:cxn modelId="{F5FFE5BB-9616-6C4E-B10F-D787FA064662}" type="presOf" srcId="{3BB3F837-0BB1-4745-9D4C-60F714F87401}" destId="{0BA34BB2-EEBD-0F4A-A9A1-E93638EDAE35}" srcOrd="0" destOrd="0" presId="urn:microsoft.com/office/officeart/2005/8/layout/list1"/>
    <dgm:cxn modelId="{668D68C5-60E7-4ACA-A423-C0171D3CA3A9}" srcId="{11BD2AE6-F6D3-4B7C-BF15-042354F68589}" destId="{A39637A9-356C-4DD2-9D8F-88AC5A5B0B2E}" srcOrd="0" destOrd="0" parTransId="{9CFE223C-47FF-4D0B-B38D-4C0B53AAC516}" sibTransId="{6EBA8AF1-7443-41A5-912A-6917CD10DF53}"/>
    <dgm:cxn modelId="{16FF4A09-5670-B446-8946-16EF1ECA609E}" type="presParOf" srcId="{CEFB4C85-6367-FF4F-87D0-148BDC69D82D}" destId="{F7AF165B-4894-6A41-BA9D-4D1037A45708}" srcOrd="0" destOrd="0" presId="urn:microsoft.com/office/officeart/2005/8/layout/list1"/>
    <dgm:cxn modelId="{103DF0EA-3943-2B43-83E9-4A6A125408B9}" type="presParOf" srcId="{F7AF165B-4894-6A41-BA9D-4D1037A45708}" destId="{13D64024-78EC-AC47-8EED-C71D658D2FE6}" srcOrd="0" destOrd="0" presId="urn:microsoft.com/office/officeart/2005/8/layout/list1"/>
    <dgm:cxn modelId="{F9B9758A-69F5-424E-A31A-00278C2EF080}" type="presParOf" srcId="{F7AF165B-4894-6A41-BA9D-4D1037A45708}" destId="{D6C2D0FF-8F35-2240-82A4-D753EBE99672}" srcOrd="1" destOrd="0" presId="urn:microsoft.com/office/officeart/2005/8/layout/list1"/>
    <dgm:cxn modelId="{EC05CEBB-84CB-EE4D-A2A2-1EF0E15D096B}" type="presParOf" srcId="{CEFB4C85-6367-FF4F-87D0-148BDC69D82D}" destId="{3AC437F3-3BDD-EA4E-9458-43553961A7C6}" srcOrd="1" destOrd="0" presId="urn:microsoft.com/office/officeart/2005/8/layout/list1"/>
    <dgm:cxn modelId="{887FACE7-74AF-B644-BD01-E5600AE69898}" type="presParOf" srcId="{CEFB4C85-6367-FF4F-87D0-148BDC69D82D}" destId="{BBD3A779-97EB-B349-8F9C-C8437E3609EE}" srcOrd="2" destOrd="0" presId="urn:microsoft.com/office/officeart/2005/8/layout/list1"/>
    <dgm:cxn modelId="{257E4454-6BE0-7147-B34C-DFA1EA17AB65}" type="presParOf" srcId="{CEFB4C85-6367-FF4F-87D0-148BDC69D82D}" destId="{7812DF0C-2876-CE4C-ACC2-6E933780ABA9}" srcOrd="3" destOrd="0" presId="urn:microsoft.com/office/officeart/2005/8/layout/list1"/>
    <dgm:cxn modelId="{C27FE12A-8907-F843-8165-12C055EBD2BD}" type="presParOf" srcId="{CEFB4C85-6367-FF4F-87D0-148BDC69D82D}" destId="{3749D3D5-FFC5-6D4C-BBE2-A593FC3404F9}" srcOrd="4" destOrd="0" presId="urn:microsoft.com/office/officeart/2005/8/layout/list1"/>
    <dgm:cxn modelId="{14D5BBF3-B73D-2E4C-AD12-8BAAB5A373F1}" type="presParOf" srcId="{3749D3D5-FFC5-6D4C-BBE2-A593FC3404F9}" destId="{56DC520E-A0BF-AB44-9598-6CFC4BDDE215}" srcOrd="0" destOrd="0" presId="urn:microsoft.com/office/officeart/2005/8/layout/list1"/>
    <dgm:cxn modelId="{23C4B6E1-A808-5847-BEC1-7E01D5F7E22D}" type="presParOf" srcId="{3749D3D5-FFC5-6D4C-BBE2-A593FC3404F9}" destId="{1A85C539-7ED5-8340-B42B-77F7B6CC717B}" srcOrd="1" destOrd="0" presId="urn:microsoft.com/office/officeart/2005/8/layout/list1"/>
    <dgm:cxn modelId="{D70F888F-7AD5-AC46-A233-174DA48B9C3D}" type="presParOf" srcId="{CEFB4C85-6367-FF4F-87D0-148BDC69D82D}" destId="{75E9FF5C-4664-9F41-AB12-E1719063D447}" srcOrd="5" destOrd="0" presId="urn:microsoft.com/office/officeart/2005/8/layout/list1"/>
    <dgm:cxn modelId="{F13C535F-1DF7-0B45-B954-59DCB5EF4925}" type="presParOf" srcId="{CEFB4C85-6367-FF4F-87D0-148BDC69D82D}" destId="{0BA34BB2-EEBD-0F4A-A9A1-E93638EDAE35}"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859449-6360-4748-A083-DA8DC5919924}"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US"/>
        </a:p>
      </dgm:t>
    </dgm:pt>
    <dgm:pt modelId="{C2B9519E-5FB2-453F-ABF3-089DFCCF6419}">
      <dgm:prSet/>
      <dgm:spPr>
        <a:solidFill>
          <a:schemeClr val="accent1">
            <a:lumMod val="60000"/>
            <a:lumOff val="40000"/>
          </a:schemeClr>
        </a:solidFill>
      </dgm:spPr>
      <dgm:t>
        <a:bodyPr/>
        <a:lstStyle/>
        <a:p>
          <a:r>
            <a:rPr lang="en-US" dirty="0">
              <a:solidFill>
                <a:schemeClr val="bg1"/>
              </a:solidFill>
            </a:rPr>
            <a:t>Is technology/science a good career to get in to?</a:t>
          </a:r>
        </a:p>
        <a:p>
          <a:r>
            <a:rPr lang="en-US" dirty="0">
              <a:solidFill>
                <a:schemeClr val="bg1"/>
              </a:solidFill>
            </a:rPr>
            <a:t>Is there going to be a job for me?</a:t>
          </a:r>
        </a:p>
      </dgm:t>
    </dgm:pt>
    <dgm:pt modelId="{32CB1726-33C8-4E19-8FA4-367F0C4A410F}" type="parTrans" cxnId="{DF29F6CE-461E-4627-925F-4057B2E85ED3}">
      <dgm:prSet/>
      <dgm:spPr/>
      <dgm:t>
        <a:bodyPr/>
        <a:lstStyle/>
        <a:p>
          <a:endParaRPr lang="en-US"/>
        </a:p>
      </dgm:t>
    </dgm:pt>
    <dgm:pt modelId="{25D74528-E762-4935-8EC8-70ADCFD9BF1F}" type="sibTrans" cxnId="{DF29F6CE-461E-4627-925F-4057B2E85ED3}">
      <dgm:prSet/>
      <dgm:spPr/>
      <dgm:t>
        <a:bodyPr/>
        <a:lstStyle/>
        <a:p>
          <a:endParaRPr lang="en-US"/>
        </a:p>
      </dgm:t>
    </dgm:pt>
    <dgm:pt modelId="{3D1C4A8C-5282-4F9A-9A4A-693375E7509D}">
      <dgm:prSet/>
      <dgm:spPr>
        <a:solidFill>
          <a:schemeClr val="accent1">
            <a:lumMod val="60000"/>
            <a:lumOff val="40000"/>
          </a:schemeClr>
        </a:solidFill>
      </dgm:spPr>
      <dgm:t>
        <a:bodyPr/>
        <a:lstStyle/>
        <a:p>
          <a:endParaRPr lang="en-US" dirty="0">
            <a:solidFill>
              <a:schemeClr val="bg1"/>
            </a:solidFill>
          </a:endParaRPr>
        </a:p>
        <a:p>
          <a:r>
            <a:rPr lang="en-US" dirty="0">
              <a:solidFill>
                <a:schemeClr val="bg1"/>
              </a:solidFill>
            </a:rPr>
            <a:t>I’m worried a tech career </a:t>
          </a:r>
        </a:p>
        <a:p>
          <a:r>
            <a:rPr lang="en-US" dirty="0">
              <a:solidFill>
                <a:schemeClr val="bg1"/>
              </a:solidFill>
            </a:rPr>
            <a:t>will be boring…</a:t>
          </a:r>
        </a:p>
      </dgm:t>
    </dgm:pt>
    <dgm:pt modelId="{D9825FBF-A606-4126-A14A-DD19AE21432D}" type="parTrans" cxnId="{A29E9E77-0531-4676-A300-6FFAFA020257}">
      <dgm:prSet/>
      <dgm:spPr/>
      <dgm:t>
        <a:bodyPr/>
        <a:lstStyle/>
        <a:p>
          <a:endParaRPr lang="en-US"/>
        </a:p>
      </dgm:t>
    </dgm:pt>
    <dgm:pt modelId="{6CB6D383-D2E1-4414-9D5B-A8F73DABEE94}" type="sibTrans" cxnId="{A29E9E77-0531-4676-A300-6FFAFA020257}">
      <dgm:prSet/>
      <dgm:spPr/>
      <dgm:t>
        <a:bodyPr/>
        <a:lstStyle/>
        <a:p>
          <a:endParaRPr lang="en-US"/>
        </a:p>
      </dgm:t>
    </dgm:pt>
    <dgm:pt modelId="{6AF56D93-10B8-4280-ACBC-1695107B5FD7}">
      <dgm:prSet/>
      <dgm:spPr>
        <a:solidFill>
          <a:schemeClr val="accent1">
            <a:lumMod val="60000"/>
            <a:lumOff val="40000"/>
          </a:schemeClr>
        </a:solidFill>
      </dgm:spPr>
      <dgm:t>
        <a:bodyPr/>
        <a:lstStyle/>
        <a:p>
          <a:r>
            <a:rPr lang="en-US" dirty="0">
              <a:solidFill>
                <a:schemeClr val="bg1"/>
              </a:solidFill>
            </a:rPr>
            <a:t>What if I like doing other things that are not technology related? </a:t>
          </a:r>
        </a:p>
        <a:p>
          <a:r>
            <a:rPr lang="en-US" dirty="0">
              <a:solidFill>
                <a:schemeClr val="bg1"/>
              </a:solidFill>
            </a:rPr>
            <a:t>I don’t want to be limited by selecting a tech career. </a:t>
          </a:r>
        </a:p>
        <a:p>
          <a:r>
            <a:rPr lang="en-US" dirty="0">
              <a:solidFill>
                <a:schemeClr val="bg1"/>
              </a:solidFill>
            </a:rPr>
            <a:t> I don’t want to lose my other interests…</a:t>
          </a:r>
        </a:p>
      </dgm:t>
    </dgm:pt>
    <dgm:pt modelId="{FE8E4D1A-AD7C-4F24-9334-843E6B7A8FFA}" type="parTrans" cxnId="{ABD16113-7714-4E4A-87AA-956DD6A5CD0F}">
      <dgm:prSet/>
      <dgm:spPr/>
      <dgm:t>
        <a:bodyPr/>
        <a:lstStyle/>
        <a:p>
          <a:endParaRPr lang="en-US"/>
        </a:p>
      </dgm:t>
    </dgm:pt>
    <dgm:pt modelId="{C09BA4B5-11FA-4C9D-87C6-F933C9B1C106}" type="sibTrans" cxnId="{ABD16113-7714-4E4A-87AA-956DD6A5CD0F}">
      <dgm:prSet/>
      <dgm:spPr/>
      <dgm:t>
        <a:bodyPr/>
        <a:lstStyle/>
        <a:p>
          <a:endParaRPr lang="en-US"/>
        </a:p>
      </dgm:t>
    </dgm:pt>
    <dgm:pt modelId="{22BCDB5A-CD82-40A4-9C36-A06A588C9607}">
      <dgm:prSet/>
      <dgm:spPr>
        <a:solidFill>
          <a:schemeClr val="accent1">
            <a:lumMod val="60000"/>
            <a:lumOff val="40000"/>
          </a:schemeClr>
        </a:solidFill>
      </dgm:spPr>
      <dgm:t>
        <a:bodyPr/>
        <a:lstStyle/>
        <a:p>
          <a:r>
            <a:rPr lang="en-US" dirty="0">
              <a:solidFill>
                <a:schemeClr val="bg1"/>
              </a:solidFill>
            </a:rPr>
            <a:t>Will I be able to learn it? </a:t>
          </a:r>
        </a:p>
        <a:p>
          <a:r>
            <a:rPr lang="en-US" dirty="0">
              <a:solidFill>
                <a:schemeClr val="bg1"/>
              </a:solidFill>
            </a:rPr>
            <a:t>How do I get through such ‘hard’ classes?</a:t>
          </a:r>
        </a:p>
        <a:p>
          <a:r>
            <a:rPr lang="en-US" dirty="0">
              <a:solidFill>
                <a:schemeClr val="bg1"/>
              </a:solidFill>
            </a:rPr>
            <a:t>I’m not good at math…</a:t>
          </a:r>
        </a:p>
      </dgm:t>
    </dgm:pt>
    <dgm:pt modelId="{0FFD912B-4733-454A-BEDD-CDCD2ECC5F61}" type="sibTrans" cxnId="{02EA67FB-4DB1-4E86-98E2-A0854F99D41A}">
      <dgm:prSet/>
      <dgm:spPr/>
      <dgm:t>
        <a:bodyPr/>
        <a:lstStyle/>
        <a:p>
          <a:endParaRPr lang="en-US"/>
        </a:p>
      </dgm:t>
    </dgm:pt>
    <dgm:pt modelId="{CBD43026-7E11-46DB-8AB3-12AB55928CDF}" type="parTrans" cxnId="{02EA67FB-4DB1-4E86-98E2-A0854F99D41A}">
      <dgm:prSet/>
      <dgm:spPr/>
      <dgm:t>
        <a:bodyPr/>
        <a:lstStyle/>
        <a:p>
          <a:endParaRPr lang="en-US"/>
        </a:p>
      </dgm:t>
    </dgm:pt>
    <dgm:pt modelId="{1868AF1E-D4C9-C347-99E9-A7B93AF71FDE}" type="pres">
      <dgm:prSet presAssocID="{E6859449-6360-4748-A083-DA8DC5919924}" presName="diagram" presStyleCnt="0">
        <dgm:presLayoutVars>
          <dgm:dir/>
          <dgm:resizeHandles val="exact"/>
        </dgm:presLayoutVars>
      </dgm:prSet>
      <dgm:spPr/>
    </dgm:pt>
    <dgm:pt modelId="{EC193E70-9028-8F45-A69D-34EF8A69A914}" type="pres">
      <dgm:prSet presAssocID="{C2B9519E-5FB2-453F-ABF3-089DFCCF6419}" presName="node" presStyleLbl="node1" presStyleIdx="0" presStyleCnt="4">
        <dgm:presLayoutVars>
          <dgm:bulletEnabled val="1"/>
        </dgm:presLayoutVars>
      </dgm:prSet>
      <dgm:spPr/>
    </dgm:pt>
    <dgm:pt modelId="{E3963C60-1D87-FF4E-8578-48815B1ABBB9}" type="pres">
      <dgm:prSet presAssocID="{25D74528-E762-4935-8EC8-70ADCFD9BF1F}" presName="sibTrans" presStyleCnt="0"/>
      <dgm:spPr/>
    </dgm:pt>
    <dgm:pt modelId="{00391E22-FA4E-254C-8142-38EFC0E20AA6}" type="pres">
      <dgm:prSet presAssocID="{3D1C4A8C-5282-4F9A-9A4A-693375E7509D}" presName="node" presStyleLbl="node1" presStyleIdx="1" presStyleCnt="4">
        <dgm:presLayoutVars>
          <dgm:bulletEnabled val="1"/>
        </dgm:presLayoutVars>
      </dgm:prSet>
      <dgm:spPr/>
    </dgm:pt>
    <dgm:pt modelId="{CB429BF9-26C0-DC43-B116-96C1DC945C32}" type="pres">
      <dgm:prSet presAssocID="{6CB6D383-D2E1-4414-9D5B-A8F73DABEE94}" presName="sibTrans" presStyleCnt="0"/>
      <dgm:spPr/>
    </dgm:pt>
    <dgm:pt modelId="{1ED33616-AC5E-1A4D-B9D2-525EBED6CC4E}" type="pres">
      <dgm:prSet presAssocID="{6AF56D93-10B8-4280-ACBC-1695107B5FD7}" presName="node" presStyleLbl="node1" presStyleIdx="2" presStyleCnt="4">
        <dgm:presLayoutVars>
          <dgm:bulletEnabled val="1"/>
        </dgm:presLayoutVars>
      </dgm:prSet>
      <dgm:spPr/>
    </dgm:pt>
    <dgm:pt modelId="{397410DB-525B-F348-BB77-62DA0FACAF18}" type="pres">
      <dgm:prSet presAssocID="{C09BA4B5-11FA-4C9D-87C6-F933C9B1C106}" presName="sibTrans" presStyleCnt="0"/>
      <dgm:spPr/>
    </dgm:pt>
    <dgm:pt modelId="{4398608B-0A99-FE4B-93A6-DE0AC1247252}" type="pres">
      <dgm:prSet presAssocID="{22BCDB5A-CD82-40A4-9C36-A06A588C9607}" presName="node" presStyleLbl="node1" presStyleIdx="3" presStyleCnt="4">
        <dgm:presLayoutVars>
          <dgm:bulletEnabled val="1"/>
        </dgm:presLayoutVars>
      </dgm:prSet>
      <dgm:spPr/>
    </dgm:pt>
  </dgm:ptLst>
  <dgm:cxnLst>
    <dgm:cxn modelId="{ABD16113-7714-4E4A-87AA-956DD6A5CD0F}" srcId="{E6859449-6360-4748-A083-DA8DC5919924}" destId="{6AF56D93-10B8-4280-ACBC-1695107B5FD7}" srcOrd="2" destOrd="0" parTransId="{FE8E4D1A-AD7C-4F24-9334-843E6B7A8FFA}" sibTransId="{C09BA4B5-11FA-4C9D-87C6-F933C9B1C106}"/>
    <dgm:cxn modelId="{C4577E3E-78D7-0140-846A-110EE4F5F720}" type="presOf" srcId="{C2B9519E-5FB2-453F-ABF3-089DFCCF6419}" destId="{EC193E70-9028-8F45-A69D-34EF8A69A914}" srcOrd="0" destOrd="0" presId="urn:microsoft.com/office/officeart/2005/8/layout/default"/>
    <dgm:cxn modelId="{FAF1584E-A660-954B-AF55-100FF4A75195}" type="presOf" srcId="{22BCDB5A-CD82-40A4-9C36-A06A588C9607}" destId="{4398608B-0A99-FE4B-93A6-DE0AC1247252}" srcOrd="0" destOrd="0" presId="urn:microsoft.com/office/officeart/2005/8/layout/default"/>
    <dgm:cxn modelId="{D837E958-0E03-2B40-918C-07D99BA04257}" type="presOf" srcId="{E6859449-6360-4748-A083-DA8DC5919924}" destId="{1868AF1E-D4C9-C347-99E9-A7B93AF71FDE}" srcOrd="0" destOrd="0" presId="urn:microsoft.com/office/officeart/2005/8/layout/default"/>
    <dgm:cxn modelId="{A29E9E77-0531-4676-A300-6FFAFA020257}" srcId="{E6859449-6360-4748-A083-DA8DC5919924}" destId="{3D1C4A8C-5282-4F9A-9A4A-693375E7509D}" srcOrd="1" destOrd="0" parTransId="{D9825FBF-A606-4126-A14A-DD19AE21432D}" sibTransId="{6CB6D383-D2E1-4414-9D5B-A8F73DABEE94}"/>
    <dgm:cxn modelId="{2785489D-6BE4-3E45-9E2A-35A1BCDFAD62}" type="presOf" srcId="{6AF56D93-10B8-4280-ACBC-1695107B5FD7}" destId="{1ED33616-AC5E-1A4D-B9D2-525EBED6CC4E}" srcOrd="0" destOrd="0" presId="urn:microsoft.com/office/officeart/2005/8/layout/default"/>
    <dgm:cxn modelId="{DF29F6CE-461E-4627-925F-4057B2E85ED3}" srcId="{E6859449-6360-4748-A083-DA8DC5919924}" destId="{C2B9519E-5FB2-453F-ABF3-089DFCCF6419}" srcOrd="0" destOrd="0" parTransId="{32CB1726-33C8-4E19-8FA4-367F0C4A410F}" sibTransId="{25D74528-E762-4935-8EC8-70ADCFD9BF1F}"/>
    <dgm:cxn modelId="{A0568EDF-268B-EB44-A7CE-222A072CC455}" type="presOf" srcId="{3D1C4A8C-5282-4F9A-9A4A-693375E7509D}" destId="{00391E22-FA4E-254C-8142-38EFC0E20AA6}" srcOrd="0" destOrd="0" presId="urn:microsoft.com/office/officeart/2005/8/layout/default"/>
    <dgm:cxn modelId="{02EA67FB-4DB1-4E86-98E2-A0854F99D41A}" srcId="{E6859449-6360-4748-A083-DA8DC5919924}" destId="{22BCDB5A-CD82-40A4-9C36-A06A588C9607}" srcOrd="3" destOrd="0" parTransId="{CBD43026-7E11-46DB-8AB3-12AB55928CDF}" sibTransId="{0FFD912B-4733-454A-BEDD-CDCD2ECC5F61}"/>
    <dgm:cxn modelId="{D929F6EE-61F6-7741-B003-C2618AD23236}" type="presParOf" srcId="{1868AF1E-D4C9-C347-99E9-A7B93AF71FDE}" destId="{EC193E70-9028-8F45-A69D-34EF8A69A914}" srcOrd="0" destOrd="0" presId="urn:microsoft.com/office/officeart/2005/8/layout/default"/>
    <dgm:cxn modelId="{D60291AD-15CC-D24F-885D-AF766D3AFF4A}" type="presParOf" srcId="{1868AF1E-D4C9-C347-99E9-A7B93AF71FDE}" destId="{E3963C60-1D87-FF4E-8578-48815B1ABBB9}" srcOrd="1" destOrd="0" presId="urn:microsoft.com/office/officeart/2005/8/layout/default"/>
    <dgm:cxn modelId="{1F72FFC8-28EB-C74A-9210-F23AA92E2C28}" type="presParOf" srcId="{1868AF1E-D4C9-C347-99E9-A7B93AF71FDE}" destId="{00391E22-FA4E-254C-8142-38EFC0E20AA6}" srcOrd="2" destOrd="0" presId="urn:microsoft.com/office/officeart/2005/8/layout/default"/>
    <dgm:cxn modelId="{6E58A214-F332-7142-B109-142F4C968C97}" type="presParOf" srcId="{1868AF1E-D4C9-C347-99E9-A7B93AF71FDE}" destId="{CB429BF9-26C0-DC43-B116-96C1DC945C32}" srcOrd="3" destOrd="0" presId="urn:microsoft.com/office/officeart/2005/8/layout/default"/>
    <dgm:cxn modelId="{A4194B3E-32B0-6345-BE02-7866C7739C82}" type="presParOf" srcId="{1868AF1E-D4C9-C347-99E9-A7B93AF71FDE}" destId="{1ED33616-AC5E-1A4D-B9D2-525EBED6CC4E}" srcOrd="4" destOrd="0" presId="urn:microsoft.com/office/officeart/2005/8/layout/default"/>
    <dgm:cxn modelId="{870D553D-4E81-1B47-B94C-373DB3543030}" type="presParOf" srcId="{1868AF1E-D4C9-C347-99E9-A7B93AF71FDE}" destId="{397410DB-525B-F348-BB77-62DA0FACAF18}" srcOrd="5" destOrd="0" presId="urn:microsoft.com/office/officeart/2005/8/layout/default"/>
    <dgm:cxn modelId="{9355571D-AFD3-9046-BAC7-EFCEA6845EBC}" type="presParOf" srcId="{1868AF1E-D4C9-C347-99E9-A7B93AF71FDE}" destId="{4398608B-0A99-FE4B-93A6-DE0AC1247252}"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8153E-9D54-BC47-A903-F48CEBB65DAF}">
      <dsp:nvSpPr>
        <dsp:cNvPr id="0" name=""/>
        <dsp:cNvSpPr/>
      </dsp:nvSpPr>
      <dsp:spPr>
        <a:xfrm>
          <a:off x="0" y="4784520"/>
          <a:ext cx="6269038" cy="78494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I help businesses design the  fastest and most secure ways to communicate and store data between locations </a:t>
          </a:r>
        </a:p>
      </dsp:txBody>
      <dsp:txXfrm>
        <a:off x="0" y="4784520"/>
        <a:ext cx="6269038" cy="784940"/>
      </dsp:txXfrm>
    </dsp:sp>
    <dsp:sp modelId="{DC787FA7-1482-D14D-B63C-2C84A964AD2C}">
      <dsp:nvSpPr>
        <dsp:cNvPr id="0" name=""/>
        <dsp:cNvSpPr/>
      </dsp:nvSpPr>
      <dsp:spPr>
        <a:xfrm rot="10800000">
          <a:off x="0" y="3589056"/>
          <a:ext cx="6269038" cy="1207238"/>
        </a:xfrm>
        <a:prstGeom prst="upArrowCallou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I work as in Telecommunications Engineering</a:t>
          </a:r>
        </a:p>
      </dsp:txBody>
      <dsp:txXfrm rot="10800000">
        <a:off x="0" y="3589056"/>
        <a:ext cx="6269038" cy="784427"/>
      </dsp:txXfrm>
    </dsp:sp>
    <dsp:sp modelId="{1033582D-0953-D34E-8251-08279F5D313D}">
      <dsp:nvSpPr>
        <dsp:cNvPr id="0" name=""/>
        <dsp:cNvSpPr/>
      </dsp:nvSpPr>
      <dsp:spPr>
        <a:xfrm rot="10800000">
          <a:off x="0" y="2393592"/>
          <a:ext cx="6269038" cy="1207238"/>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College Degree in Science (Physics)</a:t>
          </a:r>
        </a:p>
      </dsp:txBody>
      <dsp:txXfrm rot="10800000">
        <a:off x="0" y="2393592"/>
        <a:ext cx="6269038" cy="784427"/>
      </dsp:txXfrm>
    </dsp:sp>
    <dsp:sp modelId="{73F521F5-1AD0-0F4F-BC60-6622E30532D2}">
      <dsp:nvSpPr>
        <dsp:cNvPr id="0" name=""/>
        <dsp:cNvSpPr/>
      </dsp:nvSpPr>
      <dsp:spPr>
        <a:xfrm rot="10800000">
          <a:off x="0" y="1198127"/>
          <a:ext cx="6269038" cy="1207238"/>
        </a:xfrm>
        <a:prstGeom prst="upArrowCallou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Hollywood, CA</a:t>
          </a:r>
        </a:p>
      </dsp:txBody>
      <dsp:txXfrm rot="10800000">
        <a:off x="0" y="1198127"/>
        <a:ext cx="6269038" cy="784427"/>
      </dsp:txXfrm>
    </dsp:sp>
    <dsp:sp modelId="{7854C314-83FB-DF45-B59D-F03B17C3D833}">
      <dsp:nvSpPr>
        <dsp:cNvPr id="0" name=""/>
        <dsp:cNvSpPr/>
      </dsp:nvSpPr>
      <dsp:spPr>
        <a:xfrm rot="10800000">
          <a:off x="0" y="2663"/>
          <a:ext cx="6269038" cy="1207238"/>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Jacqueline Catala</a:t>
          </a:r>
        </a:p>
      </dsp:txBody>
      <dsp:txXfrm rot="10800000">
        <a:off x="0" y="2663"/>
        <a:ext cx="6269038" cy="7844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070A8-7ED7-CE4B-B09B-DED1E9EBB303}">
      <dsp:nvSpPr>
        <dsp:cNvPr id="0" name=""/>
        <dsp:cNvSpPr/>
      </dsp:nvSpPr>
      <dsp:spPr>
        <a:xfrm>
          <a:off x="765" y="447309"/>
          <a:ext cx="2984527" cy="17907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Is technology and science a good career for me?</a:t>
          </a:r>
        </a:p>
        <a:p>
          <a:pPr marL="0" lvl="0" indent="0" algn="ctr" defTabSz="800100">
            <a:lnSpc>
              <a:spcPct val="90000"/>
            </a:lnSpc>
            <a:spcBef>
              <a:spcPct val="0"/>
            </a:spcBef>
            <a:spcAft>
              <a:spcPct val="35000"/>
            </a:spcAft>
            <a:buNone/>
          </a:pPr>
          <a:r>
            <a:rPr lang="en-US" sz="1800" kern="1200" dirty="0"/>
            <a:t>Are there jobs I can do?</a:t>
          </a:r>
        </a:p>
      </dsp:txBody>
      <dsp:txXfrm>
        <a:off x="765" y="447309"/>
        <a:ext cx="2984527" cy="1790716"/>
      </dsp:txXfrm>
    </dsp:sp>
    <dsp:sp modelId="{64A42285-898E-874F-BBEA-E3EBC4230CC6}">
      <dsp:nvSpPr>
        <dsp:cNvPr id="0" name=""/>
        <dsp:cNvSpPr/>
      </dsp:nvSpPr>
      <dsp:spPr>
        <a:xfrm>
          <a:off x="3283745" y="447309"/>
          <a:ext cx="2984527" cy="1790716"/>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kern="1200" dirty="0"/>
        </a:p>
        <a:p>
          <a:pPr marL="0" lvl="0" indent="0" algn="ctr" defTabSz="755650">
            <a:lnSpc>
              <a:spcPct val="90000"/>
            </a:lnSpc>
            <a:spcBef>
              <a:spcPct val="0"/>
            </a:spcBef>
            <a:spcAft>
              <a:spcPct val="35000"/>
            </a:spcAft>
            <a:buNone/>
          </a:pPr>
          <a:r>
            <a:rPr lang="en-US" sz="1800" kern="1200" dirty="0"/>
            <a:t>I’m worried that tech and science will be boring…</a:t>
          </a:r>
        </a:p>
      </dsp:txBody>
      <dsp:txXfrm>
        <a:off x="3283745" y="447309"/>
        <a:ext cx="2984527" cy="1790716"/>
      </dsp:txXfrm>
    </dsp:sp>
    <dsp:sp modelId="{B5199281-EE24-194D-A5FE-3116601096E9}">
      <dsp:nvSpPr>
        <dsp:cNvPr id="0" name=""/>
        <dsp:cNvSpPr/>
      </dsp:nvSpPr>
      <dsp:spPr>
        <a:xfrm>
          <a:off x="765" y="2536478"/>
          <a:ext cx="2984527" cy="2588337"/>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What if I like doing other things? </a:t>
          </a:r>
        </a:p>
        <a:p>
          <a:pPr marL="0" lvl="0" indent="0" algn="ctr" defTabSz="800100">
            <a:lnSpc>
              <a:spcPct val="90000"/>
            </a:lnSpc>
            <a:spcBef>
              <a:spcPct val="0"/>
            </a:spcBef>
            <a:spcAft>
              <a:spcPct val="35000"/>
            </a:spcAft>
            <a:buNone/>
          </a:pPr>
          <a:r>
            <a:rPr lang="en-US" sz="1800" kern="1200" dirty="0"/>
            <a:t>I don’t want to be limited.</a:t>
          </a:r>
        </a:p>
        <a:p>
          <a:pPr marL="0" lvl="0" indent="0" algn="ctr" defTabSz="800100">
            <a:lnSpc>
              <a:spcPct val="90000"/>
            </a:lnSpc>
            <a:spcBef>
              <a:spcPct val="0"/>
            </a:spcBef>
            <a:spcAft>
              <a:spcPct val="35000"/>
            </a:spcAft>
            <a:buNone/>
          </a:pPr>
          <a:r>
            <a:rPr lang="en-US" sz="1800" kern="1200" dirty="0"/>
            <a:t> I don’t want to lose the ability to pursue my other interests…</a:t>
          </a:r>
        </a:p>
      </dsp:txBody>
      <dsp:txXfrm>
        <a:off x="765" y="2536478"/>
        <a:ext cx="2984527" cy="2588337"/>
      </dsp:txXfrm>
    </dsp:sp>
    <dsp:sp modelId="{0290DBA6-F911-3A4D-95A2-ED389F7A51E0}">
      <dsp:nvSpPr>
        <dsp:cNvPr id="0" name=""/>
        <dsp:cNvSpPr/>
      </dsp:nvSpPr>
      <dsp:spPr>
        <a:xfrm>
          <a:off x="3283745" y="2589232"/>
          <a:ext cx="2984527" cy="248282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Will I be able to learn this stuff? </a:t>
          </a:r>
        </a:p>
        <a:p>
          <a:pPr marL="0" lvl="0" indent="0" algn="ctr" defTabSz="800100">
            <a:lnSpc>
              <a:spcPct val="90000"/>
            </a:lnSpc>
            <a:spcBef>
              <a:spcPct val="0"/>
            </a:spcBef>
            <a:spcAft>
              <a:spcPct val="35000"/>
            </a:spcAft>
            <a:buNone/>
          </a:pPr>
          <a:r>
            <a:rPr lang="en-US" sz="1800" kern="1200" dirty="0"/>
            <a:t>How do I get through ‘hard’ classes?</a:t>
          </a:r>
        </a:p>
        <a:p>
          <a:pPr marL="0" lvl="0" indent="0" algn="ctr" defTabSz="800100">
            <a:lnSpc>
              <a:spcPct val="90000"/>
            </a:lnSpc>
            <a:spcBef>
              <a:spcPct val="0"/>
            </a:spcBef>
            <a:spcAft>
              <a:spcPct val="35000"/>
            </a:spcAft>
            <a:buNone/>
          </a:pPr>
          <a:r>
            <a:rPr lang="en-US" sz="1800" kern="1200" dirty="0"/>
            <a:t>(I’m not good at math…)</a:t>
          </a:r>
        </a:p>
      </dsp:txBody>
      <dsp:txXfrm>
        <a:off x="3283745" y="2589232"/>
        <a:ext cx="2984527" cy="24828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11842-F142-C44D-B8F4-99C53C7C7EE4}">
      <dsp:nvSpPr>
        <dsp:cNvPr id="0" name=""/>
        <dsp:cNvSpPr/>
      </dsp:nvSpPr>
      <dsp:spPr>
        <a:xfrm>
          <a:off x="0" y="680"/>
          <a:ext cx="62690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8EBC88A-F93F-9A4F-AF51-493A937E79F5}">
      <dsp:nvSpPr>
        <dsp:cNvPr id="0" name=""/>
        <dsp:cNvSpPr/>
      </dsp:nvSpPr>
      <dsp:spPr>
        <a:xfrm>
          <a:off x="0" y="680"/>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There will be an estimated </a:t>
          </a:r>
          <a:r>
            <a:rPr lang="en-US" sz="1400" b="1" kern="1200" dirty="0">
              <a:solidFill>
                <a:srgbClr val="FF0000"/>
              </a:solidFill>
            </a:rPr>
            <a:t>1 million more computing jobs than applicants </a:t>
          </a:r>
          <a:r>
            <a:rPr lang="en-US" sz="1400" kern="1200" dirty="0"/>
            <a:t>who can fill them by 2020, projects Code.org, based on estimates from the U.S. Bureau of Labor Statistics on job creation and separately, estimates of college graduation rates by the National Science Foundation.</a:t>
          </a:r>
        </a:p>
      </dsp:txBody>
      <dsp:txXfrm>
        <a:off x="0" y="680"/>
        <a:ext cx="6269038" cy="1114152"/>
      </dsp:txXfrm>
    </dsp:sp>
    <dsp:sp modelId="{5FC4F932-7455-E147-8CA0-EB04B6D48FAC}">
      <dsp:nvSpPr>
        <dsp:cNvPr id="0" name=""/>
        <dsp:cNvSpPr/>
      </dsp:nvSpPr>
      <dsp:spPr>
        <a:xfrm>
          <a:off x="0" y="1114833"/>
          <a:ext cx="62690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323AAEE-B076-AB45-A5AA-A78EB6E2B4AE}">
      <dsp:nvSpPr>
        <dsp:cNvPr id="0" name=""/>
        <dsp:cNvSpPr/>
      </dsp:nvSpPr>
      <dsp:spPr>
        <a:xfrm>
          <a:off x="0" y="1114833"/>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rgbClr val="FF0000"/>
              </a:solidFill>
            </a:rPr>
            <a:t>There are more than 500,000 open computing jobs nationwide, but less than 43,000 computer science students graduated into the workforce last year</a:t>
          </a:r>
          <a:r>
            <a:rPr lang="en-US" sz="1400" kern="1200" dirty="0"/>
            <a:t>, according to Code.org, a non-profit backed by the tech industry that's dedicated to expanding access to computer science.</a:t>
          </a:r>
        </a:p>
      </dsp:txBody>
      <dsp:txXfrm>
        <a:off x="0" y="1114833"/>
        <a:ext cx="6269038" cy="1114152"/>
      </dsp:txXfrm>
    </dsp:sp>
    <dsp:sp modelId="{7A3FD638-6614-3E47-8469-2CFC1A0EE946}">
      <dsp:nvSpPr>
        <dsp:cNvPr id="0" name=""/>
        <dsp:cNvSpPr/>
      </dsp:nvSpPr>
      <dsp:spPr>
        <a:xfrm>
          <a:off x="0" y="2228986"/>
          <a:ext cx="62690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AB9CB49-C986-7C43-B442-3485DAB58242}">
      <dsp:nvSpPr>
        <dsp:cNvPr id="0" name=""/>
        <dsp:cNvSpPr/>
      </dsp:nvSpPr>
      <dsp:spPr>
        <a:xfrm>
          <a:off x="0" y="2228986"/>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rgbClr val="FF0000"/>
              </a:solidFill>
            </a:rPr>
            <a:t>More than 500,000 computing jobs remain unfulfilled in the U.S., </a:t>
          </a:r>
          <a:r>
            <a:rPr lang="en-US" sz="1400" kern="1200" dirty="0"/>
            <a:t>the </a:t>
          </a:r>
          <a:r>
            <a:rPr lang="en-US" sz="1400" kern="1200" dirty="0">
              <a:hlinkClick xmlns:r="http://schemas.openxmlformats.org/officeDocument/2006/relationships" r:id="rId1"/>
            </a:rPr>
            <a:t>App Association report said</a:t>
          </a:r>
          <a:r>
            <a:rPr lang="en-US" sz="1400" kern="1200" dirty="0"/>
            <a:t>, and that’s despite the fact that the average developer salary is more than $102,000. That’s almost double the country’s </a:t>
          </a:r>
          <a:r>
            <a:rPr lang="en-US" sz="1400" kern="1200" dirty="0">
              <a:hlinkClick xmlns:r="http://schemas.openxmlformats.org/officeDocument/2006/relationships" r:id="rId2"/>
            </a:rPr>
            <a:t>median household income</a:t>
          </a:r>
          <a:r>
            <a:rPr lang="en-US" sz="1400" kern="1200" dirty="0"/>
            <a:t> in 2015 — $56,516, according to the most recent census data. So, if you like money and job security, computer science is one logical path.</a:t>
          </a:r>
        </a:p>
      </dsp:txBody>
      <dsp:txXfrm>
        <a:off x="0" y="2228986"/>
        <a:ext cx="6269038" cy="1114152"/>
      </dsp:txXfrm>
    </dsp:sp>
    <dsp:sp modelId="{C7C5F6EA-0890-474B-8BCE-83CB80CA7FE4}">
      <dsp:nvSpPr>
        <dsp:cNvPr id="0" name=""/>
        <dsp:cNvSpPr/>
      </dsp:nvSpPr>
      <dsp:spPr>
        <a:xfrm>
          <a:off x="0" y="3343138"/>
          <a:ext cx="62690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E3E4751-CE1D-564E-A1A9-D839FA879F77}">
      <dsp:nvSpPr>
        <dsp:cNvPr id="0" name=""/>
        <dsp:cNvSpPr/>
      </dsp:nvSpPr>
      <dsp:spPr>
        <a:xfrm>
          <a:off x="0" y="3343138"/>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In the United States, there are </a:t>
          </a:r>
          <a:r>
            <a:rPr lang="en-US" sz="1400" b="1" kern="1200" dirty="0">
              <a:solidFill>
                <a:srgbClr val="FF0000"/>
              </a:solidFill>
            </a:rPr>
            <a:t>5 job openings</a:t>
          </a:r>
          <a:r>
            <a:rPr lang="en-US" sz="1400" kern="1200" dirty="0"/>
            <a:t> for software developers for every American software developers (4 unfilled jobs)</a:t>
          </a:r>
        </a:p>
      </dsp:txBody>
      <dsp:txXfrm>
        <a:off x="0" y="3343138"/>
        <a:ext cx="6269038" cy="1114152"/>
      </dsp:txXfrm>
    </dsp:sp>
    <dsp:sp modelId="{4C5CE88D-DC82-194D-843E-EDC57DD886C4}">
      <dsp:nvSpPr>
        <dsp:cNvPr id="0" name=""/>
        <dsp:cNvSpPr/>
      </dsp:nvSpPr>
      <dsp:spPr>
        <a:xfrm>
          <a:off x="0" y="4457291"/>
          <a:ext cx="62690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D27176B-79D4-7340-8DE6-575092A7D8AD}">
      <dsp:nvSpPr>
        <dsp:cNvPr id="0" name=""/>
        <dsp:cNvSpPr/>
      </dsp:nvSpPr>
      <dsp:spPr>
        <a:xfrm>
          <a:off x="0" y="4457291"/>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b="1" kern="1200" dirty="0">
              <a:solidFill>
                <a:srgbClr val="FF0000"/>
              </a:solidFill>
            </a:rPr>
            <a:t>1.8 open million IT jobs </a:t>
          </a:r>
          <a:r>
            <a:rPr lang="en-US" sz="1400" kern="1200" dirty="0"/>
            <a:t>in the US. Companies can’t find the people they need to run their businesses.</a:t>
          </a:r>
        </a:p>
      </dsp:txBody>
      <dsp:txXfrm>
        <a:off x="0" y="4457291"/>
        <a:ext cx="6269038" cy="11141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53C65E-2A89-1C4F-8F59-18044065C37B}">
      <dsp:nvSpPr>
        <dsp:cNvPr id="0" name=""/>
        <dsp:cNvSpPr/>
      </dsp:nvSpPr>
      <dsp:spPr>
        <a:xfrm>
          <a:off x="0" y="18022"/>
          <a:ext cx="6089650" cy="13127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Not enough Americans to do the work</a:t>
          </a:r>
        </a:p>
      </dsp:txBody>
      <dsp:txXfrm>
        <a:off x="64083" y="82105"/>
        <a:ext cx="5961484" cy="1184574"/>
      </dsp:txXfrm>
    </dsp:sp>
    <dsp:sp modelId="{99EEBDB8-B768-BA4D-ABB5-0838524AC4E3}">
      <dsp:nvSpPr>
        <dsp:cNvPr id="0" name=""/>
        <dsp:cNvSpPr/>
      </dsp:nvSpPr>
      <dsp:spPr>
        <a:xfrm>
          <a:off x="0" y="1425802"/>
          <a:ext cx="6089650" cy="13127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Companies prefer to hire Americans</a:t>
          </a:r>
        </a:p>
      </dsp:txBody>
      <dsp:txXfrm>
        <a:off x="64083" y="1489885"/>
        <a:ext cx="5961484" cy="1184574"/>
      </dsp:txXfrm>
    </dsp:sp>
    <dsp:sp modelId="{C4633FAD-08B0-A740-AEF0-095BB6AFF65E}">
      <dsp:nvSpPr>
        <dsp:cNvPr id="0" name=""/>
        <dsp:cNvSpPr/>
      </dsp:nvSpPr>
      <dsp:spPr>
        <a:xfrm>
          <a:off x="0" y="2833582"/>
          <a:ext cx="6089650" cy="13127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Do you have to be the best to get the job?</a:t>
          </a:r>
        </a:p>
      </dsp:txBody>
      <dsp:txXfrm>
        <a:off x="64083" y="2897665"/>
        <a:ext cx="5961484" cy="1184574"/>
      </dsp:txXfrm>
    </dsp:sp>
    <dsp:sp modelId="{4BD9448F-8962-AE46-B33C-6CC578B99124}">
      <dsp:nvSpPr>
        <dsp:cNvPr id="0" name=""/>
        <dsp:cNvSpPr/>
      </dsp:nvSpPr>
      <dsp:spPr>
        <a:xfrm>
          <a:off x="0" y="4241362"/>
          <a:ext cx="6089650" cy="13127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Will there be scholarship money to get schooling?</a:t>
          </a:r>
        </a:p>
      </dsp:txBody>
      <dsp:txXfrm>
        <a:off x="64083" y="4305445"/>
        <a:ext cx="5961484" cy="11845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7C414-0CD3-3847-B841-6300E23CC9DD}">
      <dsp:nvSpPr>
        <dsp:cNvPr id="0" name=""/>
        <dsp:cNvSpPr/>
      </dsp:nvSpPr>
      <dsp:spPr>
        <a:xfrm>
          <a:off x="0" y="0"/>
          <a:ext cx="608965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D12571-DC7E-C24A-82F3-E86E6878F32C}">
      <dsp:nvSpPr>
        <dsp:cNvPr id="0" name=""/>
        <dsp:cNvSpPr/>
      </dsp:nvSpPr>
      <dsp:spPr>
        <a:xfrm>
          <a:off x="0" y="0"/>
          <a:ext cx="6089650"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dirty="0"/>
        </a:p>
        <a:p>
          <a:pPr marL="0" lvl="0" indent="0" algn="l" defTabSz="1244600">
            <a:lnSpc>
              <a:spcPct val="90000"/>
            </a:lnSpc>
            <a:spcBef>
              <a:spcPct val="0"/>
            </a:spcBef>
            <a:spcAft>
              <a:spcPct val="35000"/>
            </a:spcAft>
            <a:buNone/>
          </a:pPr>
          <a:r>
            <a:rPr lang="en-US" sz="2800" kern="1200" dirty="0"/>
            <a:t>We all have side interests.</a:t>
          </a:r>
        </a:p>
      </dsp:txBody>
      <dsp:txXfrm>
        <a:off x="0" y="0"/>
        <a:ext cx="6089650" cy="1393031"/>
      </dsp:txXfrm>
    </dsp:sp>
    <dsp:sp modelId="{B2E18FBE-3355-FB43-8E86-91D35F93C739}">
      <dsp:nvSpPr>
        <dsp:cNvPr id="0" name=""/>
        <dsp:cNvSpPr/>
      </dsp:nvSpPr>
      <dsp:spPr>
        <a:xfrm>
          <a:off x="0" y="1393031"/>
          <a:ext cx="608965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39CA18-AA7E-4045-AE48-F68DB5580DE5}">
      <dsp:nvSpPr>
        <dsp:cNvPr id="0" name=""/>
        <dsp:cNvSpPr/>
      </dsp:nvSpPr>
      <dsp:spPr>
        <a:xfrm>
          <a:off x="0" y="1393031"/>
          <a:ext cx="6089650"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dirty="0"/>
        </a:p>
        <a:p>
          <a:pPr marL="0" lvl="0" indent="0" algn="l" defTabSz="1244600">
            <a:lnSpc>
              <a:spcPct val="90000"/>
            </a:lnSpc>
            <a:spcBef>
              <a:spcPct val="0"/>
            </a:spcBef>
            <a:spcAft>
              <a:spcPct val="35000"/>
            </a:spcAft>
            <a:buNone/>
          </a:pPr>
          <a:r>
            <a:rPr lang="en-US" sz="2800" kern="1200" dirty="0"/>
            <a:t>We don’t want to give them up.</a:t>
          </a:r>
        </a:p>
      </dsp:txBody>
      <dsp:txXfrm>
        <a:off x="0" y="1393031"/>
        <a:ext cx="6089650" cy="1393031"/>
      </dsp:txXfrm>
    </dsp:sp>
    <dsp:sp modelId="{B8929B8D-2A52-684B-A486-28B60EA32E88}">
      <dsp:nvSpPr>
        <dsp:cNvPr id="0" name=""/>
        <dsp:cNvSpPr/>
      </dsp:nvSpPr>
      <dsp:spPr>
        <a:xfrm>
          <a:off x="0" y="2786062"/>
          <a:ext cx="608965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A8931E-CE07-9341-871E-73F2BE7A2288}">
      <dsp:nvSpPr>
        <dsp:cNvPr id="0" name=""/>
        <dsp:cNvSpPr/>
      </dsp:nvSpPr>
      <dsp:spPr>
        <a:xfrm>
          <a:off x="0" y="2786062"/>
          <a:ext cx="6089650"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People often believe that one has to give the up other interests to have “a job”.</a:t>
          </a:r>
        </a:p>
      </dsp:txBody>
      <dsp:txXfrm>
        <a:off x="0" y="2786062"/>
        <a:ext cx="6089650" cy="1393031"/>
      </dsp:txXfrm>
    </dsp:sp>
    <dsp:sp modelId="{173B05DF-34D4-CA47-83DD-175148341098}">
      <dsp:nvSpPr>
        <dsp:cNvPr id="0" name=""/>
        <dsp:cNvSpPr/>
      </dsp:nvSpPr>
      <dsp:spPr>
        <a:xfrm>
          <a:off x="0" y="4179093"/>
          <a:ext cx="608965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DF7D41-76D0-FD44-9715-0AB5D62A3786}">
      <dsp:nvSpPr>
        <dsp:cNvPr id="0" name=""/>
        <dsp:cNvSpPr/>
      </dsp:nvSpPr>
      <dsp:spPr>
        <a:xfrm>
          <a:off x="0" y="4179093"/>
          <a:ext cx="6089650"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dirty="0"/>
        </a:p>
        <a:p>
          <a:pPr marL="0" lvl="0" indent="0" algn="l" defTabSz="1244600">
            <a:lnSpc>
              <a:spcPct val="90000"/>
            </a:lnSpc>
            <a:spcBef>
              <a:spcPct val="0"/>
            </a:spcBef>
            <a:spcAft>
              <a:spcPct val="35000"/>
            </a:spcAft>
            <a:buNone/>
          </a:pPr>
          <a:r>
            <a:rPr lang="en-US" sz="2800" kern="1200" dirty="0"/>
            <a:t>Let’s take a look at this idea….</a:t>
          </a:r>
        </a:p>
      </dsp:txBody>
      <dsp:txXfrm>
        <a:off x="0" y="4179093"/>
        <a:ext cx="6089650" cy="13930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95E59-173D-054D-BA02-D0CB9B492E8B}">
      <dsp:nvSpPr>
        <dsp:cNvPr id="0" name=""/>
        <dsp:cNvSpPr/>
      </dsp:nvSpPr>
      <dsp:spPr>
        <a:xfrm>
          <a:off x="0" y="0"/>
          <a:ext cx="10515600" cy="0"/>
        </a:xfrm>
        <a:prstGeom prst="lin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A7E80DE-71EA-474F-8EA9-955D76FB66AB}">
      <dsp:nvSpPr>
        <dsp:cNvPr id="0" name=""/>
        <dsp:cNvSpPr/>
      </dsp:nvSpPr>
      <dsp:spPr>
        <a:xfrm>
          <a:off x="0" y="0"/>
          <a:ext cx="10515600" cy="2040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170" tIns="217170" rIns="217170" bIns="217170" numCol="1" spcCol="1270" anchor="t" anchorCtr="0">
          <a:noAutofit/>
        </a:bodyPr>
        <a:lstStyle/>
        <a:p>
          <a:pPr marL="0" lvl="0" indent="0" algn="l" defTabSz="2533650">
            <a:lnSpc>
              <a:spcPct val="90000"/>
            </a:lnSpc>
            <a:spcBef>
              <a:spcPct val="0"/>
            </a:spcBef>
            <a:spcAft>
              <a:spcPct val="35000"/>
            </a:spcAft>
            <a:buNone/>
          </a:pPr>
          <a:r>
            <a:rPr lang="en-US" sz="5700" kern="1200" dirty="0"/>
            <a:t>It is not going to take away your toys…</a:t>
          </a:r>
        </a:p>
      </dsp:txBody>
      <dsp:txXfrm>
        <a:off x="0" y="0"/>
        <a:ext cx="10515600" cy="2040487"/>
      </dsp:txXfrm>
    </dsp:sp>
    <dsp:sp modelId="{8B2BD592-9FFA-4443-884B-8F79E4309BC9}">
      <dsp:nvSpPr>
        <dsp:cNvPr id="0" name=""/>
        <dsp:cNvSpPr/>
      </dsp:nvSpPr>
      <dsp:spPr>
        <a:xfrm>
          <a:off x="0" y="2040487"/>
          <a:ext cx="10515600" cy="0"/>
        </a:xfrm>
        <a:prstGeom prst="lin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40149C96-4573-9E4A-BCAA-AE67BC50F24E}">
      <dsp:nvSpPr>
        <dsp:cNvPr id="0" name=""/>
        <dsp:cNvSpPr/>
      </dsp:nvSpPr>
      <dsp:spPr>
        <a:xfrm>
          <a:off x="0" y="2040487"/>
          <a:ext cx="10515600" cy="2040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170" tIns="217170" rIns="217170" bIns="217170" numCol="1" spcCol="1270" anchor="t" anchorCtr="0">
          <a:noAutofit/>
        </a:bodyPr>
        <a:lstStyle/>
        <a:p>
          <a:pPr marL="0" lvl="0" indent="0" algn="l" defTabSz="2533650">
            <a:lnSpc>
              <a:spcPct val="90000"/>
            </a:lnSpc>
            <a:spcBef>
              <a:spcPct val="0"/>
            </a:spcBef>
            <a:spcAft>
              <a:spcPct val="35000"/>
            </a:spcAft>
            <a:buNone/>
          </a:pPr>
          <a:r>
            <a:rPr lang="en-US" sz="5700" i="0" kern="1200" dirty="0"/>
            <a:t>It might even buy you some bigger toys  ;)</a:t>
          </a:r>
        </a:p>
      </dsp:txBody>
      <dsp:txXfrm>
        <a:off x="0" y="2040487"/>
        <a:ext cx="10515600" cy="20404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E649C-96E0-E84F-873C-BE499D5A7432}">
      <dsp:nvSpPr>
        <dsp:cNvPr id="0" name=""/>
        <dsp:cNvSpPr/>
      </dsp:nvSpPr>
      <dsp:spPr>
        <a:xfrm>
          <a:off x="4713943" y="2129949"/>
          <a:ext cx="1053513" cy="91440"/>
        </a:xfrm>
        <a:custGeom>
          <a:avLst/>
          <a:gdLst/>
          <a:ahLst/>
          <a:cxnLst/>
          <a:rect l="0" t="0" r="0" b="0"/>
          <a:pathLst>
            <a:path>
              <a:moveTo>
                <a:pt x="0" y="45720"/>
              </a:moveTo>
              <a:lnTo>
                <a:pt x="105351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13597" y="2170248"/>
        <a:ext cx="54205" cy="10841"/>
      </dsp:txXfrm>
    </dsp:sp>
    <dsp:sp modelId="{D03C90CF-F8C3-5644-866F-A24EB7CAA693}">
      <dsp:nvSpPr>
        <dsp:cNvPr id="0" name=""/>
        <dsp:cNvSpPr/>
      </dsp:nvSpPr>
      <dsp:spPr>
        <a:xfrm>
          <a:off x="2207" y="761608"/>
          <a:ext cx="4713535" cy="282812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30967" tIns="242441" rIns="230967" bIns="242441" numCol="1" spcCol="1270" anchor="ctr" anchorCtr="0">
          <a:noAutofit/>
        </a:bodyPr>
        <a:lstStyle/>
        <a:p>
          <a:pPr marL="0" lvl="0" indent="0" algn="ctr" defTabSz="2222500">
            <a:lnSpc>
              <a:spcPct val="90000"/>
            </a:lnSpc>
            <a:spcBef>
              <a:spcPct val="0"/>
            </a:spcBef>
            <a:spcAft>
              <a:spcPct val="35000"/>
            </a:spcAft>
            <a:buNone/>
          </a:pPr>
          <a:r>
            <a:rPr lang="en-US" sz="5000" kern="1200" dirty="0"/>
            <a:t>Understand the meanings of any and all </a:t>
          </a:r>
          <a:r>
            <a:rPr lang="en-US" sz="5000" kern="1200" dirty="0">
              <a:solidFill>
                <a:srgbClr val="C00000"/>
              </a:solidFill>
            </a:rPr>
            <a:t>words</a:t>
          </a:r>
        </a:p>
      </dsp:txBody>
      <dsp:txXfrm>
        <a:off x="2207" y="761608"/>
        <a:ext cx="4713535" cy="2828121"/>
      </dsp:txXfrm>
    </dsp:sp>
    <dsp:sp modelId="{FC8EAAEB-2DC7-6644-ADD5-85A6B2E814F2}">
      <dsp:nvSpPr>
        <dsp:cNvPr id="0" name=""/>
        <dsp:cNvSpPr/>
      </dsp:nvSpPr>
      <dsp:spPr>
        <a:xfrm>
          <a:off x="5799856" y="761608"/>
          <a:ext cx="4713535" cy="282812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30967" tIns="242441" rIns="230967" bIns="242441" numCol="1" spcCol="1270" anchor="ctr" anchorCtr="0">
          <a:noAutofit/>
        </a:bodyPr>
        <a:lstStyle/>
        <a:p>
          <a:pPr marL="0" lvl="0" indent="0" algn="ctr" defTabSz="2222500">
            <a:lnSpc>
              <a:spcPct val="90000"/>
            </a:lnSpc>
            <a:spcBef>
              <a:spcPct val="0"/>
            </a:spcBef>
            <a:spcAft>
              <a:spcPct val="35000"/>
            </a:spcAft>
            <a:buNone/>
          </a:pPr>
          <a:r>
            <a:rPr lang="en-US" sz="5000" kern="1200" dirty="0"/>
            <a:t>Understand the meaning of any and all </a:t>
          </a:r>
          <a:r>
            <a:rPr lang="en-US" sz="5000" kern="1200" dirty="0">
              <a:solidFill>
                <a:srgbClr val="C00000"/>
              </a:solidFill>
            </a:rPr>
            <a:t>symbols</a:t>
          </a:r>
        </a:p>
      </dsp:txBody>
      <dsp:txXfrm>
        <a:off x="5799856" y="761608"/>
        <a:ext cx="4713535" cy="28281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A779-97EB-B349-8F9C-C8437E3609EE}">
      <dsp:nvSpPr>
        <dsp:cNvPr id="0" name=""/>
        <dsp:cNvSpPr/>
      </dsp:nvSpPr>
      <dsp:spPr>
        <a:xfrm>
          <a:off x="0" y="525487"/>
          <a:ext cx="6089650" cy="240975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72625" tIns="708152" rIns="472625" bIns="241808" numCol="1" spcCol="1270" anchor="t" anchorCtr="0">
          <a:noAutofit/>
        </a:bodyPr>
        <a:lstStyle/>
        <a:p>
          <a:pPr marL="285750" lvl="1" indent="-285750" algn="l" defTabSz="1511300">
            <a:lnSpc>
              <a:spcPct val="90000"/>
            </a:lnSpc>
            <a:spcBef>
              <a:spcPct val="0"/>
            </a:spcBef>
            <a:spcAft>
              <a:spcPct val="15000"/>
            </a:spcAft>
            <a:buChar char="•"/>
          </a:pPr>
          <a:r>
            <a:rPr lang="en-US" sz="3400" kern="1200"/>
            <a:t>cheerful promptness or willingness; eagerness; speed or quickness</a:t>
          </a:r>
        </a:p>
      </dsp:txBody>
      <dsp:txXfrm>
        <a:off x="0" y="525487"/>
        <a:ext cx="6089650" cy="2409750"/>
      </dsp:txXfrm>
    </dsp:sp>
    <dsp:sp modelId="{D6C2D0FF-8F35-2240-82A4-D753EBE99672}">
      <dsp:nvSpPr>
        <dsp:cNvPr id="0" name=""/>
        <dsp:cNvSpPr/>
      </dsp:nvSpPr>
      <dsp:spPr>
        <a:xfrm>
          <a:off x="304482" y="23647"/>
          <a:ext cx="4262755" cy="100368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1122" tIns="0" rIns="161122" bIns="0" numCol="1" spcCol="1270" anchor="ctr" anchorCtr="0">
          <a:noAutofit/>
        </a:bodyPr>
        <a:lstStyle/>
        <a:p>
          <a:pPr marL="0" lvl="0" indent="0" algn="l" defTabSz="1511300">
            <a:lnSpc>
              <a:spcPct val="90000"/>
            </a:lnSpc>
            <a:spcBef>
              <a:spcPct val="0"/>
            </a:spcBef>
            <a:spcAft>
              <a:spcPct val="35000"/>
            </a:spcAft>
            <a:buNone/>
          </a:pPr>
          <a:r>
            <a:rPr lang="en-US" sz="3400" kern="1200"/>
            <a:t>Alacrity</a:t>
          </a:r>
        </a:p>
      </dsp:txBody>
      <dsp:txXfrm>
        <a:off x="353478" y="72643"/>
        <a:ext cx="4164763" cy="905688"/>
      </dsp:txXfrm>
    </dsp:sp>
    <dsp:sp modelId="{0BA34BB2-EEBD-0F4A-A9A1-E93638EDAE35}">
      <dsp:nvSpPr>
        <dsp:cNvPr id="0" name=""/>
        <dsp:cNvSpPr/>
      </dsp:nvSpPr>
      <dsp:spPr>
        <a:xfrm>
          <a:off x="0" y="3620677"/>
          <a:ext cx="6089650" cy="19278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72625" tIns="708152" rIns="472625" bIns="241808" numCol="1" spcCol="1270" anchor="t" anchorCtr="0">
          <a:noAutofit/>
        </a:bodyPr>
        <a:lstStyle/>
        <a:p>
          <a:pPr marL="285750" lvl="1" indent="-285750" algn="l" defTabSz="1511300">
            <a:lnSpc>
              <a:spcPct val="90000"/>
            </a:lnSpc>
            <a:spcBef>
              <a:spcPct val="0"/>
            </a:spcBef>
            <a:spcAft>
              <a:spcPct val="15000"/>
            </a:spcAft>
            <a:buChar char="•"/>
          </a:pPr>
          <a:r>
            <a:rPr lang="en-US" sz="3400" kern="1200"/>
            <a:t>greed; excessive desire, especially for wealth</a:t>
          </a:r>
        </a:p>
      </dsp:txBody>
      <dsp:txXfrm>
        <a:off x="0" y="3620677"/>
        <a:ext cx="6089650" cy="1927800"/>
      </dsp:txXfrm>
    </dsp:sp>
    <dsp:sp modelId="{1A85C539-7ED5-8340-B42B-77F7B6CC717B}">
      <dsp:nvSpPr>
        <dsp:cNvPr id="0" name=""/>
        <dsp:cNvSpPr/>
      </dsp:nvSpPr>
      <dsp:spPr>
        <a:xfrm>
          <a:off x="304482" y="3118837"/>
          <a:ext cx="4262755" cy="100368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1122" tIns="0" rIns="161122" bIns="0" numCol="1" spcCol="1270" anchor="ctr" anchorCtr="0">
          <a:noAutofit/>
        </a:bodyPr>
        <a:lstStyle/>
        <a:p>
          <a:pPr marL="0" lvl="0" indent="0" algn="l" defTabSz="1511300">
            <a:lnSpc>
              <a:spcPct val="90000"/>
            </a:lnSpc>
            <a:spcBef>
              <a:spcPct val="0"/>
            </a:spcBef>
            <a:spcAft>
              <a:spcPct val="35000"/>
            </a:spcAft>
            <a:buNone/>
          </a:pPr>
          <a:r>
            <a:rPr lang="en-US" sz="3400" kern="1200"/>
            <a:t>Cupidity: </a:t>
          </a:r>
        </a:p>
      </dsp:txBody>
      <dsp:txXfrm>
        <a:off x="353478" y="3167833"/>
        <a:ext cx="4164763" cy="9056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93E70-9028-8F45-A69D-34EF8A69A914}">
      <dsp:nvSpPr>
        <dsp:cNvPr id="0" name=""/>
        <dsp:cNvSpPr/>
      </dsp:nvSpPr>
      <dsp:spPr>
        <a:xfrm>
          <a:off x="653" y="519177"/>
          <a:ext cx="2548449" cy="1529069"/>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rPr>
            <a:t>Is technology/science a good career to get in to?</a:t>
          </a:r>
        </a:p>
        <a:p>
          <a:pPr marL="0" lvl="0" indent="0" algn="ctr" defTabSz="622300">
            <a:lnSpc>
              <a:spcPct val="90000"/>
            </a:lnSpc>
            <a:spcBef>
              <a:spcPct val="0"/>
            </a:spcBef>
            <a:spcAft>
              <a:spcPct val="35000"/>
            </a:spcAft>
            <a:buNone/>
          </a:pPr>
          <a:r>
            <a:rPr lang="en-US" sz="1400" kern="1200">
              <a:solidFill>
                <a:schemeClr val="bg1"/>
              </a:solidFill>
            </a:rPr>
            <a:t>Is there going to be a job for me?</a:t>
          </a:r>
        </a:p>
      </dsp:txBody>
      <dsp:txXfrm>
        <a:off x="653" y="519177"/>
        <a:ext cx="2548449" cy="1529069"/>
      </dsp:txXfrm>
    </dsp:sp>
    <dsp:sp modelId="{00391E22-FA4E-254C-8142-38EFC0E20AA6}">
      <dsp:nvSpPr>
        <dsp:cNvPr id="0" name=""/>
        <dsp:cNvSpPr/>
      </dsp:nvSpPr>
      <dsp:spPr>
        <a:xfrm>
          <a:off x="2803947" y="519177"/>
          <a:ext cx="2548449" cy="1529069"/>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bg1"/>
            </a:solidFill>
          </a:endParaRPr>
        </a:p>
        <a:p>
          <a:pPr marL="0" lvl="0" indent="0" algn="ctr" defTabSz="622300">
            <a:lnSpc>
              <a:spcPct val="90000"/>
            </a:lnSpc>
            <a:spcBef>
              <a:spcPct val="0"/>
            </a:spcBef>
            <a:spcAft>
              <a:spcPct val="35000"/>
            </a:spcAft>
            <a:buNone/>
          </a:pPr>
          <a:r>
            <a:rPr lang="en-US" sz="1400" kern="1200">
              <a:solidFill>
                <a:schemeClr val="bg1"/>
              </a:solidFill>
            </a:rPr>
            <a:t>I’m worried a tech career </a:t>
          </a:r>
        </a:p>
        <a:p>
          <a:pPr marL="0" lvl="0" indent="0" algn="ctr" defTabSz="622300">
            <a:lnSpc>
              <a:spcPct val="90000"/>
            </a:lnSpc>
            <a:spcBef>
              <a:spcPct val="0"/>
            </a:spcBef>
            <a:spcAft>
              <a:spcPct val="35000"/>
            </a:spcAft>
            <a:buNone/>
          </a:pPr>
          <a:r>
            <a:rPr lang="en-US" sz="1400" kern="1200">
              <a:solidFill>
                <a:schemeClr val="bg1"/>
              </a:solidFill>
            </a:rPr>
            <a:t>will be boring…</a:t>
          </a:r>
        </a:p>
      </dsp:txBody>
      <dsp:txXfrm>
        <a:off x="2803947" y="519177"/>
        <a:ext cx="2548449" cy="1529069"/>
      </dsp:txXfrm>
    </dsp:sp>
    <dsp:sp modelId="{1ED33616-AC5E-1A4D-B9D2-525EBED6CC4E}">
      <dsp:nvSpPr>
        <dsp:cNvPr id="0" name=""/>
        <dsp:cNvSpPr/>
      </dsp:nvSpPr>
      <dsp:spPr>
        <a:xfrm>
          <a:off x="653" y="2303091"/>
          <a:ext cx="2548449" cy="1529069"/>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rPr>
            <a:t>What if I like doing other things that are not technology related? </a:t>
          </a:r>
        </a:p>
        <a:p>
          <a:pPr marL="0" lvl="0" indent="0" algn="ctr" defTabSz="622300">
            <a:lnSpc>
              <a:spcPct val="90000"/>
            </a:lnSpc>
            <a:spcBef>
              <a:spcPct val="0"/>
            </a:spcBef>
            <a:spcAft>
              <a:spcPct val="35000"/>
            </a:spcAft>
            <a:buNone/>
          </a:pPr>
          <a:r>
            <a:rPr lang="en-US" sz="1400" kern="1200">
              <a:solidFill>
                <a:schemeClr val="bg1"/>
              </a:solidFill>
            </a:rPr>
            <a:t>I don’t want to be limited by selecting a tech career. </a:t>
          </a:r>
        </a:p>
        <a:p>
          <a:pPr marL="0" lvl="0" indent="0" algn="ctr" defTabSz="622300">
            <a:lnSpc>
              <a:spcPct val="90000"/>
            </a:lnSpc>
            <a:spcBef>
              <a:spcPct val="0"/>
            </a:spcBef>
            <a:spcAft>
              <a:spcPct val="35000"/>
            </a:spcAft>
            <a:buNone/>
          </a:pPr>
          <a:r>
            <a:rPr lang="en-US" sz="1400" kern="1200">
              <a:solidFill>
                <a:schemeClr val="bg1"/>
              </a:solidFill>
            </a:rPr>
            <a:t> I don’t want to lose my other interests…</a:t>
          </a:r>
        </a:p>
      </dsp:txBody>
      <dsp:txXfrm>
        <a:off x="653" y="2303091"/>
        <a:ext cx="2548449" cy="1529069"/>
      </dsp:txXfrm>
    </dsp:sp>
    <dsp:sp modelId="{4398608B-0A99-FE4B-93A6-DE0AC1247252}">
      <dsp:nvSpPr>
        <dsp:cNvPr id="0" name=""/>
        <dsp:cNvSpPr/>
      </dsp:nvSpPr>
      <dsp:spPr>
        <a:xfrm>
          <a:off x="2803947" y="2303091"/>
          <a:ext cx="2548449" cy="1529069"/>
        </a:xfrm>
        <a:prstGeom prst="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rPr>
            <a:t>Will I be able to learn it? </a:t>
          </a:r>
        </a:p>
        <a:p>
          <a:pPr marL="0" lvl="0" indent="0" algn="ctr" defTabSz="622300">
            <a:lnSpc>
              <a:spcPct val="90000"/>
            </a:lnSpc>
            <a:spcBef>
              <a:spcPct val="0"/>
            </a:spcBef>
            <a:spcAft>
              <a:spcPct val="35000"/>
            </a:spcAft>
            <a:buNone/>
          </a:pPr>
          <a:r>
            <a:rPr lang="en-US" sz="1400" kern="1200">
              <a:solidFill>
                <a:schemeClr val="bg1"/>
              </a:solidFill>
            </a:rPr>
            <a:t>How do I get through such ‘hard’ classes?</a:t>
          </a:r>
        </a:p>
        <a:p>
          <a:pPr marL="0" lvl="0" indent="0" algn="ctr" defTabSz="622300">
            <a:lnSpc>
              <a:spcPct val="90000"/>
            </a:lnSpc>
            <a:spcBef>
              <a:spcPct val="0"/>
            </a:spcBef>
            <a:spcAft>
              <a:spcPct val="35000"/>
            </a:spcAft>
            <a:buNone/>
          </a:pPr>
          <a:r>
            <a:rPr lang="en-US" sz="1400" kern="1200">
              <a:solidFill>
                <a:schemeClr val="bg1"/>
              </a:solidFill>
            </a:rPr>
            <a:t>I’m not good at math…</a:t>
          </a:r>
        </a:p>
      </dsp:txBody>
      <dsp:txXfrm>
        <a:off x="2803947" y="2303091"/>
        <a:ext cx="2548449" cy="15290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9E354-4AF0-4441-8C7C-343C15D4778E}" type="datetimeFigureOut">
              <a:rPr lang="en-US" smtClean="0"/>
              <a:t>7/7/18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82B9A-11C5-714E-8BC3-F648D52C1AB8}" type="slidenum">
              <a:rPr lang="en-US" smtClean="0"/>
              <a:t>‹#›</a:t>
            </a:fld>
            <a:endParaRPr lang="en-US" dirty="0"/>
          </a:p>
        </p:txBody>
      </p:sp>
    </p:spTree>
    <p:extLst>
      <p:ext uri="{BB962C8B-B14F-4D97-AF65-F5344CB8AC3E}">
        <p14:creationId xmlns:p14="http://schemas.microsoft.com/office/powerpoint/2010/main" val="799262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82B9A-11C5-714E-8BC3-F648D52C1AB8}" type="slidenum">
              <a:rPr lang="en-US" smtClean="0"/>
              <a:t>7</a:t>
            </a:fld>
            <a:endParaRPr lang="en-US" dirty="0"/>
          </a:p>
        </p:txBody>
      </p:sp>
    </p:spTree>
    <p:extLst>
      <p:ext uri="{BB962C8B-B14F-4D97-AF65-F5344CB8AC3E}">
        <p14:creationId xmlns:p14="http://schemas.microsoft.com/office/powerpoint/2010/main" val="35365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82B9A-11C5-714E-8BC3-F648D52C1AB8}" type="slidenum">
              <a:rPr lang="en-US" smtClean="0"/>
              <a:t>9</a:t>
            </a:fld>
            <a:endParaRPr lang="en-US" dirty="0"/>
          </a:p>
        </p:txBody>
      </p:sp>
    </p:spTree>
    <p:extLst>
      <p:ext uri="{BB962C8B-B14F-4D97-AF65-F5344CB8AC3E}">
        <p14:creationId xmlns:p14="http://schemas.microsoft.com/office/powerpoint/2010/main" val="2789079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582B9A-11C5-714E-8BC3-F648D52C1AB8}" type="slidenum">
              <a:rPr lang="en-US" smtClean="0"/>
              <a:t>18</a:t>
            </a:fld>
            <a:endParaRPr lang="en-US" dirty="0"/>
          </a:p>
        </p:txBody>
      </p:sp>
    </p:spTree>
    <p:extLst>
      <p:ext uri="{BB962C8B-B14F-4D97-AF65-F5344CB8AC3E}">
        <p14:creationId xmlns:p14="http://schemas.microsoft.com/office/powerpoint/2010/main" val="479687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05413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85219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7/7/18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15692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28029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7/7/18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258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7/7/18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4640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7/7/18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64088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7/7/18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6386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7/7/18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3638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8407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980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7/7/18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11299872"/>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71.png"/><Relationship Id="rId7" Type="http://schemas.openxmlformats.org/officeDocument/2006/relationships/diagramQuickStyle" Target="../diagrams/quickStyle9.xm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72.png"/><Relationship Id="rId9" Type="http://schemas.microsoft.com/office/2007/relationships/diagramDrawing" Target="../diagrams/drawing9.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E85F6D8-5E17-0F40-8274-67B5E1D392B3}"/>
              </a:ext>
            </a:extLst>
          </p:cNvPr>
          <p:cNvSpPr>
            <a:spLocks noGrp="1"/>
          </p:cNvSpPr>
          <p:nvPr>
            <p:ph type="ctrTitle"/>
          </p:nvPr>
        </p:nvSpPr>
        <p:spPr>
          <a:xfrm>
            <a:off x="838199" y="4525347"/>
            <a:ext cx="6801321" cy="1737360"/>
          </a:xfrm>
        </p:spPr>
        <p:txBody>
          <a:bodyPr anchor="ctr">
            <a:normAutofit/>
          </a:bodyPr>
          <a:lstStyle/>
          <a:p>
            <a:pPr algn="r"/>
            <a:r>
              <a:rPr lang="en-US" dirty="0"/>
              <a:t>Hip Hop Leaders</a:t>
            </a:r>
          </a:p>
        </p:txBody>
      </p:sp>
      <p:sp>
        <p:nvSpPr>
          <p:cNvPr id="3" name="Subtitle 2">
            <a:extLst>
              <a:ext uri="{FF2B5EF4-FFF2-40B4-BE49-F238E27FC236}">
                <a16:creationId xmlns:a16="http://schemas.microsoft.com/office/drawing/2014/main" id="{882BEA3E-CF3F-9040-9076-8355146C688F}"/>
              </a:ext>
            </a:extLst>
          </p:cNvPr>
          <p:cNvSpPr>
            <a:spLocks noGrp="1"/>
          </p:cNvSpPr>
          <p:nvPr>
            <p:ph type="subTitle" idx="1"/>
          </p:nvPr>
        </p:nvSpPr>
        <p:spPr>
          <a:xfrm>
            <a:off x="7961258" y="4525347"/>
            <a:ext cx="3258675" cy="1737360"/>
          </a:xfrm>
        </p:spPr>
        <p:txBody>
          <a:bodyPr anchor="ctr">
            <a:normAutofit/>
          </a:bodyPr>
          <a:lstStyle/>
          <a:p>
            <a:pPr algn="l"/>
            <a:r>
              <a:rPr lang="en-US" dirty="0"/>
              <a:t>Turning Dreams of Working in STEM into Reality</a:t>
            </a:r>
          </a:p>
        </p:txBody>
      </p:sp>
    </p:spTree>
    <p:extLst>
      <p:ext uri="{BB962C8B-B14F-4D97-AF65-F5344CB8AC3E}">
        <p14:creationId xmlns:p14="http://schemas.microsoft.com/office/powerpoint/2010/main" val="1132366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59DF14-D658-AD4B-BD14-296AD5A9FA4F}"/>
              </a:ext>
            </a:extLst>
          </p:cNvPr>
          <p:cNvPicPr>
            <a:picLocks noChangeAspect="1"/>
          </p:cNvPicPr>
          <p:nvPr/>
        </p:nvPicPr>
        <p:blipFill rotWithShape="1">
          <a:blip r:embed="rId2"/>
          <a:srcRect b="16357"/>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05D8530-C188-514C-913E-8113B44FCCFD}"/>
              </a:ext>
            </a:extLst>
          </p:cNvPr>
          <p:cNvSpPr txBox="1"/>
          <p:nvPr/>
        </p:nvSpPr>
        <p:spPr>
          <a:xfrm>
            <a:off x="594110" y="1383042"/>
            <a:ext cx="4075081" cy="3773010"/>
          </a:xfrm>
          <a:prstGeom prst="rect">
            <a:avLst/>
          </a:prstGeom>
        </p:spPr>
        <p:txBody>
          <a:bodyPr vert="horz" lIns="91440" tIns="45720" rIns="91440" bIns="45720" rtlCol="0">
            <a:normAutofit/>
          </a:bodyPr>
          <a:lstStyle/>
          <a:p>
            <a:pPr defTabSz="914400">
              <a:lnSpc>
                <a:spcPct val="90000"/>
              </a:lnSpc>
              <a:spcAft>
                <a:spcPts val="600"/>
              </a:spcAft>
            </a:pPr>
            <a:r>
              <a:rPr lang="en-US" sz="2800" dirty="0"/>
              <a:t>1.5 million Uber/Lyft drivers in the US</a:t>
            </a:r>
          </a:p>
          <a:p>
            <a:pPr defTabSz="914400">
              <a:lnSpc>
                <a:spcPct val="90000"/>
              </a:lnSpc>
              <a:spcAft>
                <a:spcPts val="600"/>
              </a:spcAft>
            </a:pPr>
            <a:endParaRPr lang="en-US" sz="2800" dirty="0"/>
          </a:p>
          <a:p>
            <a:pPr marL="457200" indent="-457200" defTabSz="914400">
              <a:lnSpc>
                <a:spcPct val="90000"/>
              </a:lnSpc>
              <a:spcAft>
                <a:spcPts val="600"/>
              </a:spcAft>
              <a:buFont typeface="Arial" panose="020B0604020202020204" pitchFamily="34" charset="0"/>
              <a:buChar char="•"/>
            </a:pPr>
            <a:r>
              <a:rPr lang="en-US" sz="2800" dirty="0"/>
              <a:t>Driver</a:t>
            </a:r>
          </a:p>
          <a:p>
            <a:pPr marL="457200" indent="-457200" defTabSz="914400">
              <a:lnSpc>
                <a:spcPct val="90000"/>
              </a:lnSpc>
              <a:spcAft>
                <a:spcPts val="600"/>
              </a:spcAft>
              <a:buFont typeface="Arial" panose="020B0604020202020204" pitchFamily="34" charset="0"/>
              <a:buChar char="•"/>
            </a:pPr>
            <a:r>
              <a:rPr lang="en-US" sz="2800" dirty="0"/>
              <a:t>Difficulty</a:t>
            </a:r>
          </a:p>
          <a:p>
            <a:pPr marL="457200" indent="-457200" defTabSz="914400">
              <a:lnSpc>
                <a:spcPct val="90000"/>
              </a:lnSpc>
              <a:spcAft>
                <a:spcPts val="600"/>
              </a:spcAft>
              <a:buFont typeface="Arial" panose="020B0604020202020204" pitchFamily="34" charset="0"/>
              <a:buChar char="•"/>
            </a:pPr>
            <a:r>
              <a:rPr lang="en-US" sz="2800" dirty="0"/>
              <a:t>How much $/hour</a:t>
            </a:r>
          </a:p>
          <a:p>
            <a:pPr marL="457200" indent="-457200" defTabSz="914400">
              <a:lnSpc>
                <a:spcPct val="90000"/>
              </a:lnSpc>
              <a:spcAft>
                <a:spcPts val="600"/>
              </a:spcAft>
              <a:buFont typeface="Arial" panose="020B0604020202020204" pitchFamily="34" charset="0"/>
              <a:buChar char="•"/>
            </a:pPr>
            <a:r>
              <a:rPr lang="en-US" sz="2800" dirty="0"/>
              <a:t>Important Question….</a:t>
            </a:r>
          </a:p>
          <a:p>
            <a:pPr marL="457200" indent="-457200" defTabSz="914400">
              <a:lnSpc>
                <a:spcPct val="90000"/>
              </a:lnSpc>
              <a:spcAft>
                <a:spcPts val="600"/>
              </a:spcAft>
              <a:buFont typeface="Arial" panose="020B0604020202020204" pitchFamily="34" charset="0"/>
              <a:buChar char="•"/>
            </a:pPr>
            <a:endParaRPr lang="en-US" sz="2800" dirty="0"/>
          </a:p>
          <a:p>
            <a:pPr algn="ctr" defTabSz="914400">
              <a:lnSpc>
                <a:spcPct val="90000"/>
              </a:lnSpc>
              <a:spcAft>
                <a:spcPts val="600"/>
              </a:spcAft>
            </a:pPr>
            <a:endParaRPr lang="en-US" sz="2800" dirty="0"/>
          </a:p>
          <a:p>
            <a:pPr indent="-228600" defTabSz="914400">
              <a:lnSpc>
                <a:spcPct val="90000"/>
              </a:lnSpc>
              <a:spcAft>
                <a:spcPts val="600"/>
              </a:spcAft>
              <a:buFont typeface="Arial" panose="020B0604020202020204" pitchFamily="34" charset="0"/>
              <a:buChar char="•"/>
            </a:pPr>
            <a:endParaRPr lang="en-US" sz="2800" dirty="0"/>
          </a:p>
          <a:p>
            <a:pPr defTabSz="914400">
              <a:lnSpc>
                <a:spcPct val="90000"/>
              </a:lnSpc>
              <a:spcAft>
                <a:spcPts val="600"/>
              </a:spcAft>
            </a:pPr>
            <a:endParaRPr lang="en-US" sz="2800" dirty="0"/>
          </a:p>
          <a:p>
            <a:pPr indent="-228600" defTabSz="914400">
              <a:lnSpc>
                <a:spcPct val="90000"/>
              </a:lnSpc>
              <a:spcAft>
                <a:spcPts val="6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1529869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60822BE-35A9-3D42-A2C5-E90768F61E7D}"/>
              </a:ext>
            </a:extLst>
          </p:cNvPr>
          <p:cNvPicPr>
            <a:picLocks noChangeAspect="1"/>
          </p:cNvPicPr>
          <p:nvPr/>
        </p:nvPicPr>
        <p:blipFill rotWithShape="1">
          <a:blip r:embed="rId2"/>
          <a:srcRect l="512" r="-2" b="-2"/>
          <a:stretch/>
        </p:blipFill>
        <p:spPr>
          <a:xfrm>
            <a:off x="641276" y="643467"/>
            <a:ext cx="4013020" cy="2702558"/>
          </a:xfrm>
          <a:prstGeom prst="rect">
            <a:avLst/>
          </a:prstGeom>
        </p:spPr>
      </p:pic>
      <p:pic>
        <p:nvPicPr>
          <p:cNvPr id="9" name="Picture 8">
            <a:extLst>
              <a:ext uri="{FF2B5EF4-FFF2-40B4-BE49-F238E27FC236}">
                <a16:creationId xmlns:a16="http://schemas.microsoft.com/office/drawing/2014/main" id="{B281CA3A-1259-DA4B-A0BE-9EC9E66CF3D8}"/>
              </a:ext>
            </a:extLst>
          </p:cNvPr>
          <p:cNvPicPr>
            <a:picLocks noChangeAspect="1"/>
          </p:cNvPicPr>
          <p:nvPr/>
        </p:nvPicPr>
        <p:blipFill rotWithShape="1">
          <a:blip r:embed="rId3"/>
          <a:srcRect l="5994" r="5786"/>
          <a:stretch/>
        </p:blipFill>
        <p:spPr>
          <a:xfrm>
            <a:off x="643467" y="3509433"/>
            <a:ext cx="4010830" cy="2705099"/>
          </a:xfrm>
          <a:prstGeom prst="rect">
            <a:avLst/>
          </a:prstGeom>
        </p:spPr>
      </p:pic>
      <p:pic>
        <p:nvPicPr>
          <p:cNvPr id="5" name="Picture 4">
            <a:extLst>
              <a:ext uri="{FF2B5EF4-FFF2-40B4-BE49-F238E27FC236}">
                <a16:creationId xmlns:a16="http://schemas.microsoft.com/office/drawing/2014/main" id="{A2C0B034-6227-EF42-8736-775D5699DDAB}"/>
              </a:ext>
            </a:extLst>
          </p:cNvPr>
          <p:cNvPicPr>
            <a:picLocks noChangeAspect="1"/>
          </p:cNvPicPr>
          <p:nvPr/>
        </p:nvPicPr>
        <p:blipFill rotWithShape="1">
          <a:blip r:embed="rId4"/>
          <a:srcRect l="7823" r="25073"/>
          <a:stretch/>
        </p:blipFill>
        <p:spPr>
          <a:xfrm>
            <a:off x="4812633" y="643467"/>
            <a:ext cx="6735900" cy="5571066"/>
          </a:xfrm>
          <a:prstGeom prst="rect">
            <a:avLst/>
          </a:prstGeom>
        </p:spPr>
      </p:pic>
    </p:spTree>
    <p:extLst>
      <p:ext uri="{BB962C8B-B14F-4D97-AF65-F5344CB8AC3E}">
        <p14:creationId xmlns:p14="http://schemas.microsoft.com/office/powerpoint/2010/main" val="893117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Freeform 37">
            <a:extLst>
              <a:ext uri="{FF2B5EF4-FFF2-40B4-BE49-F238E27FC236}">
                <a16:creationId xmlns:a16="http://schemas.microsoft.com/office/drawing/2014/main" id="{DEFD2014-7535-4EF2-808F-F045749C8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5" name="Picture 24">
            <a:extLst>
              <a:ext uri="{FF2B5EF4-FFF2-40B4-BE49-F238E27FC236}">
                <a16:creationId xmlns:a16="http://schemas.microsoft.com/office/drawing/2014/main" id="{D266BBBE-D777-AF4B-A713-4D9745212469}"/>
              </a:ext>
            </a:extLst>
          </p:cNvPr>
          <p:cNvPicPr>
            <a:picLocks noChangeAspect="1"/>
          </p:cNvPicPr>
          <p:nvPr/>
        </p:nvPicPr>
        <p:blipFill rotWithShape="1">
          <a:blip r:embed="rId2"/>
          <a:srcRect b="1648"/>
          <a:stretch/>
        </p:blipFill>
        <p:spPr>
          <a:xfrm>
            <a:off x="6587330" y="1691641"/>
            <a:ext cx="4004406" cy="2500885"/>
          </a:xfrm>
          <a:custGeom>
            <a:avLst/>
            <a:gdLst>
              <a:gd name="connsiteX0" fmla="*/ 1158807 w 4004406"/>
              <a:gd name="connsiteY0" fmla="*/ 0 h 2500885"/>
              <a:gd name="connsiteX1" fmla="*/ 4004406 w 4004406"/>
              <a:gd name="connsiteY1" fmla="*/ 0 h 2500885"/>
              <a:gd name="connsiteX2" fmla="*/ 2845598 w 4004406"/>
              <a:gd name="connsiteY2" fmla="*/ 2500885 h 2500885"/>
              <a:gd name="connsiteX3" fmla="*/ 0 w 4004406"/>
              <a:gd name="connsiteY3" fmla="*/ 2500885 h 2500885"/>
            </a:gdLst>
            <a:ahLst/>
            <a:cxnLst>
              <a:cxn ang="0">
                <a:pos x="connsiteX0" y="connsiteY0"/>
              </a:cxn>
              <a:cxn ang="0">
                <a:pos x="connsiteX1" y="connsiteY1"/>
              </a:cxn>
              <a:cxn ang="0">
                <a:pos x="connsiteX2" y="connsiteY2"/>
              </a:cxn>
              <a:cxn ang="0">
                <a:pos x="connsiteX3" y="connsiteY3"/>
              </a:cxn>
            </a:cxnLst>
            <a:rect l="l" t="t" r="r" b="b"/>
            <a:pathLst>
              <a:path w="4004406" h="2500885">
                <a:moveTo>
                  <a:pt x="1158807" y="0"/>
                </a:moveTo>
                <a:lnTo>
                  <a:pt x="4004406" y="0"/>
                </a:lnTo>
                <a:lnTo>
                  <a:pt x="2845598" y="2500885"/>
                </a:lnTo>
                <a:lnTo>
                  <a:pt x="0" y="2500885"/>
                </a:lnTo>
                <a:close/>
              </a:path>
            </a:pathLst>
          </a:custGeom>
        </p:spPr>
      </p:pic>
      <p:pic>
        <p:nvPicPr>
          <p:cNvPr id="11" name="Picture 10">
            <a:extLst>
              <a:ext uri="{FF2B5EF4-FFF2-40B4-BE49-F238E27FC236}">
                <a16:creationId xmlns:a16="http://schemas.microsoft.com/office/drawing/2014/main" id="{D2D9F35B-5255-1643-AA1E-1687DFF53250}"/>
              </a:ext>
            </a:extLst>
          </p:cNvPr>
          <p:cNvPicPr>
            <a:picLocks noChangeAspect="1"/>
          </p:cNvPicPr>
          <p:nvPr/>
        </p:nvPicPr>
        <p:blipFill rotWithShape="1">
          <a:blip r:embed="rId3"/>
          <a:srcRect l="24882" r="6928" b="3"/>
          <a:stretch/>
        </p:blipFill>
        <p:spPr>
          <a:xfrm>
            <a:off x="9597231" y="1691164"/>
            <a:ext cx="2594769" cy="2501837"/>
          </a:xfrm>
          <a:custGeom>
            <a:avLst/>
            <a:gdLst>
              <a:gd name="connsiteX0" fmla="*/ 1159248 w 2594769"/>
              <a:gd name="connsiteY0" fmla="*/ 0 h 2501837"/>
              <a:gd name="connsiteX1" fmla="*/ 2594769 w 2594769"/>
              <a:gd name="connsiteY1" fmla="*/ 0 h 2501837"/>
              <a:gd name="connsiteX2" fmla="*/ 2594769 w 2594769"/>
              <a:gd name="connsiteY2" fmla="*/ 2501837 h 2501837"/>
              <a:gd name="connsiteX3" fmla="*/ 0 w 2594769"/>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2594769" h="2501837">
                <a:moveTo>
                  <a:pt x="1159248" y="0"/>
                </a:moveTo>
                <a:lnTo>
                  <a:pt x="2594769" y="0"/>
                </a:lnTo>
                <a:lnTo>
                  <a:pt x="2594769" y="2501837"/>
                </a:lnTo>
                <a:lnTo>
                  <a:pt x="0" y="2501837"/>
                </a:lnTo>
                <a:close/>
              </a:path>
            </a:pathLst>
          </a:custGeom>
        </p:spPr>
      </p:pic>
      <p:pic>
        <p:nvPicPr>
          <p:cNvPr id="31" name="Picture 30">
            <a:extLst>
              <a:ext uri="{FF2B5EF4-FFF2-40B4-BE49-F238E27FC236}">
                <a16:creationId xmlns:a16="http://schemas.microsoft.com/office/drawing/2014/main" id="{6D7A2275-50E8-7142-A9AD-6446B78C2EE8}"/>
              </a:ext>
            </a:extLst>
          </p:cNvPr>
          <p:cNvPicPr>
            <a:picLocks noChangeAspect="1"/>
          </p:cNvPicPr>
          <p:nvPr/>
        </p:nvPicPr>
        <p:blipFill rotWithShape="1">
          <a:blip r:embed="rId4"/>
          <a:srcRect r="4805"/>
          <a:stretch/>
        </p:blipFill>
        <p:spPr>
          <a:xfrm>
            <a:off x="7823674" y="4357117"/>
            <a:ext cx="4368327" cy="2500884"/>
          </a:xfrm>
          <a:custGeom>
            <a:avLst/>
            <a:gdLst>
              <a:gd name="connsiteX0" fmla="*/ 1717230 w 4368327"/>
              <a:gd name="connsiteY0" fmla="*/ 0 h 2500884"/>
              <a:gd name="connsiteX1" fmla="*/ 4368327 w 4368327"/>
              <a:gd name="connsiteY1" fmla="*/ 0 h 2500884"/>
              <a:gd name="connsiteX2" fmla="*/ 4368327 w 4368327"/>
              <a:gd name="connsiteY2" fmla="*/ 2500884 h 2500884"/>
              <a:gd name="connsiteX3" fmla="*/ 0 w 4368327"/>
              <a:gd name="connsiteY3" fmla="*/ 2500884 h 2500884"/>
              <a:gd name="connsiteX4" fmla="*/ 0 w 4368327"/>
              <a:gd name="connsiteY4" fmla="*/ 2500883 h 2500884"/>
              <a:gd name="connsiteX5" fmla="*/ 552186 w 4368327"/>
              <a:gd name="connsiteY5" fmla="*/ 2500883 h 2500884"/>
              <a:gd name="connsiteX6" fmla="*/ 558423 w 4368327"/>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327" h="2500884">
                <a:moveTo>
                  <a:pt x="1717230" y="0"/>
                </a:moveTo>
                <a:lnTo>
                  <a:pt x="4368327" y="0"/>
                </a:lnTo>
                <a:lnTo>
                  <a:pt x="4368327" y="2500884"/>
                </a:lnTo>
                <a:lnTo>
                  <a:pt x="0" y="2500884"/>
                </a:lnTo>
                <a:lnTo>
                  <a:pt x="0" y="2500883"/>
                </a:lnTo>
                <a:lnTo>
                  <a:pt x="552186" y="2500883"/>
                </a:lnTo>
                <a:lnTo>
                  <a:pt x="558423" y="2500883"/>
                </a:lnTo>
                <a:close/>
              </a:path>
            </a:pathLst>
          </a:custGeom>
        </p:spPr>
      </p:pic>
      <p:pic>
        <p:nvPicPr>
          <p:cNvPr id="5" name="Picture 4">
            <a:extLst>
              <a:ext uri="{FF2B5EF4-FFF2-40B4-BE49-F238E27FC236}">
                <a16:creationId xmlns:a16="http://schemas.microsoft.com/office/drawing/2014/main" id="{1952076C-E6F4-D348-B0D0-EEC083054695}"/>
              </a:ext>
            </a:extLst>
          </p:cNvPr>
          <p:cNvPicPr>
            <a:picLocks noChangeAspect="1"/>
          </p:cNvPicPr>
          <p:nvPr/>
        </p:nvPicPr>
        <p:blipFill rotWithShape="1">
          <a:blip r:embed="rId5"/>
          <a:srcRect r="1" b="969"/>
          <a:stretch/>
        </p:blipFill>
        <p:spPr>
          <a:xfrm>
            <a:off x="4791075" y="4357117"/>
            <a:ext cx="4570758" cy="2500884"/>
          </a:xfrm>
          <a:custGeom>
            <a:avLst/>
            <a:gdLst>
              <a:gd name="connsiteX0" fmla="*/ 1717230 w 4570758"/>
              <a:gd name="connsiteY0" fmla="*/ 0 h 2500884"/>
              <a:gd name="connsiteX1" fmla="*/ 4570758 w 4570758"/>
              <a:gd name="connsiteY1" fmla="*/ 0 h 2500884"/>
              <a:gd name="connsiteX2" fmla="*/ 3411951 w 4570758"/>
              <a:gd name="connsiteY2" fmla="*/ 2500884 h 2500884"/>
              <a:gd name="connsiteX3" fmla="*/ 3405728 w 4570758"/>
              <a:gd name="connsiteY3" fmla="*/ 2500884 h 2500884"/>
              <a:gd name="connsiteX4" fmla="*/ 2215937 w 4570758"/>
              <a:gd name="connsiteY4" fmla="*/ 2500884 h 2500884"/>
              <a:gd name="connsiteX5" fmla="*/ 565892 w 4570758"/>
              <a:gd name="connsiteY5" fmla="*/ 2500884 h 2500884"/>
              <a:gd name="connsiteX6" fmla="*/ 0 w 4570758"/>
              <a:gd name="connsiteY6" fmla="*/ 2500884 h 2500884"/>
              <a:gd name="connsiteX7" fmla="*/ 0 w 4570758"/>
              <a:gd name="connsiteY7" fmla="*/ 2500883 h 2500884"/>
              <a:gd name="connsiteX8" fmla="*/ 552186 w 4570758"/>
              <a:gd name="connsiteY8" fmla="*/ 2500883 h 2500884"/>
              <a:gd name="connsiteX9" fmla="*/ 558423 w 4570758"/>
              <a:gd name="connsiteY9"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0758" h="2500884">
                <a:moveTo>
                  <a:pt x="1717230" y="0"/>
                </a:moveTo>
                <a:lnTo>
                  <a:pt x="4570758" y="0"/>
                </a:lnTo>
                <a:lnTo>
                  <a:pt x="3411951" y="2500884"/>
                </a:lnTo>
                <a:lnTo>
                  <a:pt x="3405728" y="2500884"/>
                </a:lnTo>
                <a:lnTo>
                  <a:pt x="2215937" y="2500884"/>
                </a:lnTo>
                <a:lnTo>
                  <a:pt x="565892" y="2500884"/>
                </a:lnTo>
                <a:lnTo>
                  <a:pt x="0" y="2500884"/>
                </a:lnTo>
                <a:lnTo>
                  <a:pt x="0" y="2500883"/>
                </a:lnTo>
                <a:lnTo>
                  <a:pt x="552186" y="2500883"/>
                </a:lnTo>
                <a:lnTo>
                  <a:pt x="558423" y="2500883"/>
                </a:lnTo>
                <a:close/>
              </a:path>
            </a:pathLst>
          </a:custGeom>
        </p:spPr>
      </p:pic>
      <p:sp>
        <p:nvSpPr>
          <p:cNvPr id="26" name="TextBox 25">
            <a:extLst>
              <a:ext uri="{FF2B5EF4-FFF2-40B4-BE49-F238E27FC236}">
                <a16:creationId xmlns:a16="http://schemas.microsoft.com/office/drawing/2014/main" id="{0DAD37B2-14BF-A046-83C2-F7FDDAF27E64}"/>
              </a:ext>
            </a:extLst>
          </p:cNvPr>
          <p:cNvSpPr txBox="1"/>
          <p:nvPr/>
        </p:nvSpPr>
        <p:spPr>
          <a:xfrm>
            <a:off x="838200" y="2015406"/>
            <a:ext cx="5097779" cy="4065986"/>
          </a:xfrm>
          <a:prstGeom prst="rect">
            <a:avLst/>
          </a:prstGeom>
        </p:spPr>
        <p:txBody>
          <a:bodyPr vert="horz" lIns="91440" tIns="45720" rIns="91440" bIns="45720" rtlCol="0" anchor="t">
            <a:normAutofit lnSpcReduction="10000"/>
          </a:bodyPr>
          <a:lstStyle/>
          <a:p>
            <a:pPr indent="-228600" defTabSz="914400">
              <a:lnSpc>
                <a:spcPct val="90000"/>
              </a:lnSpc>
              <a:spcBef>
                <a:spcPct val="0"/>
              </a:spcBef>
              <a:spcAft>
                <a:spcPts val="600"/>
              </a:spcAft>
              <a:buFont typeface="Arial" panose="020B0604020202020204" pitchFamily="34" charset="0"/>
              <a:buChar char="•"/>
            </a:pPr>
            <a:r>
              <a:rPr lang="en-US" sz="2800" dirty="0">
                <a:solidFill>
                  <a:srgbClr val="FFFFFF"/>
                </a:solidFill>
              </a:rPr>
              <a:t>Bank Teller</a:t>
            </a:r>
          </a:p>
          <a:p>
            <a:pPr indent="-228600" defTabSz="914400">
              <a:lnSpc>
                <a:spcPct val="90000"/>
              </a:lnSpc>
              <a:spcBef>
                <a:spcPct val="0"/>
              </a:spcBef>
              <a:spcAft>
                <a:spcPts val="600"/>
              </a:spcAft>
              <a:buFont typeface="Arial" panose="020B0604020202020204" pitchFamily="34" charset="0"/>
              <a:buChar char="•"/>
            </a:pPr>
            <a:r>
              <a:rPr lang="en-US" sz="2800" dirty="0">
                <a:solidFill>
                  <a:srgbClr val="FFFFFF"/>
                </a:solidFill>
              </a:rPr>
              <a:t>Accountant</a:t>
            </a:r>
          </a:p>
          <a:p>
            <a:pPr indent="-228600" defTabSz="914400">
              <a:lnSpc>
                <a:spcPct val="90000"/>
              </a:lnSpc>
              <a:spcBef>
                <a:spcPct val="0"/>
              </a:spcBef>
              <a:spcAft>
                <a:spcPts val="600"/>
              </a:spcAft>
              <a:buFont typeface="Arial" panose="020B0604020202020204" pitchFamily="34" charset="0"/>
              <a:buChar char="•"/>
            </a:pPr>
            <a:r>
              <a:rPr lang="en-US" sz="2800" dirty="0">
                <a:solidFill>
                  <a:srgbClr val="FFFFFF"/>
                </a:solidFill>
              </a:rPr>
              <a:t>Retail Sales Associate</a:t>
            </a:r>
          </a:p>
          <a:p>
            <a:pPr indent="-228600" defTabSz="914400">
              <a:lnSpc>
                <a:spcPct val="90000"/>
              </a:lnSpc>
              <a:spcBef>
                <a:spcPct val="0"/>
              </a:spcBef>
              <a:spcAft>
                <a:spcPts val="600"/>
              </a:spcAft>
              <a:buFont typeface="Arial" panose="020B0604020202020204" pitchFamily="34" charset="0"/>
              <a:buChar char="•"/>
            </a:pPr>
            <a:r>
              <a:rPr lang="en-US" sz="2800" dirty="0">
                <a:solidFill>
                  <a:srgbClr val="FFFFFF"/>
                </a:solidFill>
              </a:rPr>
              <a:t>Grocery Store Clerk</a:t>
            </a:r>
          </a:p>
          <a:p>
            <a:pPr indent="-228600" defTabSz="914400">
              <a:lnSpc>
                <a:spcPct val="90000"/>
              </a:lnSpc>
              <a:spcBef>
                <a:spcPct val="0"/>
              </a:spcBef>
              <a:spcAft>
                <a:spcPts val="600"/>
              </a:spcAft>
              <a:buFont typeface="Arial" panose="020B0604020202020204" pitchFamily="34" charset="0"/>
              <a:buChar char="•"/>
            </a:pPr>
            <a:r>
              <a:rPr lang="en-US" sz="2800" dirty="0">
                <a:solidFill>
                  <a:srgbClr val="FFFFFF"/>
                </a:solidFill>
              </a:rPr>
              <a:t>Starbucks Coffee Employee</a:t>
            </a:r>
          </a:p>
          <a:p>
            <a:pPr indent="-228600" defTabSz="914400">
              <a:lnSpc>
                <a:spcPct val="90000"/>
              </a:lnSpc>
              <a:spcBef>
                <a:spcPct val="0"/>
              </a:spcBef>
              <a:spcAft>
                <a:spcPts val="600"/>
              </a:spcAft>
              <a:buFont typeface="Arial" panose="020B0604020202020204" pitchFamily="34" charset="0"/>
              <a:buChar char="•"/>
            </a:pPr>
            <a:r>
              <a:rPr lang="en-US" sz="2800" dirty="0">
                <a:solidFill>
                  <a:srgbClr val="FFFFFF"/>
                </a:solidFill>
              </a:rPr>
              <a:t>Truck Driver</a:t>
            </a:r>
          </a:p>
          <a:p>
            <a:pPr indent="-228600" defTabSz="914400">
              <a:lnSpc>
                <a:spcPct val="90000"/>
              </a:lnSpc>
              <a:spcBef>
                <a:spcPct val="0"/>
              </a:spcBef>
              <a:spcAft>
                <a:spcPts val="600"/>
              </a:spcAft>
              <a:buFont typeface="Arial" panose="020B0604020202020204" pitchFamily="34" charset="0"/>
              <a:buChar char="•"/>
            </a:pPr>
            <a:r>
              <a:rPr lang="en-US" sz="2800" dirty="0">
                <a:solidFill>
                  <a:srgbClr val="FFFFFF"/>
                </a:solidFill>
              </a:rPr>
              <a:t>Fitness Coach</a:t>
            </a:r>
          </a:p>
          <a:p>
            <a:pPr indent="-228600" defTabSz="914400">
              <a:lnSpc>
                <a:spcPct val="90000"/>
              </a:lnSpc>
              <a:spcBef>
                <a:spcPct val="0"/>
              </a:spcBef>
              <a:spcAft>
                <a:spcPts val="600"/>
              </a:spcAft>
              <a:buFont typeface="Arial" panose="020B0604020202020204" pitchFamily="34" charset="0"/>
              <a:buChar char="•"/>
            </a:pPr>
            <a:endParaRPr lang="en-US" sz="2800" dirty="0">
              <a:solidFill>
                <a:srgbClr val="FFFFFF"/>
              </a:solidFill>
            </a:endParaRPr>
          </a:p>
          <a:p>
            <a:pPr indent="-228600" defTabSz="914400">
              <a:lnSpc>
                <a:spcPct val="90000"/>
              </a:lnSpc>
              <a:spcBef>
                <a:spcPct val="0"/>
              </a:spcBef>
              <a:spcAft>
                <a:spcPts val="600"/>
              </a:spcAft>
              <a:buFont typeface="Arial" panose="020B0604020202020204" pitchFamily="34" charset="0"/>
              <a:buChar char="•"/>
            </a:pPr>
            <a:r>
              <a:rPr lang="en-US" sz="2800" dirty="0">
                <a:solidFill>
                  <a:srgbClr val="FFFFFF"/>
                </a:solidFill>
              </a:rPr>
              <a:t>????</a:t>
            </a:r>
          </a:p>
          <a:p>
            <a:pPr indent="-228600" defTabSz="914400">
              <a:lnSpc>
                <a:spcPct val="90000"/>
              </a:lnSpc>
              <a:spcBef>
                <a:spcPct val="0"/>
              </a:spcBef>
              <a:spcAft>
                <a:spcPts val="600"/>
              </a:spcAft>
              <a:buFont typeface="Arial" panose="020B0604020202020204" pitchFamily="34" charset="0"/>
              <a:buChar char="•"/>
            </a:pPr>
            <a:endParaRPr lang="en-US" sz="2000" dirty="0">
              <a:solidFill>
                <a:srgbClr val="FFFFFF"/>
              </a:solidFill>
            </a:endParaRPr>
          </a:p>
        </p:txBody>
      </p:sp>
      <p:sp>
        <p:nvSpPr>
          <p:cNvPr id="32" name="TextBox 31">
            <a:extLst>
              <a:ext uri="{FF2B5EF4-FFF2-40B4-BE49-F238E27FC236}">
                <a16:creationId xmlns:a16="http://schemas.microsoft.com/office/drawing/2014/main" id="{F7C82543-D402-8D4A-970F-48A4ABB77EE0}"/>
              </a:ext>
            </a:extLst>
          </p:cNvPr>
          <p:cNvSpPr txBox="1"/>
          <p:nvPr/>
        </p:nvSpPr>
        <p:spPr>
          <a:xfrm>
            <a:off x="743376" y="375120"/>
            <a:ext cx="10621108" cy="707886"/>
          </a:xfrm>
          <a:prstGeom prst="rect">
            <a:avLst/>
          </a:prstGeom>
          <a:noFill/>
        </p:spPr>
        <p:txBody>
          <a:bodyPr wrap="square" rtlCol="0">
            <a:spAutoFit/>
          </a:bodyPr>
          <a:lstStyle/>
          <a:p>
            <a:r>
              <a:rPr lang="en-US" sz="4000" dirty="0"/>
              <a:t>What Other Jobs Will Be Replaced By Technology?</a:t>
            </a:r>
          </a:p>
        </p:txBody>
      </p:sp>
    </p:spTree>
    <p:extLst>
      <p:ext uri="{BB962C8B-B14F-4D97-AF65-F5344CB8AC3E}">
        <p14:creationId xmlns:p14="http://schemas.microsoft.com/office/powerpoint/2010/main" val="242100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0221"/>
            <a:ext cx="2115455"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4" name="Rectangle 3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8" y="450221"/>
            <a:ext cx="4421661"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36" name="Rectangle 35">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8" name="Rectangle 3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21269"/>
            <a:ext cx="6697525"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7" name="Content Placeholder 6" descr="Checkmark">
            <a:extLst>
              <a:ext uri="{FF2B5EF4-FFF2-40B4-BE49-F238E27FC236}">
                <a16:creationId xmlns:a16="http://schemas.microsoft.com/office/drawing/2014/main" id="{BA96AF1B-23C7-4BBC-9DEE-D6C51249EF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3078" y="2576514"/>
            <a:ext cx="1705848" cy="1705848"/>
          </a:xfrm>
          <a:prstGeom prst="rect">
            <a:avLst/>
          </a:prstGeom>
        </p:spPr>
      </p:pic>
      <p:sp>
        <p:nvSpPr>
          <p:cNvPr id="2" name="Title 1">
            <a:extLst>
              <a:ext uri="{FF2B5EF4-FFF2-40B4-BE49-F238E27FC236}">
                <a16:creationId xmlns:a16="http://schemas.microsoft.com/office/drawing/2014/main" id="{006D2AAE-72B6-AD4E-806B-7FA2CE6B3541}"/>
              </a:ext>
            </a:extLst>
          </p:cNvPr>
          <p:cNvSpPr>
            <a:spLocks noGrp="1"/>
          </p:cNvSpPr>
          <p:nvPr>
            <p:ph type="title"/>
          </p:nvPr>
        </p:nvSpPr>
        <p:spPr>
          <a:xfrm>
            <a:off x="774700" y="762000"/>
            <a:ext cx="3759200" cy="3340100"/>
          </a:xfrm>
        </p:spPr>
        <p:txBody>
          <a:bodyPr vert="horz" lIns="91440" tIns="45720" rIns="91440" bIns="45720" rtlCol="0">
            <a:normAutofit/>
          </a:bodyPr>
          <a:lstStyle/>
          <a:p>
            <a:pPr algn="ctr"/>
            <a:r>
              <a:rPr lang="en-US" dirty="0">
                <a:solidFill>
                  <a:srgbClr val="FFFFFF"/>
                </a:solidFill>
              </a:rPr>
              <a:t>Then where will the jobs be</a:t>
            </a:r>
            <a:r>
              <a:rPr lang="en-US" kern="1200" dirty="0">
                <a:solidFill>
                  <a:srgbClr val="FFFFFF"/>
                </a:solidFill>
                <a:latin typeface="+mj-lt"/>
                <a:ea typeface="+mj-ea"/>
                <a:cs typeface="+mj-cs"/>
              </a:rPr>
              <a:t>?</a:t>
            </a:r>
            <a:br>
              <a:rPr lang="en-US" kern="1200" dirty="0">
                <a:solidFill>
                  <a:srgbClr val="FFFFFF"/>
                </a:solidFill>
                <a:latin typeface="+mj-lt"/>
                <a:ea typeface="+mj-ea"/>
                <a:cs typeface="+mj-cs"/>
              </a:rPr>
            </a:br>
            <a:br>
              <a:rPr lang="en-US" kern="1200" dirty="0">
                <a:solidFill>
                  <a:srgbClr val="FFFFFF"/>
                </a:solidFill>
                <a:latin typeface="+mj-lt"/>
                <a:ea typeface="+mj-ea"/>
                <a:cs typeface="+mj-cs"/>
              </a:rPr>
            </a:br>
            <a:endParaRPr lang="en-US" kern="1200" dirty="0">
              <a:solidFill>
                <a:srgbClr val="FFFFFF"/>
              </a:solidFill>
              <a:latin typeface="+mj-lt"/>
              <a:ea typeface="+mj-ea"/>
              <a:cs typeface="+mj-cs"/>
            </a:endParaRPr>
          </a:p>
        </p:txBody>
      </p:sp>
      <p:sp>
        <p:nvSpPr>
          <p:cNvPr id="29" name="Content Placeholder 28">
            <a:extLst>
              <a:ext uri="{FF2B5EF4-FFF2-40B4-BE49-F238E27FC236}">
                <a16:creationId xmlns:a16="http://schemas.microsoft.com/office/drawing/2014/main" id="{8CB0D30C-4888-4C56-90B5-CE800FED126D}"/>
              </a:ext>
            </a:extLst>
          </p:cNvPr>
          <p:cNvSpPr>
            <a:spLocks noGrp="1"/>
          </p:cNvSpPr>
          <p:nvPr>
            <p:ph idx="1"/>
          </p:nvPr>
        </p:nvSpPr>
        <p:spPr>
          <a:xfrm>
            <a:off x="7658103" y="795548"/>
            <a:ext cx="3759198" cy="5275603"/>
          </a:xfrm>
        </p:spPr>
        <p:txBody>
          <a:bodyPr anchor="ctr">
            <a:normAutofit/>
          </a:bodyPr>
          <a:lstStyle/>
          <a:p>
            <a:pPr marL="0" indent="0" algn="ctr">
              <a:buNone/>
            </a:pPr>
            <a:r>
              <a:rPr lang="en-US" sz="4400" dirty="0"/>
              <a:t>Which jobs are safe?</a:t>
            </a:r>
          </a:p>
          <a:p>
            <a:pPr marL="0" indent="0" algn="ctr">
              <a:buNone/>
            </a:pPr>
            <a:r>
              <a:rPr lang="en-US" sz="4400" dirty="0"/>
              <a:t>(for now)</a:t>
            </a:r>
          </a:p>
        </p:txBody>
      </p:sp>
    </p:spTree>
    <p:extLst>
      <p:ext uri="{BB962C8B-B14F-4D97-AF65-F5344CB8AC3E}">
        <p14:creationId xmlns:p14="http://schemas.microsoft.com/office/powerpoint/2010/main" val="1698799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1E8F29E-A5F4-BE40-BB1D-CD5A10B16C26}"/>
              </a:ext>
            </a:extLst>
          </p:cNvPr>
          <p:cNvSpPr>
            <a:spLocks noGrp="1"/>
          </p:cNvSpPr>
          <p:nvPr>
            <p:ph type="title"/>
          </p:nvPr>
        </p:nvSpPr>
        <p:spPr>
          <a:xfrm>
            <a:off x="943277" y="712269"/>
            <a:ext cx="3370998" cy="5502264"/>
          </a:xfrm>
        </p:spPr>
        <p:txBody>
          <a:bodyPr>
            <a:normAutofit/>
          </a:bodyPr>
          <a:lstStyle/>
          <a:p>
            <a:r>
              <a:rPr lang="en-US" sz="3600" dirty="0">
                <a:solidFill>
                  <a:srgbClr val="FFFFFF"/>
                </a:solidFill>
              </a:rPr>
              <a:t>Supply vs. Demand in Technology and Coding</a:t>
            </a:r>
            <a:br>
              <a:rPr lang="en-US" sz="3600" dirty="0">
                <a:solidFill>
                  <a:srgbClr val="FFFFFF"/>
                </a:solidFill>
              </a:rPr>
            </a:br>
            <a:br>
              <a:rPr lang="en-US" sz="3600" dirty="0">
                <a:solidFill>
                  <a:srgbClr val="FFFFFF"/>
                </a:solidFill>
              </a:rPr>
            </a:br>
            <a:br>
              <a:rPr lang="en-US" sz="3600" dirty="0">
                <a:solidFill>
                  <a:srgbClr val="FFFFFF"/>
                </a:solidFill>
              </a:rPr>
            </a:br>
            <a:r>
              <a:rPr lang="en-US" sz="3600" dirty="0">
                <a:solidFill>
                  <a:srgbClr val="FFFFFF"/>
                </a:solidFill>
              </a:rPr>
              <a:t>Some Statistics…</a:t>
            </a:r>
          </a:p>
        </p:txBody>
      </p:sp>
      <p:graphicFrame>
        <p:nvGraphicFramePr>
          <p:cNvPr id="5" name="Content Placeholder 2">
            <a:extLst>
              <a:ext uri="{FF2B5EF4-FFF2-40B4-BE49-F238E27FC236}">
                <a16:creationId xmlns:a16="http://schemas.microsoft.com/office/drawing/2014/main" id="{EF928D27-9067-41C3-907D-BCB4B8B4B0BF}"/>
              </a:ext>
            </a:extLst>
          </p:cNvPr>
          <p:cNvGraphicFramePr>
            <a:graphicFrameLocks noGrp="1"/>
          </p:cNvGraphicFramePr>
          <p:nvPr>
            <p:ph idx="1"/>
            <p:extLst>
              <p:ext uri="{D42A27DB-BD31-4B8C-83A1-F6EECF244321}">
                <p14:modId xmlns:p14="http://schemas.microsoft.com/office/powerpoint/2010/main" val="3289871573"/>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453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0D09AF2-2E90-BD4E-8E63-2EA4191C1FC8}"/>
              </a:ext>
            </a:extLst>
          </p:cNvPr>
          <p:cNvPicPr>
            <a:picLocks noChangeAspect="1"/>
          </p:cNvPicPr>
          <p:nvPr/>
        </p:nvPicPr>
        <p:blipFill>
          <a:blip r:embed="rId2"/>
          <a:stretch>
            <a:fillRect/>
          </a:stretch>
        </p:blipFill>
        <p:spPr>
          <a:xfrm>
            <a:off x="1193803" y="478232"/>
            <a:ext cx="2238896" cy="2789902"/>
          </a:xfrm>
          <a:prstGeom prst="rect">
            <a:avLst/>
          </a:prstGeom>
        </p:spPr>
      </p:pic>
      <p:cxnSp>
        <p:nvCxnSpPr>
          <p:cNvPr id="37" name="Straight Connector 36">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7" name="Graphic 6" descr="Man">
            <a:extLst>
              <a:ext uri="{FF2B5EF4-FFF2-40B4-BE49-F238E27FC236}">
                <a16:creationId xmlns:a16="http://schemas.microsoft.com/office/drawing/2014/main" id="{08FCD748-80E4-4654-9CC3-6A9ECB4B21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8791" y="3589867"/>
            <a:ext cx="2788920" cy="2788920"/>
          </a:xfrm>
          <a:prstGeom prst="rect">
            <a:avLst/>
          </a:prstGeom>
        </p:spPr>
      </p:pic>
      <p:sp>
        <p:nvSpPr>
          <p:cNvPr id="2" name="Title 1">
            <a:extLst>
              <a:ext uri="{FF2B5EF4-FFF2-40B4-BE49-F238E27FC236}">
                <a16:creationId xmlns:a16="http://schemas.microsoft.com/office/drawing/2014/main" id="{4F259465-807D-CE49-9829-F77741FE8FCC}"/>
              </a:ext>
            </a:extLst>
          </p:cNvPr>
          <p:cNvSpPr>
            <a:spLocks noGrp="1"/>
          </p:cNvSpPr>
          <p:nvPr>
            <p:ph type="title"/>
          </p:nvPr>
        </p:nvSpPr>
        <p:spPr>
          <a:xfrm>
            <a:off x="5297762" y="1053711"/>
            <a:ext cx="5638994" cy="1424446"/>
          </a:xfrm>
        </p:spPr>
        <p:txBody>
          <a:bodyPr>
            <a:normAutofit/>
          </a:bodyPr>
          <a:lstStyle/>
          <a:p>
            <a:r>
              <a:rPr lang="en-US" dirty="0">
                <a:solidFill>
                  <a:srgbClr val="FFFFFF"/>
                </a:solidFill>
              </a:rPr>
              <a:t>Who gets paid more?</a:t>
            </a:r>
          </a:p>
        </p:txBody>
      </p:sp>
      <p:sp>
        <p:nvSpPr>
          <p:cNvPr id="3" name="Content Placeholder 2">
            <a:extLst>
              <a:ext uri="{FF2B5EF4-FFF2-40B4-BE49-F238E27FC236}">
                <a16:creationId xmlns:a16="http://schemas.microsoft.com/office/drawing/2014/main" id="{5DBB1CCE-EBA6-E74F-8BCF-9D3F3487C5EA}"/>
              </a:ext>
            </a:extLst>
          </p:cNvPr>
          <p:cNvSpPr>
            <a:spLocks noGrp="1"/>
          </p:cNvSpPr>
          <p:nvPr>
            <p:ph idx="1"/>
          </p:nvPr>
        </p:nvSpPr>
        <p:spPr>
          <a:xfrm>
            <a:off x="5297762" y="3024193"/>
            <a:ext cx="5747187" cy="2987543"/>
          </a:xfrm>
        </p:spPr>
        <p:txBody>
          <a:bodyPr anchor="t">
            <a:normAutofit/>
          </a:bodyPr>
          <a:lstStyle/>
          <a:p>
            <a:r>
              <a:rPr lang="en-US" sz="2400" dirty="0">
                <a:solidFill>
                  <a:srgbClr val="FFFFFF"/>
                </a:solidFill>
              </a:rPr>
              <a:t>Uber Driver</a:t>
            </a:r>
          </a:p>
          <a:p>
            <a:pPr lvl="1"/>
            <a:r>
              <a:rPr lang="en-US" sz="2000" dirty="0">
                <a:solidFill>
                  <a:srgbClr val="FFFFFF"/>
                </a:solidFill>
              </a:rPr>
              <a:t>no special skills</a:t>
            </a:r>
          </a:p>
          <a:p>
            <a:pPr lvl="1"/>
            <a:r>
              <a:rPr lang="en-US" sz="2000" dirty="0">
                <a:solidFill>
                  <a:srgbClr val="FFFFFF"/>
                </a:solidFill>
              </a:rPr>
              <a:t>lots of people to do it</a:t>
            </a:r>
          </a:p>
          <a:p>
            <a:endParaRPr lang="en-US" sz="2400" dirty="0">
              <a:solidFill>
                <a:srgbClr val="FFFFFF"/>
              </a:solidFill>
            </a:endParaRPr>
          </a:p>
          <a:p>
            <a:r>
              <a:rPr lang="en-US" sz="2400" dirty="0">
                <a:solidFill>
                  <a:srgbClr val="FFFFFF"/>
                </a:solidFill>
              </a:rPr>
              <a:t>Developer who wrote the Uber Code</a:t>
            </a:r>
          </a:p>
          <a:p>
            <a:pPr lvl="1"/>
            <a:r>
              <a:rPr lang="en-US" sz="2000" dirty="0">
                <a:solidFill>
                  <a:srgbClr val="FFFFFF"/>
                </a:solidFill>
              </a:rPr>
              <a:t>special skills</a:t>
            </a:r>
          </a:p>
          <a:p>
            <a:pPr lvl="1"/>
            <a:r>
              <a:rPr lang="en-US" sz="2000" dirty="0">
                <a:solidFill>
                  <a:srgbClr val="FFFFFF"/>
                </a:solidFill>
              </a:rPr>
              <a:t>(by far) not enough people to do it</a:t>
            </a:r>
          </a:p>
          <a:p>
            <a:pPr marL="457200" lvl="1" indent="0">
              <a:buNone/>
            </a:pPr>
            <a:endParaRPr lang="en-US" sz="2000" dirty="0">
              <a:solidFill>
                <a:srgbClr val="FFFFFF"/>
              </a:solidFill>
            </a:endParaRPr>
          </a:p>
          <a:p>
            <a:pPr lvl="1"/>
            <a:endParaRPr lang="en-US" sz="2000" dirty="0">
              <a:solidFill>
                <a:srgbClr val="FFFFFF"/>
              </a:solidFill>
            </a:endParaRPr>
          </a:p>
        </p:txBody>
      </p:sp>
    </p:spTree>
    <p:extLst>
      <p:ext uri="{BB962C8B-B14F-4D97-AF65-F5344CB8AC3E}">
        <p14:creationId xmlns:p14="http://schemas.microsoft.com/office/powerpoint/2010/main" val="1644741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FF602D-9ECD-334B-8839-68FBECA9E207}"/>
              </a:ext>
            </a:extLst>
          </p:cNvPr>
          <p:cNvSpPr>
            <a:spLocks noGrp="1"/>
          </p:cNvSpPr>
          <p:nvPr>
            <p:ph type="title"/>
          </p:nvPr>
        </p:nvSpPr>
        <p:spPr>
          <a:xfrm>
            <a:off x="838200" y="811161"/>
            <a:ext cx="3335594" cy="5403370"/>
          </a:xfrm>
        </p:spPr>
        <p:txBody>
          <a:bodyPr>
            <a:normAutofit/>
          </a:bodyPr>
          <a:lstStyle/>
          <a:p>
            <a:r>
              <a:rPr lang="en-US">
                <a:solidFill>
                  <a:srgbClr val="FFFFFF"/>
                </a:solidFill>
              </a:rPr>
              <a:t>Supply vs. Demand</a:t>
            </a:r>
          </a:p>
        </p:txBody>
      </p:sp>
      <p:graphicFrame>
        <p:nvGraphicFramePr>
          <p:cNvPr id="16" name="Content Placeholder 2">
            <a:extLst>
              <a:ext uri="{FF2B5EF4-FFF2-40B4-BE49-F238E27FC236}">
                <a16:creationId xmlns:a16="http://schemas.microsoft.com/office/drawing/2014/main" id="{F97AFA32-45D2-479F-8807-4282E316D546}"/>
              </a:ext>
            </a:extLst>
          </p:cNvPr>
          <p:cNvGraphicFramePr>
            <a:graphicFrameLocks noGrp="1"/>
          </p:cNvGraphicFramePr>
          <p:nvPr>
            <p:ph idx="1"/>
            <p:extLst>
              <p:ext uri="{D42A27DB-BD31-4B8C-83A1-F6EECF244321}">
                <p14:modId xmlns:p14="http://schemas.microsoft.com/office/powerpoint/2010/main" val="715878607"/>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7411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59DF14-D658-AD4B-BD14-296AD5A9FA4F}"/>
              </a:ext>
            </a:extLst>
          </p:cNvPr>
          <p:cNvPicPr>
            <a:picLocks noChangeAspect="1"/>
          </p:cNvPicPr>
          <p:nvPr/>
        </p:nvPicPr>
        <p:blipFill rotWithShape="1">
          <a:blip r:embed="rId2"/>
          <a:srcRect l="18058" r="8056" b="-2"/>
          <a:stretch/>
        </p:blipFill>
        <p:spPr>
          <a:xfrm>
            <a:off x="20" y="10"/>
            <a:ext cx="7534636" cy="6857990"/>
          </a:xfrm>
          <a:prstGeom prst="rect">
            <a:avLst/>
          </a:prstGeom>
        </p:spPr>
      </p:pic>
      <p:sp>
        <p:nvSpPr>
          <p:cNvPr id="9" name="TextBox 8">
            <a:extLst>
              <a:ext uri="{FF2B5EF4-FFF2-40B4-BE49-F238E27FC236}">
                <a16:creationId xmlns:a16="http://schemas.microsoft.com/office/drawing/2014/main" id="{F05D8530-C188-514C-913E-8113B44FCCFD}"/>
              </a:ext>
            </a:extLst>
          </p:cNvPr>
          <p:cNvSpPr txBox="1"/>
          <p:nvPr/>
        </p:nvSpPr>
        <p:spPr>
          <a:xfrm>
            <a:off x="594110" y="1383042"/>
            <a:ext cx="4075081" cy="3773010"/>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endParaRPr lang="en-US" sz="2800" dirty="0"/>
          </a:p>
        </p:txBody>
      </p:sp>
      <p:sp>
        <p:nvSpPr>
          <p:cNvPr id="2" name="TextBox 1">
            <a:extLst>
              <a:ext uri="{FF2B5EF4-FFF2-40B4-BE49-F238E27FC236}">
                <a16:creationId xmlns:a16="http://schemas.microsoft.com/office/drawing/2014/main" id="{444A0604-15AF-4E40-930D-1C529E93DE8A}"/>
              </a:ext>
            </a:extLst>
          </p:cNvPr>
          <p:cNvSpPr txBox="1"/>
          <p:nvPr/>
        </p:nvSpPr>
        <p:spPr>
          <a:xfrm>
            <a:off x="8174735" y="640082"/>
            <a:ext cx="3377183" cy="2033846"/>
          </a:xfrm>
          <a:prstGeom prst="rect">
            <a:avLst/>
          </a:prstGeom>
          <a:noFill/>
        </p:spPr>
        <p:txBody>
          <a:bodyPr vert="horz" lIns="91440" tIns="45720" rIns="91440" bIns="45720" rtlCol="0" anchor="b">
            <a:normAutofit lnSpcReduction="10000"/>
          </a:bodyPr>
          <a:lstStyle/>
          <a:p>
            <a:pPr defTabSz="914400">
              <a:lnSpc>
                <a:spcPct val="90000"/>
              </a:lnSpc>
              <a:spcBef>
                <a:spcPct val="0"/>
              </a:spcBef>
              <a:spcAft>
                <a:spcPts val="600"/>
              </a:spcAft>
            </a:pPr>
            <a:endParaRPr lang="en-US" sz="3400" dirty="0">
              <a:latin typeface="+mj-lt"/>
              <a:ea typeface="+mj-ea"/>
              <a:cs typeface="+mj-cs"/>
            </a:endParaRPr>
          </a:p>
          <a:p>
            <a:pPr defTabSz="914400">
              <a:lnSpc>
                <a:spcPct val="90000"/>
              </a:lnSpc>
              <a:spcBef>
                <a:spcPct val="0"/>
              </a:spcBef>
              <a:spcAft>
                <a:spcPts val="600"/>
              </a:spcAft>
            </a:pPr>
            <a:endParaRPr lang="en-US" sz="3400" dirty="0">
              <a:latin typeface="+mj-lt"/>
              <a:ea typeface="+mj-ea"/>
              <a:cs typeface="+mj-cs"/>
            </a:endParaRPr>
          </a:p>
          <a:p>
            <a:pPr defTabSz="914400">
              <a:lnSpc>
                <a:spcPct val="90000"/>
              </a:lnSpc>
              <a:spcBef>
                <a:spcPct val="0"/>
              </a:spcBef>
              <a:spcAft>
                <a:spcPts val="600"/>
              </a:spcAft>
            </a:pPr>
            <a:r>
              <a:rPr lang="en-US" sz="3400" dirty="0">
                <a:latin typeface="+mj-lt"/>
                <a:ea typeface="+mj-ea"/>
                <a:cs typeface="+mj-cs"/>
              </a:rPr>
              <a:t>Who will have a job in the future?</a:t>
            </a:r>
          </a:p>
        </p:txBody>
      </p:sp>
    </p:spTree>
    <p:extLst>
      <p:ext uri="{BB962C8B-B14F-4D97-AF65-F5344CB8AC3E}">
        <p14:creationId xmlns:p14="http://schemas.microsoft.com/office/powerpoint/2010/main" val="1283150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4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83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BF3527E-DF43-9F41-ABD0-2220A8A1C2CF}"/>
              </a:ext>
            </a:extLst>
          </p:cNvPr>
          <p:cNvPicPr>
            <a:picLocks noChangeAspect="1"/>
          </p:cNvPicPr>
          <p:nvPr/>
        </p:nvPicPr>
        <p:blipFill>
          <a:blip r:embed="rId3"/>
          <a:stretch>
            <a:fillRect/>
          </a:stretch>
        </p:blipFill>
        <p:spPr>
          <a:xfrm>
            <a:off x="1063820" y="803049"/>
            <a:ext cx="2508368" cy="2470743"/>
          </a:xfrm>
          <a:prstGeom prst="rect">
            <a:avLst/>
          </a:prstGeom>
          <a:effectLst/>
        </p:spPr>
      </p:pic>
      <p:pic>
        <p:nvPicPr>
          <p:cNvPr id="7" name="Picture 6">
            <a:extLst>
              <a:ext uri="{FF2B5EF4-FFF2-40B4-BE49-F238E27FC236}">
                <a16:creationId xmlns:a16="http://schemas.microsoft.com/office/drawing/2014/main" id="{31F99FEB-8063-EF47-8D60-AD0F8A34121C}"/>
              </a:ext>
            </a:extLst>
          </p:cNvPr>
          <p:cNvPicPr>
            <a:picLocks noChangeAspect="1"/>
          </p:cNvPicPr>
          <p:nvPr/>
        </p:nvPicPr>
        <p:blipFill rotWithShape="1">
          <a:blip r:embed="rId4">
            <a:extLst/>
          </a:blip>
          <a:srcRect b="22968"/>
          <a:stretch/>
        </p:blipFill>
        <p:spPr>
          <a:xfrm>
            <a:off x="804672" y="3829547"/>
            <a:ext cx="3026663" cy="1701993"/>
          </a:xfrm>
          <a:prstGeom prst="rect">
            <a:avLst/>
          </a:prstGeom>
        </p:spPr>
      </p:pic>
      <p:sp>
        <p:nvSpPr>
          <p:cNvPr id="3" name="Content Placeholder 2">
            <a:extLst>
              <a:ext uri="{FF2B5EF4-FFF2-40B4-BE49-F238E27FC236}">
                <a16:creationId xmlns:a16="http://schemas.microsoft.com/office/drawing/2014/main" id="{CE62B813-3C51-C142-BDF0-D26A68C1E77E}"/>
              </a:ext>
            </a:extLst>
          </p:cNvPr>
          <p:cNvSpPr>
            <a:spLocks noGrp="1"/>
          </p:cNvSpPr>
          <p:nvPr>
            <p:ph idx="1"/>
          </p:nvPr>
        </p:nvSpPr>
        <p:spPr>
          <a:xfrm>
            <a:off x="5215196" y="1381082"/>
            <a:ext cx="6422848" cy="3785419"/>
          </a:xfrm>
        </p:spPr>
        <p:txBody>
          <a:bodyPr vert="horz" lIns="91440" tIns="45720" rIns="91440" bIns="45720" rtlCol="0">
            <a:normAutofit/>
          </a:bodyPr>
          <a:lstStyle/>
          <a:p>
            <a:r>
              <a:rPr lang="en-US" i="1" dirty="0"/>
              <a:t>Is technology and science a good career?</a:t>
            </a:r>
          </a:p>
          <a:p>
            <a:endParaRPr lang="en-US" i="1" dirty="0"/>
          </a:p>
          <a:p>
            <a:r>
              <a:rPr lang="en-US" i="1" dirty="0"/>
              <a:t>Are there jobs I can do?</a:t>
            </a:r>
          </a:p>
          <a:p>
            <a:endParaRPr lang="en-US" sz="2000" dirty="0"/>
          </a:p>
          <a:p>
            <a:pPr marL="0"/>
            <a:endParaRPr lang="en-US" sz="2000" dirty="0"/>
          </a:p>
          <a:p>
            <a:endParaRPr lang="en-US" sz="2000" dirty="0"/>
          </a:p>
        </p:txBody>
      </p:sp>
      <p:sp>
        <p:nvSpPr>
          <p:cNvPr id="13" name="TextBox 12">
            <a:extLst>
              <a:ext uri="{FF2B5EF4-FFF2-40B4-BE49-F238E27FC236}">
                <a16:creationId xmlns:a16="http://schemas.microsoft.com/office/drawing/2014/main" id="{91E05162-6789-B64F-B859-96415ABEA72E}"/>
              </a:ext>
            </a:extLst>
          </p:cNvPr>
          <p:cNvSpPr txBox="1"/>
          <p:nvPr/>
        </p:nvSpPr>
        <p:spPr>
          <a:xfrm>
            <a:off x="5349457" y="3143865"/>
            <a:ext cx="6422849" cy="167660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dirty="0">
                <a:latin typeface="+mj-lt"/>
                <a:ea typeface="+mj-ea"/>
                <a:cs typeface="+mj-cs"/>
              </a:rPr>
              <a:t>YES</a:t>
            </a:r>
          </a:p>
        </p:txBody>
      </p:sp>
    </p:spTree>
    <p:extLst>
      <p:ext uri="{BB962C8B-B14F-4D97-AF65-F5344CB8AC3E}">
        <p14:creationId xmlns:p14="http://schemas.microsoft.com/office/powerpoint/2010/main" val="3929007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C796A2-487C-3647-B9B0-BB9317690ACD}"/>
              </a:ext>
            </a:extLst>
          </p:cNvPr>
          <p:cNvPicPr>
            <a:picLocks noChangeAspect="1"/>
          </p:cNvPicPr>
          <p:nvPr/>
        </p:nvPicPr>
        <p:blipFill rotWithShape="1">
          <a:blip r:embed="rId2"/>
          <a:srcRect l="9169" r="18419"/>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DF9597B1-22E7-6E45-B6E3-D70734166142}"/>
              </a:ext>
            </a:extLst>
          </p:cNvPr>
          <p:cNvSpPr>
            <a:spLocks noGrp="1"/>
          </p:cNvSpPr>
          <p:nvPr>
            <p:ph type="title"/>
          </p:nvPr>
        </p:nvSpPr>
        <p:spPr>
          <a:xfrm>
            <a:off x="648929" y="629266"/>
            <a:ext cx="3651467" cy="1676603"/>
          </a:xfrm>
        </p:spPr>
        <p:txBody>
          <a:bodyPr>
            <a:normAutofit/>
          </a:bodyPr>
          <a:lstStyle/>
          <a:p>
            <a:r>
              <a:rPr lang="en-US" b="1" i="1" dirty="0">
                <a:solidFill>
                  <a:srgbClr val="FF0000"/>
                </a:solidFill>
              </a:rPr>
              <a:t>Boring…</a:t>
            </a:r>
          </a:p>
        </p:txBody>
      </p:sp>
      <p:sp>
        <p:nvSpPr>
          <p:cNvPr id="3" name="Content Placeholder 2">
            <a:extLst>
              <a:ext uri="{FF2B5EF4-FFF2-40B4-BE49-F238E27FC236}">
                <a16:creationId xmlns:a16="http://schemas.microsoft.com/office/drawing/2014/main" id="{68D913C2-D675-AD46-A737-D2F814D060BD}"/>
              </a:ext>
            </a:extLst>
          </p:cNvPr>
          <p:cNvSpPr>
            <a:spLocks noGrp="1"/>
          </p:cNvSpPr>
          <p:nvPr>
            <p:ph idx="1"/>
          </p:nvPr>
        </p:nvSpPr>
        <p:spPr>
          <a:xfrm>
            <a:off x="482676" y="2022764"/>
            <a:ext cx="3651466" cy="3785419"/>
          </a:xfrm>
        </p:spPr>
        <p:txBody>
          <a:bodyPr>
            <a:normAutofit lnSpcReduction="10000"/>
          </a:bodyPr>
          <a:lstStyle/>
          <a:p>
            <a:endParaRPr lang="en-US" sz="1800" dirty="0"/>
          </a:p>
          <a:p>
            <a:endParaRPr lang="en-US" sz="1800" dirty="0"/>
          </a:p>
          <a:p>
            <a:endParaRPr lang="en-US" dirty="0"/>
          </a:p>
          <a:p>
            <a:r>
              <a:rPr lang="en-US" dirty="0"/>
              <a:t>I’m worried that tech and science will be boring…</a:t>
            </a:r>
          </a:p>
          <a:p>
            <a:endParaRPr lang="en-US" dirty="0"/>
          </a:p>
          <a:p>
            <a:r>
              <a:rPr lang="en-US" dirty="0"/>
              <a:t>I don’t want to be bored!</a:t>
            </a:r>
          </a:p>
          <a:p>
            <a:endParaRPr lang="en-US" sz="1800" dirty="0"/>
          </a:p>
        </p:txBody>
      </p:sp>
    </p:spTree>
    <p:extLst>
      <p:ext uri="{BB962C8B-B14F-4D97-AF65-F5344CB8AC3E}">
        <p14:creationId xmlns:p14="http://schemas.microsoft.com/office/powerpoint/2010/main" val="1203227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7">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3468BFE-63A5-470F-B6E9-13F623C544E8}"/>
              </a:ext>
            </a:extLst>
          </p:cNvPr>
          <p:cNvGraphicFramePr>
            <a:graphicFrameLocks noGrp="1"/>
          </p:cNvGraphicFramePr>
          <p:nvPr>
            <p:ph idx="1"/>
            <p:extLst>
              <p:ext uri="{D42A27DB-BD31-4B8C-83A1-F6EECF244321}">
                <p14:modId xmlns:p14="http://schemas.microsoft.com/office/powerpoint/2010/main" val="1658901563"/>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itle 1">
            <a:extLst>
              <a:ext uri="{FF2B5EF4-FFF2-40B4-BE49-F238E27FC236}">
                <a16:creationId xmlns:a16="http://schemas.microsoft.com/office/drawing/2014/main" id="{0BC2F856-4502-AE43-B9E5-CA0AA0B931C1}"/>
              </a:ext>
            </a:extLst>
          </p:cNvPr>
          <p:cNvSpPr>
            <a:spLocks noGrp="1"/>
          </p:cNvSpPr>
          <p:nvPr>
            <p:ph type="title"/>
          </p:nvPr>
        </p:nvSpPr>
        <p:spPr>
          <a:xfrm>
            <a:off x="943277" y="712269"/>
            <a:ext cx="3370998" cy="5502264"/>
          </a:xfrm>
        </p:spPr>
        <p:txBody>
          <a:bodyPr>
            <a:normAutofit/>
          </a:bodyPr>
          <a:lstStyle/>
          <a:p>
            <a:r>
              <a:rPr lang="en-US" dirty="0">
                <a:solidFill>
                  <a:srgbClr val="FFFFFF"/>
                </a:solidFill>
              </a:rPr>
              <a:t>About Me</a:t>
            </a:r>
          </a:p>
        </p:txBody>
      </p:sp>
    </p:spTree>
    <p:extLst>
      <p:ext uri="{BB962C8B-B14F-4D97-AF65-F5344CB8AC3E}">
        <p14:creationId xmlns:p14="http://schemas.microsoft.com/office/powerpoint/2010/main" val="3615797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C520678-7902-F142-9FF5-7864E3B271F9}"/>
              </a:ext>
            </a:extLst>
          </p:cNvPr>
          <p:cNvPicPr>
            <a:picLocks noChangeAspect="1"/>
          </p:cNvPicPr>
          <p:nvPr/>
        </p:nvPicPr>
        <p:blipFill>
          <a:blip r:embed="rId2"/>
          <a:stretch>
            <a:fillRect/>
          </a:stretch>
        </p:blipFill>
        <p:spPr>
          <a:xfrm>
            <a:off x="892938" y="307731"/>
            <a:ext cx="4310121" cy="3997637"/>
          </a:xfrm>
          <a:prstGeom prst="rect">
            <a:avLst/>
          </a:prstGeom>
        </p:spPr>
      </p:pic>
      <p:pic>
        <p:nvPicPr>
          <p:cNvPr id="5" name="Content Placeholder 4">
            <a:extLst>
              <a:ext uri="{FF2B5EF4-FFF2-40B4-BE49-F238E27FC236}">
                <a16:creationId xmlns:a16="http://schemas.microsoft.com/office/drawing/2014/main" id="{1BB4A75A-7CF9-DB46-BFC3-5C03B75D4E3F}"/>
              </a:ext>
            </a:extLst>
          </p:cNvPr>
          <p:cNvPicPr>
            <a:picLocks noGrp="1" noChangeAspect="1"/>
          </p:cNvPicPr>
          <p:nvPr>
            <p:ph idx="1"/>
          </p:nvPr>
        </p:nvPicPr>
        <p:blipFill>
          <a:blip r:embed="rId3"/>
          <a:stretch>
            <a:fillRect/>
          </a:stretch>
        </p:blipFill>
        <p:spPr>
          <a:xfrm>
            <a:off x="6613851" y="307731"/>
            <a:ext cx="5060301" cy="3997637"/>
          </a:xfrm>
          <a:prstGeom prst="rect">
            <a:avLst/>
          </a:prstGeom>
        </p:spPr>
      </p:pic>
      <p:cxnSp>
        <p:nvCxnSpPr>
          <p:cNvPr id="25" name="Straight Connector 2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EFEB7A-1885-5347-B61E-63B6519D902B}"/>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Which is more boring?</a:t>
            </a:r>
          </a:p>
        </p:txBody>
      </p:sp>
      <p:sp>
        <p:nvSpPr>
          <p:cNvPr id="8" name="TextBox 7">
            <a:extLst>
              <a:ext uri="{FF2B5EF4-FFF2-40B4-BE49-F238E27FC236}">
                <a16:creationId xmlns:a16="http://schemas.microsoft.com/office/drawing/2014/main" id="{FFD12974-B796-F74A-AD09-1318287BA77D}"/>
              </a:ext>
            </a:extLst>
          </p:cNvPr>
          <p:cNvSpPr txBox="1"/>
          <p:nvPr/>
        </p:nvSpPr>
        <p:spPr>
          <a:xfrm>
            <a:off x="2679741" y="426143"/>
            <a:ext cx="3675185" cy="369332"/>
          </a:xfrm>
          <a:prstGeom prst="rect">
            <a:avLst/>
          </a:prstGeom>
          <a:noFill/>
        </p:spPr>
        <p:txBody>
          <a:bodyPr wrap="square" rtlCol="0">
            <a:spAutoFit/>
          </a:bodyPr>
          <a:lstStyle/>
          <a:p>
            <a:pPr algn="ctr"/>
            <a:r>
              <a:rPr lang="en-US" b="1" dirty="0"/>
              <a:t>Receptionist</a:t>
            </a:r>
          </a:p>
        </p:txBody>
      </p:sp>
      <p:sp>
        <p:nvSpPr>
          <p:cNvPr id="22" name="TextBox 21">
            <a:extLst>
              <a:ext uri="{FF2B5EF4-FFF2-40B4-BE49-F238E27FC236}">
                <a16:creationId xmlns:a16="http://schemas.microsoft.com/office/drawing/2014/main" id="{AC296946-103B-7F4D-9C79-679021B9CF56}"/>
              </a:ext>
            </a:extLst>
          </p:cNvPr>
          <p:cNvSpPr txBox="1"/>
          <p:nvPr/>
        </p:nvSpPr>
        <p:spPr>
          <a:xfrm>
            <a:off x="8578363" y="426143"/>
            <a:ext cx="3675185" cy="369332"/>
          </a:xfrm>
          <a:prstGeom prst="rect">
            <a:avLst/>
          </a:prstGeom>
          <a:noFill/>
        </p:spPr>
        <p:txBody>
          <a:bodyPr wrap="square" rtlCol="0">
            <a:spAutoFit/>
          </a:bodyPr>
          <a:lstStyle/>
          <a:p>
            <a:pPr algn="ctr"/>
            <a:r>
              <a:rPr lang="en-US" b="1" dirty="0"/>
              <a:t>Building Flying Drones</a:t>
            </a:r>
          </a:p>
        </p:txBody>
      </p:sp>
    </p:spTree>
    <p:extLst>
      <p:ext uri="{BB962C8B-B14F-4D97-AF65-F5344CB8AC3E}">
        <p14:creationId xmlns:p14="http://schemas.microsoft.com/office/powerpoint/2010/main" val="2695610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EDE9728F-166B-3844-BCB4-17C832163FB7}"/>
              </a:ext>
            </a:extLst>
          </p:cNvPr>
          <p:cNvPicPr>
            <a:picLocks noGrp="1" noChangeAspect="1"/>
          </p:cNvPicPr>
          <p:nvPr>
            <p:ph idx="1"/>
          </p:nvPr>
        </p:nvPicPr>
        <p:blipFill>
          <a:blip r:embed="rId2"/>
          <a:stretch>
            <a:fillRect/>
          </a:stretch>
        </p:blipFill>
        <p:spPr>
          <a:xfrm>
            <a:off x="320040" y="608396"/>
            <a:ext cx="5455917" cy="3396307"/>
          </a:xfrm>
          <a:prstGeom prst="rect">
            <a:avLst/>
          </a:prstGeom>
        </p:spPr>
      </p:pic>
      <p:pic>
        <p:nvPicPr>
          <p:cNvPr id="7" name="Picture 6">
            <a:extLst>
              <a:ext uri="{FF2B5EF4-FFF2-40B4-BE49-F238E27FC236}">
                <a16:creationId xmlns:a16="http://schemas.microsoft.com/office/drawing/2014/main" id="{EC91FBE5-4132-CA45-95F2-E9B7C75E7199}"/>
              </a:ext>
            </a:extLst>
          </p:cNvPr>
          <p:cNvPicPr>
            <a:picLocks noChangeAspect="1"/>
          </p:cNvPicPr>
          <p:nvPr/>
        </p:nvPicPr>
        <p:blipFill>
          <a:blip r:embed="rId3"/>
          <a:stretch>
            <a:fillRect/>
          </a:stretch>
        </p:blipFill>
        <p:spPr>
          <a:xfrm>
            <a:off x="6416043" y="806172"/>
            <a:ext cx="5455917" cy="3000754"/>
          </a:xfrm>
          <a:prstGeom prst="rect">
            <a:avLst/>
          </a:prstGeom>
        </p:spPr>
      </p:pic>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D807B5-D7E5-FF4C-9C50-5BB5AF21E94A}"/>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Which is more boring?</a:t>
            </a:r>
          </a:p>
        </p:txBody>
      </p:sp>
      <p:sp>
        <p:nvSpPr>
          <p:cNvPr id="8" name="TextBox 7">
            <a:extLst>
              <a:ext uri="{FF2B5EF4-FFF2-40B4-BE49-F238E27FC236}">
                <a16:creationId xmlns:a16="http://schemas.microsoft.com/office/drawing/2014/main" id="{BC7D71AE-1668-844E-A629-54FAFD4F2B14}"/>
              </a:ext>
            </a:extLst>
          </p:cNvPr>
          <p:cNvSpPr txBox="1"/>
          <p:nvPr/>
        </p:nvSpPr>
        <p:spPr>
          <a:xfrm>
            <a:off x="320040" y="621506"/>
            <a:ext cx="2831124" cy="369332"/>
          </a:xfrm>
          <a:prstGeom prst="rect">
            <a:avLst/>
          </a:prstGeom>
          <a:noFill/>
        </p:spPr>
        <p:txBody>
          <a:bodyPr wrap="square" rtlCol="0">
            <a:spAutoFit/>
          </a:bodyPr>
          <a:lstStyle/>
          <a:p>
            <a:r>
              <a:rPr lang="en-US" b="1" dirty="0">
                <a:solidFill>
                  <a:schemeClr val="bg1"/>
                </a:solidFill>
              </a:rPr>
              <a:t>Human Resources Meeting</a:t>
            </a:r>
          </a:p>
        </p:txBody>
      </p:sp>
      <p:sp>
        <p:nvSpPr>
          <p:cNvPr id="9" name="TextBox 8">
            <a:extLst>
              <a:ext uri="{FF2B5EF4-FFF2-40B4-BE49-F238E27FC236}">
                <a16:creationId xmlns:a16="http://schemas.microsoft.com/office/drawing/2014/main" id="{8AC76D76-BAB2-CF43-AB59-A058E31CF7BC}"/>
              </a:ext>
            </a:extLst>
          </p:cNvPr>
          <p:cNvSpPr txBox="1"/>
          <p:nvPr/>
        </p:nvSpPr>
        <p:spPr>
          <a:xfrm>
            <a:off x="8507437" y="400071"/>
            <a:ext cx="3364523" cy="369332"/>
          </a:xfrm>
          <a:prstGeom prst="rect">
            <a:avLst/>
          </a:prstGeom>
          <a:noFill/>
        </p:spPr>
        <p:txBody>
          <a:bodyPr wrap="square" rtlCol="0">
            <a:spAutoFit/>
          </a:bodyPr>
          <a:lstStyle/>
          <a:p>
            <a:pPr algn="r"/>
            <a:r>
              <a:rPr lang="en-US" b="1" dirty="0"/>
              <a:t>Video Game Convention</a:t>
            </a:r>
          </a:p>
        </p:txBody>
      </p:sp>
    </p:spTree>
    <p:extLst>
      <p:ext uri="{BB962C8B-B14F-4D97-AF65-F5344CB8AC3E}">
        <p14:creationId xmlns:p14="http://schemas.microsoft.com/office/powerpoint/2010/main" val="586707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6CF37950-AF71-8747-A99A-6F035BF78C32}"/>
              </a:ext>
            </a:extLst>
          </p:cNvPr>
          <p:cNvPicPr>
            <a:picLocks noGrp="1" noChangeAspect="1"/>
          </p:cNvPicPr>
          <p:nvPr>
            <p:ph idx="1"/>
          </p:nvPr>
        </p:nvPicPr>
        <p:blipFill>
          <a:blip r:embed="rId2"/>
          <a:stretch>
            <a:fillRect/>
          </a:stretch>
        </p:blipFill>
        <p:spPr>
          <a:xfrm>
            <a:off x="320040" y="417439"/>
            <a:ext cx="5455917" cy="3778220"/>
          </a:xfrm>
          <a:prstGeom prst="rect">
            <a:avLst/>
          </a:prstGeom>
        </p:spPr>
      </p:pic>
      <p:pic>
        <p:nvPicPr>
          <p:cNvPr id="7" name="Picture 6">
            <a:extLst>
              <a:ext uri="{FF2B5EF4-FFF2-40B4-BE49-F238E27FC236}">
                <a16:creationId xmlns:a16="http://schemas.microsoft.com/office/drawing/2014/main" id="{D7252FA2-8AEE-0841-846E-ED1C416A31A4}"/>
              </a:ext>
            </a:extLst>
          </p:cNvPr>
          <p:cNvPicPr>
            <a:picLocks noChangeAspect="1"/>
          </p:cNvPicPr>
          <p:nvPr/>
        </p:nvPicPr>
        <p:blipFill>
          <a:blip r:embed="rId3"/>
          <a:stretch>
            <a:fillRect/>
          </a:stretch>
        </p:blipFill>
        <p:spPr>
          <a:xfrm>
            <a:off x="6416043" y="499278"/>
            <a:ext cx="5455917" cy="3614543"/>
          </a:xfrm>
          <a:prstGeom prst="rect">
            <a:avLst/>
          </a:prstGeom>
        </p:spPr>
      </p:pic>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E66AB5-00A9-A841-946C-A43CCE0E7475}"/>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Which is more boring?</a:t>
            </a:r>
          </a:p>
        </p:txBody>
      </p:sp>
      <p:sp>
        <p:nvSpPr>
          <p:cNvPr id="8" name="TextBox 7">
            <a:extLst>
              <a:ext uri="{FF2B5EF4-FFF2-40B4-BE49-F238E27FC236}">
                <a16:creationId xmlns:a16="http://schemas.microsoft.com/office/drawing/2014/main" id="{6B7D9BD1-45E2-774C-AE0E-CE703977B38A}"/>
              </a:ext>
            </a:extLst>
          </p:cNvPr>
          <p:cNvSpPr txBox="1"/>
          <p:nvPr/>
        </p:nvSpPr>
        <p:spPr>
          <a:xfrm>
            <a:off x="378068" y="477749"/>
            <a:ext cx="3560886" cy="369332"/>
          </a:xfrm>
          <a:prstGeom prst="rect">
            <a:avLst/>
          </a:prstGeom>
          <a:noFill/>
        </p:spPr>
        <p:txBody>
          <a:bodyPr wrap="square" rtlCol="0">
            <a:spAutoFit/>
          </a:bodyPr>
          <a:lstStyle/>
          <a:p>
            <a:r>
              <a:rPr lang="en-US" b="1" dirty="0">
                <a:solidFill>
                  <a:schemeClr val="bg1"/>
                </a:solidFill>
              </a:rPr>
              <a:t>Customer Service Representative</a:t>
            </a:r>
          </a:p>
        </p:txBody>
      </p:sp>
      <p:sp>
        <p:nvSpPr>
          <p:cNvPr id="9" name="TextBox 8">
            <a:extLst>
              <a:ext uri="{FF2B5EF4-FFF2-40B4-BE49-F238E27FC236}">
                <a16:creationId xmlns:a16="http://schemas.microsoft.com/office/drawing/2014/main" id="{BB361CA8-054F-0B4D-994A-D9A4D88945BA}"/>
              </a:ext>
            </a:extLst>
          </p:cNvPr>
          <p:cNvSpPr txBox="1"/>
          <p:nvPr/>
        </p:nvSpPr>
        <p:spPr>
          <a:xfrm>
            <a:off x="8528538" y="499278"/>
            <a:ext cx="3288323" cy="369332"/>
          </a:xfrm>
          <a:prstGeom prst="rect">
            <a:avLst/>
          </a:prstGeom>
          <a:noFill/>
        </p:spPr>
        <p:txBody>
          <a:bodyPr wrap="square" rtlCol="0">
            <a:spAutoFit/>
          </a:bodyPr>
          <a:lstStyle/>
          <a:p>
            <a:pPr algn="r"/>
            <a:r>
              <a:rPr lang="en-US" b="1" dirty="0">
                <a:solidFill>
                  <a:schemeClr val="bg1"/>
                </a:solidFill>
              </a:rPr>
              <a:t>Instagram Programmer</a:t>
            </a:r>
          </a:p>
        </p:txBody>
      </p:sp>
    </p:spTree>
    <p:extLst>
      <p:ext uri="{BB962C8B-B14F-4D97-AF65-F5344CB8AC3E}">
        <p14:creationId xmlns:p14="http://schemas.microsoft.com/office/powerpoint/2010/main" val="2611839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0618178-4B5C-46A4-9E68-052C31FA6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Content Placeholder 20">
            <a:extLst>
              <a:ext uri="{FF2B5EF4-FFF2-40B4-BE49-F238E27FC236}">
                <a16:creationId xmlns:a16="http://schemas.microsoft.com/office/drawing/2014/main" id="{02E8CB7A-CB8D-FA49-9C11-13DB453D85B3}"/>
              </a:ext>
            </a:extLst>
          </p:cNvPr>
          <p:cNvPicPr>
            <a:picLocks noGrp="1" noChangeAspect="1"/>
          </p:cNvPicPr>
          <p:nvPr>
            <p:ph idx="1"/>
          </p:nvPr>
        </p:nvPicPr>
        <p:blipFill>
          <a:blip r:embed="rId2"/>
          <a:stretch>
            <a:fillRect/>
          </a:stretch>
        </p:blipFill>
        <p:spPr>
          <a:xfrm>
            <a:off x="317635" y="437300"/>
            <a:ext cx="4160452" cy="2735496"/>
          </a:xfrm>
          <a:prstGeom prst="rect">
            <a:avLst/>
          </a:prstGeom>
        </p:spPr>
      </p:pic>
      <p:pic>
        <p:nvPicPr>
          <p:cNvPr id="9" name="Picture 8">
            <a:extLst>
              <a:ext uri="{FF2B5EF4-FFF2-40B4-BE49-F238E27FC236}">
                <a16:creationId xmlns:a16="http://schemas.microsoft.com/office/drawing/2014/main" id="{AE948B0B-768E-0C42-B16F-E4DE79C820AA}"/>
              </a:ext>
            </a:extLst>
          </p:cNvPr>
          <p:cNvPicPr>
            <a:picLocks noChangeAspect="1"/>
          </p:cNvPicPr>
          <p:nvPr/>
        </p:nvPicPr>
        <p:blipFill rotWithShape="1">
          <a:blip r:embed="rId3"/>
          <a:srcRect l="928" r="16969" b="-1"/>
          <a:stretch/>
        </p:blipFill>
        <p:spPr>
          <a:xfrm>
            <a:off x="4638789" y="613836"/>
            <a:ext cx="2775313" cy="2340866"/>
          </a:xfrm>
          <a:prstGeom prst="rect">
            <a:avLst/>
          </a:prstGeom>
        </p:spPr>
      </p:pic>
      <p:pic>
        <p:nvPicPr>
          <p:cNvPr id="15" name="Picture 14">
            <a:extLst>
              <a:ext uri="{FF2B5EF4-FFF2-40B4-BE49-F238E27FC236}">
                <a16:creationId xmlns:a16="http://schemas.microsoft.com/office/drawing/2014/main" id="{26CD1A2A-9D2A-1D4B-A8A6-1AF915CB397F}"/>
              </a:ext>
            </a:extLst>
          </p:cNvPr>
          <p:cNvPicPr>
            <a:picLocks noChangeAspect="1"/>
          </p:cNvPicPr>
          <p:nvPr/>
        </p:nvPicPr>
        <p:blipFill>
          <a:blip r:embed="rId4"/>
          <a:stretch>
            <a:fillRect/>
          </a:stretch>
        </p:blipFill>
        <p:spPr>
          <a:xfrm>
            <a:off x="7574805" y="602411"/>
            <a:ext cx="4308687" cy="2402092"/>
          </a:xfrm>
          <a:prstGeom prst="rect">
            <a:avLst/>
          </a:prstGeom>
        </p:spPr>
      </p:pic>
      <p:cxnSp>
        <p:nvCxnSpPr>
          <p:cNvPr id="46" name="Straight Connector 45">
            <a:extLst>
              <a:ext uri="{FF2B5EF4-FFF2-40B4-BE49-F238E27FC236}">
                <a16:creationId xmlns:a16="http://schemas.microsoft.com/office/drawing/2014/main" id="{936FD40B-09C1-46D7-9E32-CC9BD7629F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34334CEB-F650-164E-8824-141B2281DFF2}"/>
              </a:ext>
            </a:extLst>
          </p:cNvPr>
          <p:cNvPicPr>
            <a:picLocks noChangeAspect="1"/>
          </p:cNvPicPr>
          <p:nvPr/>
        </p:nvPicPr>
        <p:blipFill>
          <a:blip r:embed="rId5"/>
          <a:stretch>
            <a:fillRect/>
          </a:stretch>
        </p:blipFill>
        <p:spPr>
          <a:xfrm>
            <a:off x="317635" y="3650166"/>
            <a:ext cx="4160452" cy="2745897"/>
          </a:xfrm>
          <a:prstGeom prst="rect">
            <a:avLst/>
          </a:prstGeom>
        </p:spPr>
      </p:pic>
      <p:sp>
        <p:nvSpPr>
          <p:cNvPr id="2" name="Title 1">
            <a:extLst>
              <a:ext uri="{FF2B5EF4-FFF2-40B4-BE49-F238E27FC236}">
                <a16:creationId xmlns:a16="http://schemas.microsoft.com/office/drawing/2014/main" id="{FE04382C-1CD1-704C-9A18-F145C7F89968}"/>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3400" dirty="0">
                <a:solidFill>
                  <a:srgbClr val="FFFFFF"/>
                </a:solidFill>
              </a:rPr>
              <a:t>Technology Company </a:t>
            </a:r>
            <a:br>
              <a:rPr lang="en-US" sz="3400" dirty="0">
                <a:solidFill>
                  <a:srgbClr val="FFFFFF"/>
                </a:solidFill>
              </a:rPr>
            </a:br>
            <a:br>
              <a:rPr lang="en-US" sz="3400" dirty="0">
                <a:solidFill>
                  <a:srgbClr val="FFFFFF"/>
                </a:solidFill>
              </a:rPr>
            </a:br>
            <a:r>
              <a:rPr lang="en-US" sz="3400" dirty="0">
                <a:solidFill>
                  <a:srgbClr val="FFFFFF"/>
                </a:solidFill>
              </a:rPr>
              <a:t>Workspaces</a:t>
            </a:r>
          </a:p>
        </p:txBody>
      </p:sp>
    </p:spTree>
    <p:extLst>
      <p:ext uri="{BB962C8B-B14F-4D97-AF65-F5344CB8AC3E}">
        <p14:creationId xmlns:p14="http://schemas.microsoft.com/office/powerpoint/2010/main" val="2866602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9302B5-9A73-714E-82DD-2F09E6599463}"/>
              </a:ext>
            </a:extLst>
          </p:cNvPr>
          <p:cNvPicPr>
            <a:picLocks noChangeAspect="1"/>
          </p:cNvPicPr>
          <p:nvPr/>
        </p:nvPicPr>
        <p:blipFill rotWithShape="1">
          <a:blip r:embed="rId2"/>
          <a:srcRect l="1912" r="9091" b="3"/>
          <a:stretch/>
        </p:blipFill>
        <p:spPr>
          <a:xfrm>
            <a:off x="1173988" y="321734"/>
            <a:ext cx="3993192" cy="2905170"/>
          </a:xfrm>
          <a:prstGeom prst="rect">
            <a:avLst/>
          </a:prstGeom>
        </p:spPr>
      </p:pic>
      <p:sp>
        <p:nvSpPr>
          <p:cNvPr id="41" name="Rectangle 40">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30DE8A79-A105-DC48-95A3-6E7595ADF145}"/>
              </a:ext>
            </a:extLst>
          </p:cNvPr>
          <p:cNvPicPr>
            <a:picLocks noChangeAspect="1"/>
          </p:cNvPicPr>
          <p:nvPr/>
        </p:nvPicPr>
        <p:blipFill>
          <a:blip r:embed="rId3"/>
          <a:stretch>
            <a:fillRect/>
          </a:stretch>
        </p:blipFill>
        <p:spPr>
          <a:xfrm>
            <a:off x="6921074" y="321734"/>
            <a:ext cx="3886514" cy="2905170"/>
          </a:xfrm>
          <a:prstGeom prst="rect">
            <a:avLst/>
          </a:prstGeom>
        </p:spPr>
      </p:pic>
      <p:sp>
        <p:nvSpPr>
          <p:cNvPr id="43" name="Rectangle 42">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9ACAD831-19A7-6F41-BAE2-9187CFA75198}"/>
              </a:ext>
            </a:extLst>
          </p:cNvPr>
          <p:cNvPicPr>
            <a:picLocks noChangeAspect="1"/>
          </p:cNvPicPr>
          <p:nvPr/>
        </p:nvPicPr>
        <p:blipFill>
          <a:blip r:embed="rId4"/>
          <a:stretch>
            <a:fillRect/>
          </a:stretch>
        </p:blipFill>
        <p:spPr>
          <a:xfrm>
            <a:off x="727610" y="3631096"/>
            <a:ext cx="4885946" cy="2760560"/>
          </a:xfrm>
          <a:prstGeom prst="rect">
            <a:avLst/>
          </a:prstGeom>
        </p:spPr>
      </p:pic>
      <p:pic>
        <p:nvPicPr>
          <p:cNvPr id="5" name="Content Placeholder 4">
            <a:extLst>
              <a:ext uri="{FF2B5EF4-FFF2-40B4-BE49-F238E27FC236}">
                <a16:creationId xmlns:a16="http://schemas.microsoft.com/office/drawing/2014/main" id="{59E46FD8-B60D-5844-BCAA-D238B82EF328}"/>
              </a:ext>
            </a:extLst>
          </p:cNvPr>
          <p:cNvPicPr>
            <a:picLocks noGrp="1" noChangeAspect="1"/>
          </p:cNvPicPr>
          <p:nvPr>
            <p:ph idx="1"/>
          </p:nvPr>
        </p:nvPicPr>
        <p:blipFill rotWithShape="1">
          <a:blip r:embed="rId5"/>
          <a:srcRect l="9338" r="3929" b="5"/>
          <a:stretch/>
        </p:blipFill>
        <p:spPr>
          <a:xfrm>
            <a:off x="7229903" y="3631096"/>
            <a:ext cx="3268856" cy="2760560"/>
          </a:xfrm>
          <a:prstGeom prst="rect">
            <a:avLst/>
          </a:prstGeom>
        </p:spPr>
      </p:pic>
    </p:spTree>
    <p:extLst>
      <p:ext uri="{BB962C8B-B14F-4D97-AF65-F5344CB8AC3E}">
        <p14:creationId xmlns:p14="http://schemas.microsoft.com/office/powerpoint/2010/main" val="3540714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C796A2-487C-3647-B9B0-BB9317690ACD}"/>
              </a:ext>
            </a:extLst>
          </p:cNvPr>
          <p:cNvPicPr>
            <a:picLocks noChangeAspect="1"/>
          </p:cNvPicPr>
          <p:nvPr/>
        </p:nvPicPr>
        <p:blipFill rotWithShape="1">
          <a:blip r:embed="rId2">
            <a:extLst/>
          </a:blip>
          <a:srcRect r="-1" b="14471"/>
          <a:stretch/>
        </p:blipFill>
        <p:spPr>
          <a:xfrm>
            <a:off x="20" y="3579"/>
            <a:ext cx="12188932" cy="6854421"/>
          </a:xfrm>
          <a:prstGeom prst="rect">
            <a:avLst/>
          </a:prstGeom>
        </p:spPr>
      </p:pic>
      <p:sp>
        <p:nvSpPr>
          <p:cNvPr id="16" name="Rectangle 15">
            <a:extLst>
              <a:ext uri="{FF2B5EF4-FFF2-40B4-BE49-F238E27FC236}">
                <a16:creationId xmlns:a16="http://schemas.microsoft.com/office/drawing/2014/main" id="{681CD866-52B5-4280-A92B-56BDFD1E9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48" y="0"/>
            <a:ext cx="6102351" cy="6858000"/>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2351"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7298BC8-98A7-BA4C-89C4-3D54BB5697C2}"/>
              </a:ext>
            </a:extLst>
          </p:cNvPr>
          <p:cNvPicPr>
            <a:picLocks noChangeAspect="1"/>
          </p:cNvPicPr>
          <p:nvPr/>
        </p:nvPicPr>
        <p:blipFill rotWithShape="1">
          <a:blip r:embed="rId3"/>
          <a:srcRect t="9706" r="-3" b="382"/>
          <a:stretch/>
        </p:blipFill>
        <p:spPr>
          <a:xfrm>
            <a:off x="6883401" y="803191"/>
            <a:ext cx="4516920" cy="2385915"/>
          </a:xfrm>
          <a:prstGeom prst="rect">
            <a:avLst/>
          </a:prstGeom>
        </p:spPr>
      </p:pic>
      <p:sp>
        <p:nvSpPr>
          <p:cNvPr id="3" name="Content Placeholder 2">
            <a:extLst>
              <a:ext uri="{FF2B5EF4-FFF2-40B4-BE49-F238E27FC236}">
                <a16:creationId xmlns:a16="http://schemas.microsoft.com/office/drawing/2014/main" id="{68D913C2-D675-AD46-A737-D2F814D060BD}"/>
              </a:ext>
            </a:extLst>
          </p:cNvPr>
          <p:cNvSpPr>
            <a:spLocks noGrp="1"/>
          </p:cNvSpPr>
          <p:nvPr>
            <p:ph idx="1"/>
          </p:nvPr>
        </p:nvSpPr>
        <p:spPr>
          <a:xfrm>
            <a:off x="289171" y="803191"/>
            <a:ext cx="4516920" cy="2375756"/>
          </a:xfrm>
        </p:spPr>
        <p:txBody>
          <a:bodyPr anchor="ctr">
            <a:normAutofit/>
          </a:bodyPr>
          <a:lstStyle/>
          <a:p>
            <a:endParaRPr lang="en-US" sz="1800" dirty="0"/>
          </a:p>
          <a:p>
            <a:endParaRPr lang="en-US" sz="1800" dirty="0"/>
          </a:p>
          <a:p>
            <a:endParaRPr lang="en-US" sz="1800" dirty="0"/>
          </a:p>
          <a:p>
            <a:r>
              <a:rPr lang="en-US" sz="2400" strike="sngStrike" dirty="0"/>
              <a:t>I’m worried it will be boring…</a:t>
            </a:r>
          </a:p>
          <a:p>
            <a:r>
              <a:rPr lang="en-US" sz="2400" strike="sngStrike" dirty="0"/>
              <a:t>I don’t want it to be boring!</a:t>
            </a:r>
          </a:p>
          <a:p>
            <a:endParaRPr lang="en-US" sz="1800" dirty="0"/>
          </a:p>
        </p:txBody>
      </p:sp>
      <p:pic>
        <p:nvPicPr>
          <p:cNvPr id="10" name="Picture 9">
            <a:extLst>
              <a:ext uri="{FF2B5EF4-FFF2-40B4-BE49-F238E27FC236}">
                <a16:creationId xmlns:a16="http://schemas.microsoft.com/office/drawing/2014/main" id="{F7BFC986-129A-0744-8615-C4C53519D5D9}"/>
              </a:ext>
            </a:extLst>
          </p:cNvPr>
          <p:cNvPicPr>
            <a:picLocks noChangeAspect="1"/>
          </p:cNvPicPr>
          <p:nvPr/>
        </p:nvPicPr>
        <p:blipFill>
          <a:blip r:embed="rId4"/>
          <a:stretch>
            <a:fillRect/>
          </a:stretch>
        </p:blipFill>
        <p:spPr>
          <a:xfrm>
            <a:off x="7792325" y="3446585"/>
            <a:ext cx="2593774" cy="3018418"/>
          </a:xfrm>
          <a:prstGeom prst="rect">
            <a:avLst/>
          </a:prstGeom>
        </p:spPr>
      </p:pic>
    </p:spTree>
    <p:extLst>
      <p:ext uri="{BB962C8B-B14F-4D97-AF65-F5344CB8AC3E}">
        <p14:creationId xmlns:p14="http://schemas.microsoft.com/office/powerpoint/2010/main" val="505273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0B2B92-698A-A84A-B53C-918A35F3E122}"/>
              </a:ext>
            </a:extLst>
          </p:cNvPr>
          <p:cNvPicPr>
            <a:picLocks noChangeAspect="1"/>
          </p:cNvPicPr>
          <p:nvPr/>
        </p:nvPicPr>
        <p:blipFill rotWithShape="1">
          <a:blip r:embed="rId2"/>
          <a:srcRect l="17551" r="2050" b="-1"/>
          <a:stretch/>
        </p:blipFill>
        <p:spPr>
          <a:xfrm>
            <a:off x="4639056" y="10"/>
            <a:ext cx="7552944" cy="6857990"/>
          </a:xfrm>
          <a:prstGeom prst="rect">
            <a:avLst/>
          </a:prstGeom>
          <a:effectLst/>
        </p:spPr>
      </p:pic>
      <p:sp>
        <p:nvSpPr>
          <p:cNvPr id="3" name="Content Placeholder 2">
            <a:extLst>
              <a:ext uri="{FF2B5EF4-FFF2-40B4-BE49-F238E27FC236}">
                <a16:creationId xmlns:a16="http://schemas.microsoft.com/office/drawing/2014/main" id="{C25A2061-666C-A74E-8456-768D7C6143D2}"/>
              </a:ext>
            </a:extLst>
          </p:cNvPr>
          <p:cNvSpPr>
            <a:spLocks noGrp="1"/>
          </p:cNvSpPr>
          <p:nvPr>
            <p:ph idx="1"/>
          </p:nvPr>
        </p:nvSpPr>
        <p:spPr>
          <a:xfrm>
            <a:off x="473085" y="803031"/>
            <a:ext cx="3651466" cy="5685692"/>
          </a:xfrm>
        </p:spPr>
        <p:txBody>
          <a:bodyPr>
            <a:normAutofit/>
          </a:bodyPr>
          <a:lstStyle/>
          <a:p>
            <a:r>
              <a:rPr lang="en-US" dirty="0"/>
              <a:t>What if I like doing other things that are not technology related? </a:t>
            </a:r>
          </a:p>
          <a:p>
            <a:endParaRPr lang="en-US" dirty="0"/>
          </a:p>
          <a:p>
            <a:r>
              <a:rPr lang="en-US" dirty="0"/>
              <a:t>I don’t want to be limited by selecting a tech career…</a:t>
            </a:r>
          </a:p>
          <a:p>
            <a:endParaRPr lang="en-US" dirty="0"/>
          </a:p>
          <a:p>
            <a:r>
              <a:rPr lang="en-US" dirty="0"/>
              <a:t>I don’t want to lose my other interests…</a:t>
            </a:r>
          </a:p>
          <a:p>
            <a:endParaRPr lang="en-US" sz="1800" dirty="0"/>
          </a:p>
        </p:txBody>
      </p:sp>
    </p:spTree>
    <p:extLst>
      <p:ext uri="{BB962C8B-B14F-4D97-AF65-F5344CB8AC3E}">
        <p14:creationId xmlns:p14="http://schemas.microsoft.com/office/powerpoint/2010/main" val="321964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A23C5EBF-E085-4FA0-8043-152387E70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9">
            <a:extLst>
              <a:ext uri="{FF2B5EF4-FFF2-40B4-BE49-F238E27FC236}">
                <a16:creationId xmlns:a16="http://schemas.microsoft.com/office/drawing/2014/main" id="{A93F1154-3DC9-4344-9DCB-FFFD2EFF4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1" y="484632"/>
            <a:ext cx="512559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9EEF9E1-5EC2-024A-9B95-AEAC082927C9}"/>
              </a:ext>
            </a:extLst>
          </p:cNvPr>
          <p:cNvPicPr>
            <a:picLocks noChangeAspect="1"/>
          </p:cNvPicPr>
          <p:nvPr/>
        </p:nvPicPr>
        <p:blipFill rotWithShape="1">
          <a:blip r:embed="rId2"/>
          <a:srcRect r="119" b="-2"/>
          <a:stretch/>
        </p:blipFill>
        <p:spPr>
          <a:xfrm>
            <a:off x="792912" y="811657"/>
            <a:ext cx="2602093" cy="2442436"/>
          </a:xfrm>
          <a:prstGeom prst="rect">
            <a:avLst/>
          </a:prstGeom>
        </p:spPr>
      </p:pic>
      <p:pic>
        <p:nvPicPr>
          <p:cNvPr id="11" name="Picture 10">
            <a:extLst>
              <a:ext uri="{FF2B5EF4-FFF2-40B4-BE49-F238E27FC236}">
                <a16:creationId xmlns:a16="http://schemas.microsoft.com/office/drawing/2014/main" id="{0A7FBDBB-E894-DC4B-BAB0-3A3F552E610C}"/>
              </a:ext>
            </a:extLst>
          </p:cNvPr>
          <p:cNvPicPr>
            <a:picLocks noChangeAspect="1"/>
          </p:cNvPicPr>
          <p:nvPr/>
        </p:nvPicPr>
        <p:blipFill rotWithShape="1">
          <a:blip r:embed="rId3"/>
          <a:srcRect l="8542" r="38416" b="-6"/>
          <a:stretch/>
        </p:blipFill>
        <p:spPr>
          <a:xfrm>
            <a:off x="3548155" y="798944"/>
            <a:ext cx="1753789" cy="2455149"/>
          </a:xfrm>
          <a:prstGeom prst="rect">
            <a:avLst/>
          </a:prstGeom>
        </p:spPr>
      </p:pic>
      <p:pic>
        <p:nvPicPr>
          <p:cNvPr id="9" name="Picture 8">
            <a:extLst>
              <a:ext uri="{FF2B5EF4-FFF2-40B4-BE49-F238E27FC236}">
                <a16:creationId xmlns:a16="http://schemas.microsoft.com/office/drawing/2014/main" id="{5B3EA8BF-70B7-D440-B2D6-FF21F2C500AB}"/>
              </a:ext>
            </a:extLst>
          </p:cNvPr>
          <p:cNvPicPr>
            <a:picLocks noChangeAspect="1"/>
          </p:cNvPicPr>
          <p:nvPr/>
        </p:nvPicPr>
        <p:blipFill rotWithShape="1">
          <a:blip r:embed="rId4"/>
          <a:srcRect r="21082" b="4"/>
          <a:stretch/>
        </p:blipFill>
        <p:spPr>
          <a:xfrm>
            <a:off x="792911" y="3415746"/>
            <a:ext cx="2602093" cy="2481048"/>
          </a:xfrm>
          <a:prstGeom prst="rect">
            <a:avLst/>
          </a:prstGeom>
        </p:spPr>
      </p:pic>
      <p:pic>
        <p:nvPicPr>
          <p:cNvPr id="13" name="Picture 12">
            <a:extLst>
              <a:ext uri="{FF2B5EF4-FFF2-40B4-BE49-F238E27FC236}">
                <a16:creationId xmlns:a16="http://schemas.microsoft.com/office/drawing/2014/main" id="{9503DC50-E82E-174D-9148-9F4E0F8EB80C}"/>
              </a:ext>
            </a:extLst>
          </p:cNvPr>
          <p:cNvPicPr>
            <a:picLocks noChangeAspect="1"/>
          </p:cNvPicPr>
          <p:nvPr/>
        </p:nvPicPr>
        <p:blipFill rotWithShape="1">
          <a:blip r:embed="rId5"/>
          <a:srcRect l="25325" r="32655" b="4"/>
          <a:stretch/>
        </p:blipFill>
        <p:spPr>
          <a:xfrm>
            <a:off x="3548155" y="3415746"/>
            <a:ext cx="1739270" cy="2493761"/>
          </a:xfrm>
          <a:prstGeom prst="rect">
            <a:avLst/>
          </a:prstGeom>
        </p:spPr>
      </p:pic>
      <p:sp>
        <p:nvSpPr>
          <p:cNvPr id="2" name="Title 1">
            <a:extLst>
              <a:ext uri="{FF2B5EF4-FFF2-40B4-BE49-F238E27FC236}">
                <a16:creationId xmlns:a16="http://schemas.microsoft.com/office/drawing/2014/main" id="{37BA6873-6736-1B4B-9F38-E73399206C48}"/>
              </a:ext>
            </a:extLst>
          </p:cNvPr>
          <p:cNvSpPr>
            <a:spLocks noGrp="1"/>
          </p:cNvSpPr>
          <p:nvPr>
            <p:ph type="title"/>
          </p:nvPr>
        </p:nvSpPr>
        <p:spPr>
          <a:xfrm>
            <a:off x="6486524" y="629266"/>
            <a:ext cx="5053203" cy="1676603"/>
          </a:xfrm>
        </p:spPr>
        <p:txBody>
          <a:bodyPr>
            <a:normAutofit/>
          </a:bodyPr>
          <a:lstStyle/>
          <a:p>
            <a:r>
              <a:rPr lang="en-US" sz="2400" dirty="0"/>
              <a:t>The other ‘interests” we are worried about losing are often artistic, sports, or business passions…</a:t>
            </a:r>
          </a:p>
        </p:txBody>
      </p:sp>
      <p:sp>
        <p:nvSpPr>
          <p:cNvPr id="3" name="Content Placeholder 2">
            <a:extLst>
              <a:ext uri="{FF2B5EF4-FFF2-40B4-BE49-F238E27FC236}">
                <a16:creationId xmlns:a16="http://schemas.microsoft.com/office/drawing/2014/main" id="{7911143D-1BF4-5148-A038-4EE8ED8039C0}"/>
              </a:ext>
            </a:extLst>
          </p:cNvPr>
          <p:cNvSpPr>
            <a:spLocks noGrp="1"/>
          </p:cNvSpPr>
          <p:nvPr>
            <p:ph idx="1"/>
          </p:nvPr>
        </p:nvSpPr>
        <p:spPr>
          <a:xfrm>
            <a:off x="6486524" y="2438400"/>
            <a:ext cx="5053203" cy="3785419"/>
          </a:xfrm>
        </p:spPr>
        <p:txBody>
          <a:bodyPr>
            <a:normAutofit lnSpcReduction="10000"/>
          </a:bodyPr>
          <a:lstStyle/>
          <a:p>
            <a:r>
              <a:rPr lang="en-US" sz="2000" dirty="0"/>
              <a:t>Actor</a:t>
            </a:r>
          </a:p>
          <a:p>
            <a:r>
              <a:rPr lang="en-US" sz="2000" dirty="0"/>
              <a:t>Dancer</a:t>
            </a:r>
          </a:p>
          <a:p>
            <a:r>
              <a:rPr lang="en-US" sz="2000" dirty="0"/>
              <a:t>Writer</a:t>
            </a:r>
          </a:p>
          <a:p>
            <a:r>
              <a:rPr lang="en-US" sz="2000" dirty="0"/>
              <a:t>Painter</a:t>
            </a:r>
          </a:p>
          <a:p>
            <a:r>
              <a:rPr lang="en-US" sz="2000" dirty="0"/>
              <a:t>Model</a:t>
            </a:r>
          </a:p>
          <a:p>
            <a:r>
              <a:rPr lang="en-US" sz="2000" dirty="0"/>
              <a:t>Singer</a:t>
            </a:r>
          </a:p>
          <a:p>
            <a:r>
              <a:rPr lang="en-US" sz="2000" dirty="0"/>
              <a:t>Musician</a:t>
            </a:r>
          </a:p>
          <a:p>
            <a:r>
              <a:rPr lang="en-US" sz="2000" dirty="0"/>
              <a:t>Athlete</a:t>
            </a:r>
          </a:p>
          <a:p>
            <a:r>
              <a:rPr lang="en-US" sz="2000" dirty="0"/>
              <a:t>Real Estate Agent</a:t>
            </a:r>
          </a:p>
          <a:p>
            <a:r>
              <a:rPr lang="en-US" sz="2000" dirty="0"/>
              <a:t>Store Owner</a:t>
            </a:r>
          </a:p>
        </p:txBody>
      </p:sp>
    </p:spTree>
    <p:extLst>
      <p:ext uri="{BB962C8B-B14F-4D97-AF65-F5344CB8AC3E}">
        <p14:creationId xmlns:p14="http://schemas.microsoft.com/office/powerpoint/2010/main" val="4128171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CB0CD5-F10A-974B-97B9-32186D5EAB43}"/>
              </a:ext>
            </a:extLst>
          </p:cNvPr>
          <p:cNvSpPr>
            <a:spLocks noGrp="1"/>
          </p:cNvSpPr>
          <p:nvPr>
            <p:ph type="title"/>
          </p:nvPr>
        </p:nvSpPr>
        <p:spPr>
          <a:xfrm>
            <a:off x="838200" y="811161"/>
            <a:ext cx="3335594" cy="5403370"/>
          </a:xfrm>
        </p:spPr>
        <p:txBody>
          <a:bodyPr>
            <a:normAutofit/>
          </a:bodyPr>
          <a:lstStyle/>
          <a:p>
            <a:r>
              <a:rPr lang="en-US" dirty="0">
                <a:solidFill>
                  <a:srgbClr val="FFFFFF"/>
                </a:solidFill>
              </a:rPr>
              <a:t>Artistic / Sport / Business Passions</a:t>
            </a:r>
          </a:p>
        </p:txBody>
      </p:sp>
      <p:graphicFrame>
        <p:nvGraphicFramePr>
          <p:cNvPr id="5" name="Content Placeholder 2">
            <a:extLst>
              <a:ext uri="{FF2B5EF4-FFF2-40B4-BE49-F238E27FC236}">
                <a16:creationId xmlns:a16="http://schemas.microsoft.com/office/drawing/2014/main" id="{32767618-0B0A-411B-BFAC-0A1D86EF57D8}"/>
              </a:ext>
            </a:extLst>
          </p:cNvPr>
          <p:cNvGraphicFramePr>
            <a:graphicFrameLocks noGrp="1"/>
          </p:cNvGraphicFramePr>
          <p:nvPr>
            <p:ph idx="1"/>
            <p:extLst>
              <p:ext uri="{D42A27DB-BD31-4B8C-83A1-F6EECF244321}">
                <p14:modId xmlns:p14="http://schemas.microsoft.com/office/powerpoint/2010/main" val="4220904009"/>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9755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C1D80AF-79DA-994E-B636-C7613F504F11}"/>
              </a:ext>
            </a:extLst>
          </p:cNvPr>
          <p:cNvSpPr>
            <a:spLocks noGrp="1"/>
          </p:cNvSpPr>
          <p:nvPr>
            <p:ph type="title"/>
          </p:nvPr>
        </p:nvSpPr>
        <p:spPr>
          <a:xfrm>
            <a:off x="838200" y="5529884"/>
            <a:ext cx="7719381" cy="1096331"/>
          </a:xfrm>
        </p:spPr>
        <p:txBody>
          <a:bodyPr>
            <a:normAutofit/>
          </a:bodyPr>
          <a:lstStyle/>
          <a:p>
            <a:r>
              <a:rPr lang="en-US" dirty="0"/>
              <a:t>The Age of the Parallel Career</a:t>
            </a:r>
          </a:p>
        </p:txBody>
      </p:sp>
      <p:graphicFrame>
        <p:nvGraphicFramePr>
          <p:cNvPr id="5" name="Content Placeholder 2">
            <a:extLst>
              <a:ext uri="{FF2B5EF4-FFF2-40B4-BE49-F238E27FC236}">
                <a16:creationId xmlns:a16="http://schemas.microsoft.com/office/drawing/2014/main" id="{18085438-0744-43ED-9937-EFE999CA7740}"/>
              </a:ext>
            </a:extLst>
          </p:cNvPr>
          <p:cNvGraphicFramePr>
            <a:graphicFrameLocks noGrp="1"/>
          </p:cNvGraphicFramePr>
          <p:nvPr>
            <p:ph idx="1"/>
            <p:extLst>
              <p:ext uri="{D42A27DB-BD31-4B8C-83A1-F6EECF244321}">
                <p14:modId xmlns:p14="http://schemas.microsoft.com/office/powerpoint/2010/main" val="3254394061"/>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1656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3C53E-0A85-6E4A-974B-D5FC4BF4881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29DAD51-91E0-C445-B6A7-60EDC318571D}"/>
              </a:ext>
            </a:extLst>
          </p:cNvPr>
          <p:cNvPicPr>
            <a:picLocks noGrp="1" noChangeAspect="1"/>
          </p:cNvPicPr>
          <p:nvPr>
            <p:ph idx="1"/>
          </p:nvPr>
        </p:nvPicPr>
        <p:blipFill>
          <a:blip r:embed="rId2"/>
          <a:stretch>
            <a:fillRect/>
          </a:stretch>
        </p:blipFill>
        <p:spPr>
          <a:xfrm>
            <a:off x="758456" y="-13689"/>
            <a:ext cx="10675088" cy="6871689"/>
          </a:xfrm>
        </p:spPr>
      </p:pic>
      <p:sp>
        <p:nvSpPr>
          <p:cNvPr id="6" name="Rounded Rectangle 5">
            <a:extLst>
              <a:ext uri="{FF2B5EF4-FFF2-40B4-BE49-F238E27FC236}">
                <a16:creationId xmlns:a16="http://schemas.microsoft.com/office/drawing/2014/main" id="{FB8D39A1-3C6F-9242-B393-D7D94759D97B}"/>
              </a:ext>
            </a:extLst>
          </p:cNvPr>
          <p:cNvSpPr/>
          <p:nvPr/>
        </p:nvSpPr>
        <p:spPr>
          <a:xfrm>
            <a:off x="5634681" y="4559643"/>
            <a:ext cx="766119" cy="2718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0DE3F140-FBD6-5640-9996-670EA9238FB5}"/>
              </a:ext>
            </a:extLst>
          </p:cNvPr>
          <p:cNvSpPr/>
          <p:nvPr/>
        </p:nvSpPr>
        <p:spPr>
          <a:xfrm>
            <a:off x="4510216" y="667265"/>
            <a:ext cx="2224216" cy="852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3087728B-088B-6A44-A093-2E035E8E2624}"/>
              </a:ext>
            </a:extLst>
          </p:cNvPr>
          <p:cNvSpPr/>
          <p:nvPr/>
        </p:nvSpPr>
        <p:spPr>
          <a:xfrm>
            <a:off x="5214551" y="2273643"/>
            <a:ext cx="691979" cy="3212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A8A810E8-1768-8040-869E-CF2401382348}"/>
              </a:ext>
            </a:extLst>
          </p:cNvPr>
          <p:cNvSpPr/>
          <p:nvPr/>
        </p:nvSpPr>
        <p:spPr>
          <a:xfrm>
            <a:off x="8007178" y="496458"/>
            <a:ext cx="988541" cy="4920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E6E5A5A1-411E-E749-98D6-B81463644F64}"/>
              </a:ext>
            </a:extLst>
          </p:cNvPr>
          <p:cNvSpPr/>
          <p:nvPr/>
        </p:nvSpPr>
        <p:spPr>
          <a:xfrm>
            <a:off x="1112108" y="1050324"/>
            <a:ext cx="988541" cy="8526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6407E235-6C28-5B48-93AD-DEA61517BCA5}"/>
              </a:ext>
            </a:extLst>
          </p:cNvPr>
          <p:cNvSpPr/>
          <p:nvPr/>
        </p:nvSpPr>
        <p:spPr>
          <a:xfrm>
            <a:off x="5634681" y="5634681"/>
            <a:ext cx="370703" cy="2100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6455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0B4DB8D6-859B-5246-9512-F0DBD7072C88}"/>
              </a:ext>
            </a:extLst>
          </p:cNvPr>
          <p:cNvPicPr>
            <a:picLocks noGrp="1" noChangeAspect="1"/>
          </p:cNvPicPr>
          <p:nvPr>
            <p:ph idx="1"/>
          </p:nvPr>
        </p:nvPicPr>
        <p:blipFill>
          <a:blip r:embed="rId2"/>
          <a:stretch>
            <a:fillRect/>
          </a:stretch>
        </p:blipFill>
        <p:spPr>
          <a:xfrm>
            <a:off x="320040" y="315140"/>
            <a:ext cx="5455917" cy="3982818"/>
          </a:xfrm>
          <a:prstGeom prst="rect">
            <a:avLst/>
          </a:prstGeom>
        </p:spPr>
      </p:pic>
      <p:pic>
        <p:nvPicPr>
          <p:cNvPr id="13" name="Picture 12">
            <a:extLst>
              <a:ext uri="{FF2B5EF4-FFF2-40B4-BE49-F238E27FC236}">
                <a16:creationId xmlns:a16="http://schemas.microsoft.com/office/drawing/2014/main" id="{CDDB1750-BCE7-3343-A3CF-91A9FBD553F1}"/>
              </a:ext>
            </a:extLst>
          </p:cNvPr>
          <p:cNvPicPr>
            <a:picLocks noChangeAspect="1"/>
          </p:cNvPicPr>
          <p:nvPr/>
        </p:nvPicPr>
        <p:blipFill>
          <a:blip r:embed="rId3"/>
          <a:stretch>
            <a:fillRect/>
          </a:stretch>
        </p:blipFill>
        <p:spPr>
          <a:xfrm>
            <a:off x="6416043" y="328780"/>
            <a:ext cx="5455917" cy="3955539"/>
          </a:xfrm>
          <a:prstGeom prst="rect">
            <a:avLst/>
          </a:prstGeom>
        </p:spPr>
      </p:pic>
      <p:cxnSp>
        <p:nvCxnSpPr>
          <p:cNvPr id="55" name="Straight Connector 5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AF97EF4-1D6D-E246-8A0C-DA7E4A8EFC8A}"/>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2600" dirty="0">
                <a:solidFill>
                  <a:srgbClr val="FFFFFF"/>
                </a:solidFill>
              </a:rPr>
              <a:t>Sports Example: </a:t>
            </a:r>
            <a:br>
              <a:rPr lang="en-US" sz="2600" dirty="0">
                <a:solidFill>
                  <a:srgbClr val="FFFFFF"/>
                </a:solidFill>
              </a:rPr>
            </a:br>
            <a:r>
              <a:rPr lang="en-US" sz="2600" dirty="0">
                <a:solidFill>
                  <a:srgbClr val="FFFFFF"/>
                </a:solidFill>
              </a:rPr>
              <a:t>She has an tech job during the week and she likes to ski on the weekend…</a:t>
            </a:r>
          </a:p>
        </p:txBody>
      </p:sp>
    </p:spTree>
    <p:extLst>
      <p:ext uri="{BB962C8B-B14F-4D97-AF65-F5344CB8AC3E}">
        <p14:creationId xmlns:p14="http://schemas.microsoft.com/office/powerpoint/2010/main" val="2901256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D738527-52B6-8B4A-BA84-7D0880AB2ACC}"/>
              </a:ext>
            </a:extLst>
          </p:cNvPr>
          <p:cNvPicPr>
            <a:picLocks noChangeAspect="1"/>
          </p:cNvPicPr>
          <p:nvPr/>
        </p:nvPicPr>
        <p:blipFill>
          <a:blip r:embed="rId2"/>
          <a:stretch>
            <a:fillRect/>
          </a:stretch>
        </p:blipFill>
        <p:spPr>
          <a:xfrm>
            <a:off x="320040" y="437899"/>
            <a:ext cx="5455917" cy="3737301"/>
          </a:xfrm>
          <a:prstGeom prst="rect">
            <a:avLst/>
          </a:prstGeom>
        </p:spPr>
      </p:pic>
      <p:pic>
        <p:nvPicPr>
          <p:cNvPr id="7" name="Content Placeholder 6">
            <a:extLst>
              <a:ext uri="{FF2B5EF4-FFF2-40B4-BE49-F238E27FC236}">
                <a16:creationId xmlns:a16="http://schemas.microsoft.com/office/drawing/2014/main" id="{8D77C102-4CDC-1B46-96B8-A4732F28590B}"/>
              </a:ext>
            </a:extLst>
          </p:cNvPr>
          <p:cNvPicPr>
            <a:picLocks noGrp="1" noChangeAspect="1"/>
          </p:cNvPicPr>
          <p:nvPr>
            <p:ph idx="1"/>
          </p:nvPr>
        </p:nvPicPr>
        <p:blipFill>
          <a:blip r:embed="rId3"/>
          <a:stretch>
            <a:fillRect/>
          </a:stretch>
        </p:blipFill>
        <p:spPr>
          <a:xfrm>
            <a:off x="6416043" y="471998"/>
            <a:ext cx="5455917" cy="3669103"/>
          </a:xfrm>
          <a:prstGeom prst="rect">
            <a:avLst/>
          </a:prstGeom>
        </p:spPr>
      </p:pic>
      <p:cxnSp>
        <p:nvCxnSpPr>
          <p:cNvPr id="36" name="Straight Connector 3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AF97EF4-1D6D-E246-8A0C-DA7E4A8EFC8A}"/>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2600" dirty="0">
                <a:solidFill>
                  <a:srgbClr val="FFFFFF"/>
                </a:solidFill>
              </a:rPr>
              <a:t>Art Example: </a:t>
            </a:r>
            <a:br>
              <a:rPr lang="en-US" sz="2600" dirty="0">
                <a:solidFill>
                  <a:srgbClr val="FFFFFF"/>
                </a:solidFill>
              </a:rPr>
            </a:br>
            <a:r>
              <a:rPr lang="en-US" sz="2600" dirty="0">
                <a:solidFill>
                  <a:srgbClr val="FFFFFF"/>
                </a:solidFill>
              </a:rPr>
              <a:t>She has an tech job during the week and she loves acting in her free time…</a:t>
            </a:r>
          </a:p>
        </p:txBody>
      </p:sp>
    </p:spTree>
    <p:extLst>
      <p:ext uri="{BB962C8B-B14F-4D97-AF65-F5344CB8AC3E}">
        <p14:creationId xmlns:p14="http://schemas.microsoft.com/office/powerpoint/2010/main" val="365490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C8D06EF-A3DC-7847-827C-4DD1D43684A3}"/>
              </a:ext>
            </a:extLst>
          </p:cNvPr>
          <p:cNvPicPr>
            <a:picLocks noChangeAspect="1"/>
          </p:cNvPicPr>
          <p:nvPr/>
        </p:nvPicPr>
        <p:blipFill>
          <a:blip r:embed="rId2"/>
          <a:stretch>
            <a:fillRect/>
          </a:stretch>
        </p:blipFill>
        <p:spPr>
          <a:xfrm>
            <a:off x="320040" y="560656"/>
            <a:ext cx="5455917" cy="3491787"/>
          </a:xfrm>
          <a:prstGeom prst="rect">
            <a:avLst/>
          </a:prstGeom>
        </p:spPr>
      </p:pic>
      <p:pic>
        <p:nvPicPr>
          <p:cNvPr id="6" name="Content Placeholder 5">
            <a:extLst>
              <a:ext uri="{FF2B5EF4-FFF2-40B4-BE49-F238E27FC236}">
                <a16:creationId xmlns:a16="http://schemas.microsoft.com/office/drawing/2014/main" id="{10DCCF77-EA8A-F04B-B79F-7B14F5327B07}"/>
              </a:ext>
            </a:extLst>
          </p:cNvPr>
          <p:cNvPicPr>
            <a:picLocks noGrp="1" noChangeAspect="1"/>
          </p:cNvPicPr>
          <p:nvPr>
            <p:ph idx="1"/>
          </p:nvPr>
        </p:nvPicPr>
        <p:blipFill>
          <a:blip r:embed="rId3"/>
          <a:stretch>
            <a:fillRect/>
          </a:stretch>
        </p:blipFill>
        <p:spPr>
          <a:xfrm>
            <a:off x="6416043" y="622035"/>
            <a:ext cx="5455917" cy="3369028"/>
          </a:xfrm>
          <a:prstGeom prst="rect">
            <a:avLst/>
          </a:prstGeom>
        </p:spPr>
      </p:pic>
      <p:cxnSp>
        <p:nvCxnSpPr>
          <p:cNvPr id="27" name="Straight Connector 2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AF97EF4-1D6D-E246-8A0C-DA7E4A8EFC8A}"/>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dirty="0">
                <a:solidFill>
                  <a:srgbClr val="FFFFFF"/>
                </a:solidFill>
              </a:rPr>
              <a:t>Social Media Example: </a:t>
            </a:r>
            <a:br>
              <a:rPr lang="en-US" sz="3000" dirty="0">
                <a:solidFill>
                  <a:srgbClr val="FFFFFF"/>
                </a:solidFill>
              </a:rPr>
            </a:br>
            <a:r>
              <a:rPr lang="en-US" sz="3000" dirty="0">
                <a:solidFill>
                  <a:srgbClr val="FFFFFF"/>
                </a:solidFill>
              </a:rPr>
              <a:t>She has an tech job and she creates YouTube makeup videos…</a:t>
            </a:r>
          </a:p>
        </p:txBody>
      </p:sp>
    </p:spTree>
    <p:extLst>
      <p:ext uri="{BB962C8B-B14F-4D97-AF65-F5344CB8AC3E}">
        <p14:creationId xmlns:p14="http://schemas.microsoft.com/office/powerpoint/2010/main" val="4095490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D1D611-BC0C-5F43-9164-BE551A958F7F}"/>
              </a:ext>
            </a:extLst>
          </p:cNvPr>
          <p:cNvPicPr>
            <a:picLocks noGrp="1" noChangeAspect="1"/>
          </p:cNvPicPr>
          <p:nvPr>
            <p:ph idx="1"/>
          </p:nvPr>
        </p:nvPicPr>
        <p:blipFill rotWithShape="1">
          <a:blip r:embed="rId2"/>
          <a:srcRect t="6652" b="13277"/>
          <a:stretch/>
        </p:blipFill>
        <p:spPr>
          <a:xfrm>
            <a:off x="20" y="10"/>
            <a:ext cx="12191980" cy="6857990"/>
          </a:xfrm>
          <a:prstGeom prst="rect">
            <a:avLst/>
          </a:prstGeom>
        </p:spPr>
      </p:pic>
    </p:spTree>
    <p:extLst>
      <p:ext uri="{BB962C8B-B14F-4D97-AF65-F5344CB8AC3E}">
        <p14:creationId xmlns:p14="http://schemas.microsoft.com/office/powerpoint/2010/main" val="1583842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Content Placeholder 4">
            <a:extLst>
              <a:ext uri="{FF2B5EF4-FFF2-40B4-BE49-F238E27FC236}">
                <a16:creationId xmlns:a16="http://schemas.microsoft.com/office/drawing/2014/main" id="{F0B55534-CDB8-ED42-BCBD-1767B96B1570}"/>
              </a:ext>
            </a:extLst>
          </p:cNvPr>
          <p:cNvPicPr>
            <a:picLocks noChangeAspect="1"/>
          </p:cNvPicPr>
          <p:nvPr/>
        </p:nvPicPr>
        <p:blipFill rotWithShape="1">
          <a:blip r:embed="rId2"/>
          <a:srcRect l="85" r="10948"/>
          <a:stretch/>
        </p:blipFill>
        <p:spPr>
          <a:xfrm>
            <a:off x="6090612" y="10"/>
            <a:ext cx="6101387" cy="6857990"/>
          </a:xfrm>
          <a:prstGeom prst="rect">
            <a:avLst/>
          </a:prstGeom>
          <a:effectLst/>
        </p:spPr>
      </p:pic>
      <p:sp>
        <p:nvSpPr>
          <p:cNvPr id="2" name="Title 1">
            <a:extLst>
              <a:ext uri="{FF2B5EF4-FFF2-40B4-BE49-F238E27FC236}">
                <a16:creationId xmlns:a16="http://schemas.microsoft.com/office/drawing/2014/main" id="{3C3D8E1D-6D9A-0E42-B3A2-87382A08E39F}"/>
              </a:ext>
            </a:extLst>
          </p:cNvPr>
          <p:cNvSpPr>
            <a:spLocks noGrp="1"/>
          </p:cNvSpPr>
          <p:nvPr>
            <p:ph type="title"/>
          </p:nvPr>
        </p:nvSpPr>
        <p:spPr>
          <a:xfrm>
            <a:off x="648929" y="629266"/>
            <a:ext cx="5127031" cy="1676603"/>
          </a:xfrm>
        </p:spPr>
        <p:txBody>
          <a:bodyPr>
            <a:normAutofit/>
          </a:bodyPr>
          <a:lstStyle/>
          <a:p>
            <a:r>
              <a:rPr lang="en-US" sz="3600" b="1" i="1" dirty="0">
                <a:solidFill>
                  <a:srgbClr val="FF0000"/>
                </a:solidFill>
              </a:rPr>
              <a:t>But I’m really good at it!!!</a:t>
            </a:r>
          </a:p>
        </p:txBody>
      </p:sp>
      <p:pic>
        <p:nvPicPr>
          <p:cNvPr id="6" name="Content Placeholder 5">
            <a:extLst>
              <a:ext uri="{FF2B5EF4-FFF2-40B4-BE49-F238E27FC236}">
                <a16:creationId xmlns:a16="http://schemas.microsoft.com/office/drawing/2014/main" id="{BF9CDF6B-0539-2247-8F79-23D175DA7D40}"/>
              </a:ext>
            </a:extLst>
          </p:cNvPr>
          <p:cNvPicPr>
            <a:picLocks noGrp="1" noChangeAspect="1"/>
          </p:cNvPicPr>
          <p:nvPr>
            <p:ph idx="1"/>
          </p:nvPr>
        </p:nvPicPr>
        <p:blipFill>
          <a:blip r:embed="rId3"/>
          <a:stretch>
            <a:fillRect/>
          </a:stretch>
        </p:blipFill>
        <p:spPr>
          <a:xfrm>
            <a:off x="649288" y="3057329"/>
            <a:ext cx="5126037" cy="2548330"/>
          </a:xfrm>
        </p:spPr>
      </p:pic>
    </p:spTree>
    <p:extLst>
      <p:ext uri="{BB962C8B-B14F-4D97-AF65-F5344CB8AC3E}">
        <p14:creationId xmlns:p14="http://schemas.microsoft.com/office/powerpoint/2010/main" val="708734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730592-365C-1047-A9AC-7E11418FEC8E}"/>
              </a:ext>
            </a:extLst>
          </p:cNvPr>
          <p:cNvPicPr>
            <a:picLocks noChangeAspect="1"/>
          </p:cNvPicPr>
          <p:nvPr/>
        </p:nvPicPr>
        <p:blipFill rotWithShape="1">
          <a:blip r:embed="rId2"/>
          <a:srcRect l="7276" r="6461" b="-5"/>
          <a:stretch/>
        </p:blipFill>
        <p:spPr>
          <a:xfrm>
            <a:off x="20" y="10"/>
            <a:ext cx="2917436" cy="3407764"/>
          </a:xfrm>
          <a:prstGeom prst="rect">
            <a:avLst/>
          </a:prstGeom>
        </p:spPr>
      </p:pic>
      <p:pic>
        <p:nvPicPr>
          <p:cNvPr id="5" name="Picture 4">
            <a:extLst>
              <a:ext uri="{FF2B5EF4-FFF2-40B4-BE49-F238E27FC236}">
                <a16:creationId xmlns:a16="http://schemas.microsoft.com/office/drawing/2014/main" id="{F30B2B92-698A-A84A-B53C-918A35F3E122}"/>
              </a:ext>
            </a:extLst>
          </p:cNvPr>
          <p:cNvPicPr>
            <a:picLocks noChangeAspect="1"/>
          </p:cNvPicPr>
          <p:nvPr/>
        </p:nvPicPr>
        <p:blipFill rotWithShape="1">
          <a:blip r:embed="rId3"/>
          <a:srcRect l="26503" r="10998" b="-4"/>
          <a:stretch/>
        </p:blipFill>
        <p:spPr>
          <a:xfrm>
            <a:off x="3008896" y="-2655"/>
            <a:ext cx="2917457" cy="3407774"/>
          </a:xfrm>
          <a:prstGeom prst="rect">
            <a:avLst/>
          </a:prstGeom>
        </p:spPr>
      </p:pic>
      <p:sp>
        <p:nvSpPr>
          <p:cNvPr id="3" name="Content Placeholder 2">
            <a:extLst>
              <a:ext uri="{FF2B5EF4-FFF2-40B4-BE49-F238E27FC236}">
                <a16:creationId xmlns:a16="http://schemas.microsoft.com/office/drawing/2014/main" id="{C25A2061-666C-A74E-8456-768D7C6143D2}"/>
              </a:ext>
            </a:extLst>
          </p:cNvPr>
          <p:cNvSpPr>
            <a:spLocks noGrp="1"/>
          </p:cNvSpPr>
          <p:nvPr>
            <p:ph idx="1"/>
          </p:nvPr>
        </p:nvSpPr>
        <p:spPr>
          <a:xfrm>
            <a:off x="6295292" y="1509582"/>
            <a:ext cx="5118756" cy="4050792"/>
          </a:xfrm>
        </p:spPr>
        <p:txBody>
          <a:bodyPr>
            <a:normAutofit/>
          </a:bodyPr>
          <a:lstStyle/>
          <a:p>
            <a:r>
              <a:rPr lang="en-US" strike="sngStrike" dirty="0"/>
              <a:t>What if I like doing other things that are not technology related? </a:t>
            </a:r>
          </a:p>
          <a:p>
            <a:pPr marL="0" indent="0">
              <a:buNone/>
            </a:pPr>
            <a:endParaRPr lang="en-US" strike="sngStrike" dirty="0"/>
          </a:p>
          <a:p>
            <a:r>
              <a:rPr lang="en-US" strike="sngStrike" dirty="0"/>
              <a:t>I don’t want to be limited by selecting a tech career…</a:t>
            </a:r>
          </a:p>
          <a:p>
            <a:endParaRPr lang="en-US" dirty="0"/>
          </a:p>
          <a:p>
            <a:r>
              <a:rPr lang="en-US" strike="sngStrike" dirty="0"/>
              <a:t>I don’t want to lose my other interests…</a:t>
            </a:r>
          </a:p>
          <a:p>
            <a:endParaRPr lang="en-US" sz="2000" dirty="0"/>
          </a:p>
        </p:txBody>
      </p:sp>
      <p:pic>
        <p:nvPicPr>
          <p:cNvPr id="9" name="Picture 8">
            <a:extLst>
              <a:ext uri="{FF2B5EF4-FFF2-40B4-BE49-F238E27FC236}">
                <a16:creationId xmlns:a16="http://schemas.microsoft.com/office/drawing/2014/main" id="{B3E9EDF8-C041-A04C-A1F5-4EDF161F3EAC}"/>
              </a:ext>
            </a:extLst>
          </p:cNvPr>
          <p:cNvPicPr>
            <a:picLocks noChangeAspect="1"/>
          </p:cNvPicPr>
          <p:nvPr/>
        </p:nvPicPr>
        <p:blipFill>
          <a:blip r:embed="rId4"/>
          <a:stretch>
            <a:fillRect/>
          </a:stretch>
        </p:blipFill>
        <p:spPr>
          <a:xfrm>
            <a:off x="0" y="3534978"/>
            <a:ext cx="5926353" cy="3323022"/>
          </a:xfrm>
          <a:prstGeom prst="rect">
            <a:avLst/>
          </a:prstGeom>
        </p:spPr>
      </p:pic>
    </p:spTree>
    <p:extLst>
      <p:ext uri="{BB962C8B-B14F-4D97-AF65-F5344CB8AC3E}">
        <p14:creationId xmlns:p14="http://schemas.microsoft.com/office/powerpoint/2010/main" val="3179570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930A30-F6D6-6643-AECE-9ABF1D149DA0}"/>
              </a:ext>
            </a:extLst>
          </p:cNvPr>
          <p:cNvPicPr>
            <a:picLocks noChangeAspect="1"/>
          </p:cNvPicPr>
          <p:nvPr/>
        </p:nvPicPr>
        <p:blipFill rotWithShape="1">
          <a:blip r:embed="rId2"/>
          <a:srcRect t="15328" r="1" b="28579"/>
          <a:stretch/>
        </p:blipFill>
        <p:spPr>
          <a:xfrm>
            <a:off x="20" y="3579"/>
            <a:ext cx="12188932" cy="6854421"/>
          </a:xfrm>
          <a:prstGeom prst="rect">
            <a:avLst/>
          </a:prstGeom>
        </p:spPr>
      </p:pic>
      <p:sp>
        <p:nvSpPr>
          <p:cNvPr id="19" name="Rectangle 18">
            <a:extLst>
              <a:ext uri="{FF2B5EF4-FFF2-40B4-BE49-F238E27FC236}">
                <a16:creationId xmlns:a16="http://schemas.microsoft.com/office/drawing/2014/main" id="{681CD866-52B5-4280-A92B-56BDFD1E9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48" y="0"/>
            <a:ext cx="6102351" cy="6858000"/>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2351"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2D5E5E3-E21A-CC43-8B8B-5A23109C11B5}"/>
              </a:ext>
            </a:extLst>
          </p:cNvPr>
          <p:cNvPicPr>
            <a:picLocks noChangeAspect="1"/>
          </p:cNvPicPr>
          <p:nvPr/>
        </p:nvPicPr>
        <p:blipFill rotWithShape="1">
          <a:blip r:embed="rId3">
            <a:extLst/>
          </a:blip>
          <a:srcRect r="-3" b="16485"/>
          <a:stretch/>
        </p:blipFill>
        <p:spPr>
          <a:xfrm>
            <a:off x="6883401" y="803191"/>
            <a:ext cx="4516920" cy="2385915"/>
          </a:xfrm>
          <a:prstGeom prst="rect">
            <a:avLst/>
          </a:prstGeom>
        </p:spPr>
      </p:pic>
      <p:sp>
        <p:nvSpPr>
          <p:cNvPr id="3" name="Content Placeholder 2">
            <a:extLst>
              <a:ext uri="{FF2B5EF4-FFF2-40B4-BE49-F238E27FC236}">
                <a16:creationId xmlns:a16="http://schemas.microsoft.com/office/drawing/2014/main" id="{1058E4C1-33FC-6E49-914C-D1765696D191}"/>
              </a:ext>
            </a:extLst>
          </p:cNvPr>
          <p:cNvSpPr>
            <a:spLocks noGrp="1"/>
          </p:cNvSpPr>
          <p:nvPr>
            <p:ph idx="1"/>
          </p:nvPr>
        </p:nvSpPr>
        <p:spPr>
          <a:xfrm>
            <a:off x="6883401" y="3676052"/>
            <a:ext cx="4516920" cy="2375756"/>
          </a:xfrm>
        </p:spPr>
        <p:txBody>
          <a:bodyPr anchor="ctr">
            <a:normAutofit/>
          </a:bodyPr>
          <a:lstStyle/>
          <a:p>
            <a:pPr lvl="0"/>
            <a:r>
              <a:rPr lang="en-US" dirty="0"/>
              <a:t>Will I be able to learn it?</a:t>
            </a:r>
          </a:p>
          <a:p>
            <a:pPr marL="0" lvl="0" indent="0">
              <a:buNone/>
            </a:pPr>
            <a:r>
              <a:rPr lang="en-US" dirty="0"/>
              <a:t> </a:t>
            </a:r>
          </a:p>
          <a:p>
            <a:pPr lvl="0"/>
            <a:r>
              <a:rPr lang="en-US" dirty="0"/>
              <a:t>How will I get through such ‘hard’ classes?</a:t>
            </a:r>
          </a:p>
          <a:p>
            <a:endParaRPr lang="en-US" sz="1800" dirty="0"/>
          </a:p>
        </p:txBody>
      </p:sp>
    </p:spTree>
    <p:extLst>
      <p:ext uri="{BB962C8B-B14F-4D97-AF65-F5344CB8AC3E}">
        <p14:creationId xmlns:p14="http://schemas.microsoft.com/office/powerpoint/2010/main" val="3574997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4">
            <a:extLst>
              <a:ext uri="{FF2B5EF4-FFF2-40B4-BE49-F238E27FC236}">
                <a16:creationId xmlns:a16="http://schemas.microsoft.com/office/drawing/2014/main" id="{E28AD5A2-D192-BD41-81AF-D34633108B05}"/>
              </a:ext>
            </a:extLst>
          </p:cNvPr>
          <p:cNvPicPr>
            <a:picLocks noChangeAspect="1"/>
          </p:cNvPicPr>
          <p:nvPr/>
        </p:nvPicPr>
        <p:blipFill rotWithShape="1">
          <a:blip r:embed="rId2">
            <a:extLst/>
          </a:blip>
          <a:srcRect l="18497" r="20581" b="1"/>
          <a:stretch/>
        </p:blipFill>
        <p:spPr>
          <a:xfrm>
            <a:off x="317635" y="321733"/>
            <a:ext cx="4160452" cy="6214534"/>
          </a:xfrm>
          <a:prstGeom prst="rect">
            <a:avLst/>
          </a:prstGeom>
        </p:spPr>
      </p:pic>
      <p:pic>
        <p:nvPicPr>
          <p:cNvPr id="21" name="Content Placeholder 5">
            <a:extLst>
              <a:ext uri="{FF2B5EF4-FFF2-40B4-BE49-F238E27FC236}">
                <a16:creationId xmlns:a16="http://schemas.microsoft.com/office/drawing/2014/main" id="{257EAE49-CE0C-5240-81AB-45AE4AC267AA}"/>
              </a:ext>
            </a:extLst>
          </p:cNvPr>
          <p:cNvPicPr>
            <a:picLocks noChangeAspect="1"/>
          </p:cNvPicPr>
          <p:nvPr/>
        </p:nvPicPr>
        <p:blipFill rotWithShape="1">
          <a:blip r:embed="rId3">
            <a:extLst/>
          </a:blip>
          <a:srcRect l="10441" r="6190" b="2"/>
          <a:stretch/>
        </p:blipFill>
        <p:spPr>
          <a:xfrm>
            <a:off x="4654296" y="299363"/>
            <a:ext cx="7217085" cy="3008188"/>
          </a:xfrm>
          <a:prstGeom prst="rect">
            <a:avLst/>
          </a:prstGeom>
        </p:spPr>
      </p:pic>
      <p:sp>
        <p:nvSpPr>
          <p:cNvPr id="2" name="Title 1">
            <a:extLst>
              <a:ext uri="{FF2B5EF4-FFF2-40B4-BE49-F238E27FC236}">
                <a16:creationId xmlns:a16="http://schemas.microsoft.com/office/drawing/2014/main" id="{DDF990AE-1CEE-4E4E-BCBA-A5B213D59B2A}"/>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b="1" kern="1200" dirty="0">
                <a:solidFill>
                  <a:srgbClr val="FFFFFF"/>
                </a:solidFill>
                <a:latin typeface="+mj-lt"/>
                <a:ea typeface="+mj-ea"/>
                <a:cs typeface="+mj-cs"/>
              </a:rPr>
              <a:t>Best Kept Secret </a:t>
            </a:r>
            <a:br>
              <a:rPr lang="en-US" sz="4800" b="1" kern="1200" dirty="0">
                <a:solidFill>
                  <a:srgbClr val="FFFFFF"/>
                </a:solidFill>
                <a:latin typeface="+mj-lt"/>
                <a:ea typeface="+mj-ea"/>
                <a:cs typeface="+mj-cs"/>
              </a:rPr>
            </a:br>
            <a:r>
              <a:rPr lang="en-US" sz="4800" b="1" kern="1200" dirty="0">
                <a:solidFill>
                  <a:srgbClr val="FFFFFF"/>
                </a:solidFill>
                <a:latin typeface="+mj-lt"/>
                <a:ea typeface="+mj-ea"/>
                <a:cs typeface="+mj-cs"/>
              </a:rPr>
              <a:t>for Learning ANYTHING</a:t>
            </a:r>
          </a:p>
        </p:txBody>
      </p:sp>
    </p:spTree>
    <p:extLst>
      <p:ext uri="{BB962C8B-B14F-4D97-AF65-F5344CB8AC3E}">
        <p14:creationId xmlns:p14="http://schemas.microsoft.com/office/powerpoint/2010/main" val="2672544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 name="Rectangle 26">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7AB5CB3-C6D6-CE43-AC6D-6EBE24EB35E2}"/>
              </a:ext>
            </a:extLst>
          </p:cNvPr>
          <p:cNvPicPr>
            <a:picLocks noChangeAspect="1"/>
          </p:cNvPicPr>
          <p:nvPr/>
        </p:nvPicPr>
        <p:blipFill>
          <a:blip r:embed="rId2"/>
          <a:stretch>
            <a:fillRect/>
          </a:stretch>
        </p:blipFill>
        <p:spPr>
          <a:xfrm>
            <a:off x="643467" y="525333"/>
            <a:ext cx="5291667" cy="3426354"/>
          </a:xfrm>
          <a:prstGeom prst="rect">
            <a:avLst/>
          </a:prstGeom>
        </p:spPr>
      </p:pic>
      <p:pic>
        <p:nvPicPr>
          <p:cNvPr id="12" name="Picture 11">
            <a:extLst>
              <a:ext uri="{FF2B5EF4-FFF2-40B4-BE49-F238E27FC236}">
                <a16:creationId xmlns:a16="http://schemas.microsoft.com/office/drawing/2014/main" id="{445CB55D-82A1-8D45-9382-7374E1D86E31}"/>
              </a:ext>
            </a:extLst>
          </p:cNvPr>
          <p:cNvPicPr>
            <a:picLocks noChangeAspect="1"/>
          </p:cNvPicPr>
          <p:nvPr/>
        </p:nvPicPr>
        <p:blipFill>
          <a:blip r:embed="rId3"/>
          <a:stretch>
            <a:fillRect/>
          </a:stretch>
        </p:blipFill>
        <p:spPr>
          <a:xfrm>
            <a:off x="6256868" y="597075"/>
            <a:ext cx="5316388" cy="3282869"/>
          </a:xfrm>
          <a:prstGeom prst="rect">
            <a:avLst/>
          </a:prstGeom>
        </p:spPr>
      </p:pic>
      <p:sp>
        <p:nvSpPr>
          <p:cNvPr id="2" name="Title 1">
            <a:extLst>
              <a:ext uri="{FF2B5EF4-FFF2-40B4-BE49-F238E27FC236}">
                <a16:creationId xmlns:a16="http://schemas.microsoft.com/office/drawing/2014/main" id="{23FB9098-29B8-3F43-9423-DFEC2416BB2F}"/>
              </a:ext>
            </a:extLst>
          </p:cNvPr>
          <p:cNvSpPr>
            <a:spLocks noGrp="1"/>
          </p:cNvSpPr>
          <p:nvPr>
            <p:ph type="title"/>
          </p:nvPr>
        </p:nvSpPr>
        <p:spPr>
          <a:xfrm>
            <a:off x="1600200" y="4623492"/>
            <a:ext cx="8991600" cy="1264762"/>
          </a:xfrm>
          <a:solidFill>
            <a:srgbClr val="FFFFFF"/>
          </a:solidFill>
          <a:ln w="38100">
            <a:solidFill>
              <a:srgbClr val="404040"/>
            </a:solidFill>
            <a:miter lim="800000"/>
          </a:ln>
        </p:spPr>
        <p:txBody>
          <a:bodyPr vert="horz" lIns="91440" tIns="45720" rIns="91440" bIns="45720" rtlCol="0" anchor="ctr">
            <a:normAutofit/>
          </a:bodyPr>
          <a:lstStyle/>
          <a:p>
            <a:pPr algn="ctr"/>
            <a:r>
              <a:rPr lang="en-US" sz="2800" dirty="0">
                <a:solidFill>
                  <a:srgbClr val="404040"/>
                </a:solidFill>
              </a:rPr>
              <a:t>All information is taught using either:</a:t>
            </a:r>
            <a:br>
              <a:rPr lang="en-US" sz="2800" dirty="0">
                <a:solidFill>
                  <a:srgbClr val="404040"/>
                </a:solidFill>
              </a:rPr>
            </a:br>
            <a:r>
              <a:rPr lang="en-US" sz="2800" b="1" dirty="0">
                <a:solidFill>
                  <a:srgbClr val="C00000"/>
                </a:solidFill>
              </a:rPr>
              <a:t>words  OR  symbols</a:t>
            </a:r>
            <a:br>
              <a:rPr lang="en-US" sz="2800" dirty="0">
                <a:solidFill>
                  <a:srgbClr val="404040"/>
                </a:solidFill>
              </a:rPr>
            </a:br>
            <a:r>
              <a:rPr lang="en-US" sz="2800" dirty="0">
                <a:solidFill>
                  <a:srgbClr val="404040"/>
                </a:solidFill>
              </a:rPr>
              <a:t>to communicate the concepts</a:t>
            </a:r>
          </a:p>
        </p:txBody>
      </p:sp>
    </p:spTree>
    <p:extLst>
      <p:ext uri="{BB962C8B-B14F-4D97-AF65-F5344CB8AC3E}">
        <p14:creationId xmlns:p14="http://schemas.microsoft.com/office/powerpoint/2010/main" val="1785097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1764C-D6AE-6843-ABE8-F16BDF388F07}"/>
              </a:ext>
            </a:extLst>
          </p:cNvPr>
          <p:cNvSpPr>
            <a:spLocks noGrp="1"/>
          </p:cNvSpPr>
          <p:nvPr>
            <p:ph type="title"/>
          </p:nvPr>
        </p:nvSpPr>
        <p:spPr>
          <a:xfrm>
            <a:off x="838200" y="365125"/>
            <a:ext cx="10515600" cy="1325563"/>
          </a:xfrm>
        </p:spPr>
        <p:txBody>
          <a:bodyPr>
            <a:normAutofit/>
          </a:bodyPr>
          <a:lstStyle/>
          <a:p>
            <a:r>
              <a:rPr lang="en-US" dirty="0"/>
              <a:t>The Key To Learning and Understanding</a:t>
            </a:r>
          </a:p>
        </p:txBody>
      </p:sp>
      <p:graphicFrame>
        <p:nvGraphicFramePr>
          <p:cNvPr id="5" name="Content Placeholder 2">
            <a:extLst>
              <a:ext uri="{FF2B5EF4-FFF2-40B4-BE49-F238E27FC236}">
                <a16:creationId xmlns:a16="http://schemas.microsoft.com/office/drawing/2014/main" id="{94A4B57C-7565-4C9C-A4F1-BCC7009812E0}"/>
              </a:ext>
            </a:extLst>
          </p:cNvPr>
          <p:cNvGraphicFramePr>
            <a:graphicFrameLocks noGrp="1"/>
          </p:cNvGraphicFramePr>
          <p:nvPr>
            <p:ph idx="1"/>
            <p:extLst>
              <p:ext uri="{D42A27DB-BD31-4B8C-83A1-F6EECF244321}">
                <p14:modId xmlns:p14="http://schemas.microsoft.com/office/powerpoint/2010/main" val="15315968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0524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8BB0516C-A11C-D34B-8B6B-01F1C5A4FCB0}"/>
              </a:ext>
            </a:extLst>
          </p:cNvPr>
          <p:cNvPicPr>
            <a:picLocks noChangeAspect="1"/>
          </p:cNvPicPr>
          <p:nvPr/>
        </p:nvPicPr>
        <p:blipFill rotWithShape="1">
          <a:blip r:embed="rId2"/>
          <a:srcRect l="4798"/>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a:solidFill>
              <a:srgbClr val="BA848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FA34106C-5CAA-374B-8A17-F9E7B7074DC8}"/>
              </a:ext>
            </a:extLst>
          </p:cNvPr>
          <p:cNvSpPr>
            <a:spLocks noGrp="1"/>
          </p:cNvSpPr>
          <p:nvPr>
            <p:ph type="title"/>
          </p:nvPr>
        </p:nvSpPr>
        <p:spPr>
          <a:xfrm>
            <a:off x="4965430" y="629268"/>
            <a:ext cx="6586491" cy="1286160"/>
          </a:xfrm>
        </p:spPr>
        <p:txBody>
          <a:bodyPr anchor="b">
            <a:normAutofit/>
          </a:bodyPr>
          <a:lstStyle/>
          <a:p>
            <a:r>
              <a:rPr lang="en-US" dirty="0"/>
              <a:t>When it doesn’t work…</a:t>
            </a:r>
          </a:p>
        </p:txBody>
      </p:sp>
      <p:sp>
        <p:nvSpPr>
          <p:cNvPr id="2" name="TextBox 1">
            <a:extLst>
              <a:ext uri="{FF2B5EF4-FFF2-40B4-BE49-F238E27FC236}">
                <a16:creationId xmlns:a16="http://schemas.microsoft.com/office/drawing/2014/main" id="{64C1D92C-7D29-6145-A541-DA65742C5F19}"/>
              </a:ext>
            </a:extLst>
          </p:cNvPr>
          <p:cNvSpPr txBox="1"/>
          <p:nvPr/>
        </p:nvSpPr>
        <p:spPr>
          <a:xfrm>
            <a:off x="5080934" y="2743200"/>
            <a:ext cx="6017372" cy="1046440"/>
          </a:xfrm>
          <a:prstGeom prst="rect">
            <a:avLst/>
          </a:prstGeom>
          <a:noFill/>
        </p:spPr>
        <p:txBody>
          <a:bodyPr wrap="square" rtlCol="0">
            <a:spAutoFit/>
          </a:bodyPr>
          <a:lstStyle/>
          <a:p>
            <a:r>
              <a:rPr lang="en-US" sz="4400" dirty="0">
                <a:latin typeface="+mj-lt"/>
              </a:rPr>
              <a:t>This is why I have a job </a:t>
            </a:r>
            <a:r>
              <a:rPr lang="en-US" sz="4400" dirty="0">
                <a:latin typeface="+mj-lt"/>
                <a:sym typeface="Wingdings" pitchFamily="2" charset="2"/>
              </a:rPr>
              <a:t></a:t>
            </a:r>
          </a:p>
          <a:p>
            <a:endParaRPr lang="en-US" dirty="0"/>
          </a:p>
        </p:txBody>
      </p:sp>
    </p:spTree>
    <p:extLst>
      <p:ext uri="{BB962C8B-B14F-4D97-AF65-F5344CB8AC3E}">
        <p14:creationId xmlns:p14="http://schemas.microsoft.com/office/powerpoint/2010/main" val="26490225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4">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8F04E3A-0467-9345-8C4D-E2FD1926C866}"/>
              </a:ext>
            </a:extLst>
          </p:cNvPr>
          <p:cNvPicPr>
            <a:picLocks noChangeAspect="1"/>
          </p:cNvPicPr>
          <p:nvPr/>
        </p:nvPicPr>
        <p:blipFill>
          <a:blip r:embed="rId2"/>
          <a:stretch>
            <a:fillRect/>
          </a:stretch>
        </p:blipFill>
        <p:spPr>
          <a:xfrm>
            <a:off x="481886" y="646169"/>
            <a:ext cx="3662730" cy="2454027"/>
          </a:xfrm>
          <a:prstGeom prst="rect">
            <a:avLst/>
          </a:prstGeom>
        </p:spPr>
      </p:pic>
      <p:cxnSp>
        <p:nvCxnSpPr>
          <p:cNvPr id="17" name="Straight Connector 16">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9E88B58-B43D-8B4B-B72C-B01FC415F236}"/>
              </a:ext>
            </a:extLst>
          </p:cNvPr>
          <p:cNvPicPr>
            <a:picLocks noChangeAspect="1"/>
          </p:cNvPicPr>
          <p:nvPr/>
        </p:nvPicPr>
        <p:blipFill>
          <a:blip r:embed="rId3"/>
          <a:stretch>
            <a:fillRect/>
          </a:stretch>
        </p:blipFill>
        <p:spPr>
          <a:xfrm>
            <a:off x="481886" y="4054910"/>
            <a:ext cx="3662730" cy="1858834"/>
          </a:xfrm>
          <a:prstGeom prst="rect">
            <a:avLst/>
          </a:prstGeom>
        </p:spPr>
      </p:pic>
      <p:sp>
        <p:nvSpPr>
          <p:cNvPr id="2" name="Title 1">
            <a:extLst>
              <a:ext uri="{FF2B5EF4-FFF2-40B4-BE49-F238E27FC236}">
                <a16:creationId xmlns:a16="http://schemas.microsoft.com/office/drawing/2014/main" id="{CB1EBDD9-6042-CF41-BFA9-A6D909CA8485}"/>
              </a:ext>
            </a:extLst>
          </p:cNvPr>
          <p:cNvSpPr>
            <a:spLocks noGrp="1"/>
          </p:cNvSpPr>
          <p:nvPr>
            <p:ph type="title"/>
          </p:nvPr>
        </p:nvSpPr>
        <p:spPr>
          <a:xfrm>
            <a:off x="5297762" y="1053711"/>
            <a:ext cx="5638994" cy="1424446"/>
          </a:xfrm>
        </p:spPr>
        <p:txBody>
          <a:bodyPr>
            <a:normAutofit/>
          </a:bodyPr>
          <a:lstStyle/>
          <a:p>
            <a:r>
              <a:rPr lang="en-US" dirty="0">
                <a:solidFill>
                  <a:srgbClr val="FFFFFF"/>
                </a:solidFill>
              </a:rPr>
              <a:t>How do I do that?</a:t>
            </a:r>
          </a:p>
        </p:txBody>
      </p:sp>
      <p:sp>
        <p:nvSpPr>
          <p:cNvPr id="3" name="Content Placeholder 2">
            <a:extLst>
              <a:ext uri="{FF2B5EF4-FFF2-40B4-BE49-F238E27FC236}">
                <a16:creationId xmlns:a16="http://schemas.microsoft.com/office/drawing/2014/main" id="{F93DD11D-5E6E-A549-807F-2670098C6E1F}"/>
              </a:ext>
            </a:extLst>
          </p:cNvPr>
          <p:cNvSpPr>
            <a:spLocks noGrp="1"/>
          </p:cNvSpPr>
          <p:nvPr>
            <p:ph idx="1"/>
          </p:nvPr>
        </p:nvSpPr>
        <p:spPr>
          <a:xfrm>
            <a:off x="5297762" y="2799889"/>
            <a:ext cx="5747187" cy="2987543"/>
          </a:xfrm>
        </p:spPr>
        <p:txBody>
          <a:bodyPr anchor="t">
            <a:normAutofit/>
          </a:bodyPr>
          <a:lstStyle/>
          <a:p>
            <a:r>
              <a:rPr lang="en-US" sz="2400" dirty="0">
                <a:solidFill>
                  <a:srgbClr val="FFFFFF"/>
                </a:solidFill>
              </a:rPr>
              <a:t>Easy!</a:t>
            </a:r>
          </a:p>
          <a:p>
            <a:endParaRPr lang="en-US" sz="2400" dirty="0">
              <a:solidFill>
                <a:srgbClr val="FFFFFF"/>
              </a:solidFill>
            </a:endParaRPr>
          </a:p>
          <a:p>
            <a:r>
              <a:rPr lang="en-US" sz="2400" dirty="0">
                <a:solidFill>
                  <a:srgbClr val="FFFFFF"/>
                </a:solidFill>
              </a:rPr>
              <a:t>Look up ANY word or symbol you don’t understand in a dictionary or science/math/engineering definition book.</a:t>
            </a:r>
          </a:p>
        </p:txBody>
      </p:sp>
    </p:spTree>
    <p:extLst>
      <p:ext uri="{BB962C8B-B14F-4D97-AF65-F5344CB8AC3E}">
        <p14:creationId xmlns:p14="http://schemas.microsoft.com/office/powerpoint/2010/main" val="3905903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C0CD130-93FB-1140-882F-AB1B301BBDE5}"/>
              </a:ext>
            </a:extLst>
          </p:cNvPr>
          <p:cNvPicPr>
            <a:picLocks noGrp="1" noChangeAspect="1"/>
          </p:cNvPicPr>
          <p:nvPr>
            <p:ph idx="1"/>
          </p:nvPr>
        </p:nvPicPr>
        <p:blipFill>
          <a:blip r:embed="rId2"/>
          <a:stretch>
            <a:fillRect/>
          </a:stretch>
        </p:blipFill>
        <p:spPr>
          <a:xfrm>
            <a:off x="5153822" y="582179"/>
            <a:ext cx="6553545" cy="5701584"/>
          </a:xfrm>
          <a:prstGeom prst="rect">
            <a:avLst/>
          </a:prstGeom>
        </p:spPr>
      </p:pic>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3FB0F01-E376-2E48-991E-E82631905271}"/>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@^$&amp;*%!!!!</a:t>
            </a:r>
          </a:p>
        </p:txBody>
      </p:sp>
    </p:spTree>
    <p:extLst>
      <p:ext uri="{BB962C8B-B14F-4D97-AF65-F5344CB8AC3E}">
        <p14:creationId xmlns:p14="http://schemas.microsoft.com/office/powerpoint/2010/main" val="1990151487"/>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CC02DE83-D9C9-418D-AADE-D8724EAFCD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9">
            <a:extLst>
              <a:ext uri="{FF2B5EF4-FFF2-40B4-BE49-F238E27FC236}">
                <a16:creationId xmlns:a16="http://schemas.microsoft.com/office/drawing/2014/main" id="{6722C7E4-9B6F-42C7-973D-BCD39710D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59595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D5F1FC-CECD-744B-95A4-A521B29CFA2C}"/>
              </a:ext>
            </a:extLst>
          </p:cNvPr>
          <p:cNvSpPr>
            <a:spLocks noGrp="1"/>
          </p:cNvSpPr>
          <p:nvPr>
            <p:ph type="title"/>
          </p:nvPr>
        </p:nvSpPr>
        <p:spPr>
          <a:xfrm>
            <a:off x="1901163" y="3050435"/>
            <a:ext cx="3720353" cy="757130"/>
          </a:xfrm>
          <a:ln w="25400" cap="sq">
            <a:solidFill>
              <a:srgbClr val="FFFFFF"/>
            </a:solidFill>
            <a:miter lim="800000"/>
          </a:ln>
        </p:spPr>
        <p:txBody>
          <a:bodyPr>
            <a:normAutofit/>
          </a:bodyPr>
          <a:lstStyle/>
          <a:p>
            <a:pPr algn="ctr"/>
            <a:r>
              <a:rPr lang="en-US" sz="2800" dirty="0">
                <a:solidFill>
                  <a:srgbClr val="FFFFFF"/>
                </a:solidFill>
              </a:rPr>
              <a:t>Word Examples</a:t>
            </a:r>
          </a:p>
        </p:txBody>
      </p:sp>
      <p:sp>
        <p:nvSpPr>
          <p:cNvPr id="3" name="Content Placeholder 2">
            <a:extLst>
              <a:ext uri="{FF2B5EF4-FFF2-40B4-BE49-F238E27FC236}">
                <a16:creationId xmlns:a16="http://schemas.microsoft.com/office/drawing/2014/main" id="{FCAECBD9-1F0C-7D45-9E0A-0743FEFA37BB}"/>
              </a:ext>
            </a:extLst>
          </p:cNvPr>
          <p:cNvSpPr>
            <a:spLocks noGrp="1"/>
          </p:cNvSpPr>
          <p:nvPr>
            <p:ph idx="1"/>
          </p:nvPr>
        </p:nvSpPr>
        <p:spPr>
          <a:xfrm>
            <a:off x="6570206" y="1111753"/>
            <a:ext cx="5057396" cy="4628275"/>
          </a:xfrm>
        </p:spPr>
        <p:txBody>
          <a:bodyPr anchor="ctr">
            <a:normAutofit/>
          </a:bodyPr>
          <a:lstStyle/>
          <a:p>
            <a:r>
              <a:rPr lang="en-US" dirty="0">
                <a:solidFill>
                  <a:srgbClr val="FFFFFF"/>
                </a:solidFill>
              </a:rPr>
              <a:t>Phil and Dave were raring to get off to the mountains; they packed up their ski gear and climbed into the van with </a:t>
            </a:r>
            <a:r>
              <a:rPr lang="en-US" dirty="0"/>
              <a:t>alacrity</a:t>
            </a:r>
            <a:r>
              <a:rPr lang="en-US" dirty="0">
                <a:solidFill>
                  <a:srgbClr val="FFFFFF"/>
                </a:solidFill>
              </a:rPr>
              <a:t>.</a:t>
            </a:r>
          </a:p>
          <a:p>
            <a:endParaRPr lang="en-US" dirty="0">
              <a:solidFill>
                <a:srgbClr val="FFFFFF"/>
              </a:solidFill>
            </a:endParaRPr>
          </a:p>
          <a:p>
            <a:endParaRPr lang="en-US" dirty="0">
              <a:solidFill>
                <a:srgbClr val="FFFFFF"/>
              </a:solidFill>
            </a:endParaRPr>
          </a:p>
          <a:p>
            <a:r>
              <a:rPr lang="en-US" dirty="0">
                <a:solidFill>
                  <a:srgbClr val="FFFFFF"/>
                </a:solidFill>
              </a:rPr>
              <a:t>The tribe could not satisfy the </a:t>
            </a:r>
            <a:r>
              <a:rPr lang="en-US" dirty="0"/>
              <a:t>cupidity</a:t>
            </a:r>
            <a:r>
              <a:rPr lang="en-US" dirty="0">
                <a:solidFill>
                  <a:srgbClr val="FFFFFF"/>
                </a:solidFill>
              </a:rPr>
              <a:t> of the conquerors, who demanded excessive tribute.</a:t>
            </a:r>
            <a:endParaRPr lang="en-US" dirty="0">
              <a:solidFill>
                <a:schemeClr val="tx1">
                  <a:lumMod val="85000"/>
                  <a:lumOff val="15000"/>
                </a:schemeClr>
              </a:solidFill>
            </a:endParaRPr>
          </a:p>
        </p:txBody>
      </p:sp>
    </p:spTree>
    <p:extLst>
      <p:ext uri="{BB962C8B-B14F-4D97-AF65-F5344CB8AC3E}">
        <p14:creationId xmlns:p14="http://schemas.microsoft.com/office/powerpoint/2010/main" val="3354680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1BC939-594B-7041-99E2-53B2B520AA60}"/>
              </a:ext>
            </a:extLst>
          </p:cNvPr>
          <p:cNvSpPr>
            <a:spLocks noGrp="1"/>
          </p:cNvSpPr>
          <p:nvPr>
            <p:ph type="title"/>
          </p:nvPr>
        </p:nvSpPr>
        <p:spPr>
          <a:xfrm>
            <a:off x="838200" y="811161"/>
            <a:ext cx="3335594" cy="5403370"/>
          </a:xfrm>
        </p:spPr>
        <p:txBody>
          <a:bodyPr>
            <a:normAutofit/>
          </a:bodyPr>
          <a:lstStyle/>
          <a:p>
            <a:r>
              <a:rPr lang="en-US" sz="2800" dirty="0">
                <a:solidFill>
                  <a:srgbClr val="FFFFFF"/>
                </a:solidFill>
              </a:rPr>
              <a:t>Phil and Dave were raring to get off to the mountains; they packed up their ski gear and climbed into the van with </a:t>
            </a:r>
            <a:r>
              <a:rPr lang="en-US" sz="2800" b="1" dirty="0">
                <a:solidFill>
                  <a:srgbClr val="FF0000"/>
                </a:solidFill>
              </a:rPr>
              <a:t>alacrity</a:t>
            </a:r>
            <a:r>
              <a:rPr lang="en-US" sz="2800" dirty="0">
                <a:solidFill>
                  <a:srgbClr val="FFFFFF"/>
                </a:solidFill>
              </a:rPr>
              <a:t>.</a:t>
            </a:r>
            <a:br>
              <a:rPr lang="en-US" sz="2800" dirty="0">
                <a:solidFill>
                  <a:srgbClr val="FFFFFF"/>
                </a:solidFill>
              </a:rPr>
            </a:br>
            <a:br>
              <a:rPr lang="en-US" sz="2800" dirty="0">
                <a:solidFill>
                  <a:srgbClr val="FFFFFF"/>
                </a:solidFill>
              </a:rPr>
            </a:br>
            <a:r>
              <a:rPr lang="en-US" sz="2800" dirty="0">
                <a:solidFill>
                  <a:srgbClr val="FFFFFF"/>
                </a:solidFill>
              </a:rPr>
              <a:t>The tribe could not satisfy the </a:t>
            </a:r>
            <a:r>
              <a:rPr lang="en-US" sz="2800" b="1" dirty="0">
                <a:solidFill>
                  <a:srgbClr val="FF0000"/>
                </a:solidFill>
              </a:rPr>
              <a:t>cupidity</a:t>
            </a:r>
            <a:r>
              <a:rPr lang="en-US" sz="2800" dirty="0">
                <a:solidFill>
                  <a:srgbClr val="FFFFFF"/>
                </a:solidFill>
              </a:rPr>
              <a:t> of the conquerors, who demanded excessive tribute.</a:t>
            </a:r>
            <a:br>
              <a:rPr lang="en-US" sz="2800" dirty="0">
                <a:solidFill>
                  <a:srgbClr val="FFFFFF"/>
                </a:solidFill>
              </a:rPr>
            </a:br>
            <a:endParaRPr lang="en-US" sz="2800" dirty="0">
              <a:solidFill>
                <a:srgbClr val="FFFFFF"/>
              </a:solidFill>
            </a:endParaRPr>
          </a:p>
        </p:txBody>
      </p:sp>
      <p:graphicFrame>
        <p:nvGraphicFramePr>
          <p:cNvPr id="5" name="Content Placeholder 2">
            <a:extLst>
              <a:ext uri="{FF2B5EF4-FFF2-40B4-BE49-F238E27FC236}">
                <a16:creationId xmlns:a16="http://schemas.microsoft.com/office/drawing/2014/main" id="{ACFB6E56-1D3F-4168-93B1-5E87432E3063}"/>
              </a:ext>
            </a:extLst>
          </p:cNvPr>
          <p:cNvGraphicFramePr>
            <a:graphicFrameLocks noGrp="1"/>
          </p:cNvGraphicFramePr>
          <p:nvPr>
            <p:ph idx="1"/>
            <p:extLst>
              <p:ext uri="{D42A27DB-BD31-4B8C-83A1-F6EECF244321}">
                <p14:modId xmlns:p14="http://schemas.microsoft.com/office/powerpoint/2010/main" val="3069459620"/>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1970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Freeform 5">
            <a:extLst>
              <a:ext uri="{FF2B5EF4-FFF2-40B4-BE49-F238E27FC236}">
                <a16:creationId xmlns:a16="http://schemas.microsoft.com/office/drawing/2014/main" id="{AF1E5E62-9EB9-408E-AE53-A04A4C811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BB99B937-9CBD-F447-9322-BA3F833F1276}"/>
              </a:ext>
            </a:extLst>
          </p:cNvPr>
          <p:cNvPicPr>
            <a:picLocks noChangeAspect="1"/>
          </p:cNvPicPr>
          <p:nvPr/>
        </p:nvPicPr>
        <p:blipFill>
          <a:blip r:embed="rId2"/>
          <a:stretch>
            <a:fillRect/>
          </a:stretch>
        </p:blipFill>
        <p:spPr>
          <a:xfrm>
            <a:off x="6085115" y="1576772"/>
            <a:ext cx="5466806" cy="2466227"/>
          </a:xfrm>
          <a:prstGeom prst="rect">
            <a:avLst/>
          </a:prstGeom>
        </p:spPr>
      </p:pic>
      <p:sp>
        <p:nvSpPr>
          <p:cNvPr id="42" name="Freeform 7">
            <a:extLst>
              <a:ext uri="{FF2B5EF4-FFF2-40B4-BE49-F238E27FC236}">
                <a16:creationId xmlns:a16="http://schemas.microsoft.com/office/drawing/2014/main" id="{9C5704B2-7C5B-4738-AF0D-4A2756A6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3319"/>
            <a:ext cx="5925190" cy="217468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Freeform 6">
            <a:extLst>
              <a:ext uri="{FF2B5EF4-FFF2-40B4-BE49-F238E27FC236}">
                <a16:creationId xmlns:a16="http://schemas.microsoft.com/office/drawing/2014/main" id="{DFB36DC4-A410-4DF1-8453-1D85743F5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7092887" cy="2174681"/>
          </a:xfrm>
          <a:custGeom>
            <a:avLst/>
            <a:gdLst>
              <a:gd name="connsiteX0" fmla="*/ 0 w 7092887"/>
              <a:gd name="connsiteY0" fmla="*/ 0 h 2174681"/>
              <a:gd name="connsiteX1" fmla="*/ 7092887 w 7092887"/>
              <a:gd name="connsiteY1" fmla="*/ 0 h 2174681"/>
              <a:gd name="connsiteX2" fmla="*/ 6085725 w 7092887"/>
              <a:gd name="connsiteY2" fmla="*/ 2174681 h 2174681"/>
              <a:gd name="connsiteX3" fmla="*/ 1524000 w 7092887"/>
              <a:gd name="connsiteY3" fmla="*/ 2174681 h 2174681"/>
              <a:gd name="connsiteX4" fmla="*/ 1200418 w 7092887"/>
              <a:gd name="connsiteY4" fmla="*/ 2174681 h 2174681"/>
              <a:gd name="connsiteX5" fmla="*/ 0 w 7092887"/>
              <a:gd name="connsiteY5"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2887" h="2174681">
                <a:moveTo>
                  <a:pt x="0" y="0"/>
                </a:moveTo>
                <a:lnTo>
                  <a:pt x="7092887" y="0"/>
                </a:lnTo>
                <a:lnTo>
                  <a:pt x="6085725" y="2174681"/>
                </a:lnTo>
                <a:lnTo>
                  <a:pt x="1524000" y="2174681"/>
                </a:lnTo>
                <a:lnTo>
                  <a:pt x="1200418" y="2174681"/>
                </a:lnTo>
                <a:lnTo>
                  <a:pt x="0" y="2174681"/>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B2B2B2"/>
              </a:solidFill>
            </a:endParaRPr>
          </a:p>
        </p:txBody>
      </p:sp>
      <p:sp>
        <p:nvSpPr>
          <p:cNvPr id="2" name="Title 1">
            <a:extLst>
              <a:ext uri="{FF2B5EF4-FFF2-40B4-BE49-F238E27FC236}">
                <a16:creationId xmlns:a16="http://schemas.microsoft.com/office/drawing/2014/main" id="{F0D5F1FC-CECD-744B-95A4-A521B29CFA2C}"/>
              </a:ext>
            </a:extLst>
          </p:cNvPr>
          <p:cNvSpPr>
            <a:spLocks noGrp="1"/>
          </p:cNvSpPr>
          <p:nvPr>
            <p:ph type="title"/>
          </p:nvPr>
        </p:nvSpPr>
        <p:spPr>
          <a:xfrm>
            <a:off x="838200" y="2340430"/>
            <a:ext cx="4245429" cy="2206364"/>
          </a:xfrm>
          <a:prstGeom prst="rect">
            <a:avLst/>
          </a:prstGeom>
        </p:spPr>
        <p:txBody>
          <a:bodyPr vert="horz" lIns="91440" tIns="45720" rIns="91440" bIns="45720" rtlCol="0" anchor="ctr">
            <a:normAutofit/>
          </a:bodyPr>
          <a:lstStyle/>
          <a:p>
            <a:r>
              <a:rPr lang="en-US" kern="1200" dirty="0">
                <a:solidFill>
                  <a:schemeClr val="tx1"/>
                </a:solidFill>
                <a:latin typeface="+mj-lt"/>
                <a:ea typeface="+mj-ea"/>
                <a:cs typeface="+mj-cs"/>
              </a:rPr>
              <a:t>Math/Symbol Example</a:t>
            </a:r>
          </a:p>
        </p:txBody>
      </p:sp>
    </p:spTree>
    <p:extLst>
      <p:ext uri="{BB962C8B-B14F-4D97-AF65-F5344CB8AC3E}">
        <p14:creationId xmlns:p14="http://schemas.microsoft.com/office/powerpoint/2010/main" val="4082252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3144208-AAFC-4C3A-A4F1-EF3D72AF4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523AF722-3AD8-1344-B519-E357E86EE4EE}"/>
              </a:ext>
            </a:extLst>
          </p:cNvPr>
          <p:cNvPicPr>
            <a:picLocks noChangeAspect="1"/>
          </p:cNvPicPr>
          <p:nvPr/>
        </p:nvPicPr>
        <p:blipFill>
          <a:blip r:embed="rId2"/>
          <a:stretch>
            <a:fillRect/>
          </a:stretch>
        </p:blipFill>
        <p:spPr>
          <a:xfrm>
            <a:off x="267750" y="2901461"/>
            <a:ext cx="5417826" cy="2444130"/>
          </a:xfrm>
          <a:prstGeom prst="rect">
            <a:avLst/>
          </a:prstGeom>
        </p:spPr>
      </p:pic>
      <p:sp>
        <p:nvSpPr>
          <p:cNvPr id="2" name="Title 1">
            <a:extLst>
              <a:ext uri="{FF2B5EF4-FFF2-40B4-BE49-F238E27FC236}">
                <a16:creationId xmlns:a16="http://schemas.microsoft.com/office/drawing/2014/main" id="{73B7D985-FEBD-DF44-AEAE-BB93F44172FA}"/>
              </a:ext>
            </a:extLst>
          </p:cNvPr>
          <p:cNvSpPr>
            <a:spLocks noGrp="1"/>
          </p:cNvSpPr>
          <p:nvPr>
            <p:ph type="title"/>
          </p:nvPr>
        </p:nvSpPr>
        <p:spPr>
          <a:xfrm>
            <a:off x="466084" y="643467"/>
            <a:ext cx="4809068" cy="1519441"/>
          </a:xfrm>
          <a:solidFill>
            <a:schemeClr val="accent2">
              <a:lumMod val="75000"/>
            </a:schemeClr>
          </a:solidFill>
        </p:spPr>
        <p:txBody>
          <a:bodyPr anchor="t">
            <a:normAutofit/>
          </a:bodyPr>
          <a:lstStyle/>
          <a:p>
            <a:pPr algn="ctr"/>
            <a:r>
              <a:rPr lang="en-US" sz="4000" b="1" dirty="0"/>
              <a:t>Let’s pretend we have these definitions…</a:t>
            </a:r>
          </a:p>
        </p:txBody>
      </p:sp>
      <p:sp>
        <p:nvSpPr>
          <p:cNvPr id="3" name="Content Placeholder 2">
            <a:extLst>
              <a:ext uri="{FF2B5EF4-FFF2-40B4-BE49-F238E27FC236}">
                <a16:creationId xmlns:a16="http://schemas.microsoft.com/office/drawing/2014/main" id="{D4689864-865A-264E-91F2-A6055363633A}"/>
              </a:ext>
            </a:extLst>
          </p:cNvPr>
          <p:cNvSpPr>
            <a:spLocks noGrp="1"/>
          </p:cNvSpPr>
          <p:nvPr>
            <p:ph idx="1"/>
          </p:nvPr>
        </p:nvSpPr>
        <p:spPr>
          <a:xfrm>
            <a:off x="6417733" y="643467"/>
            <a:ext cx="5257799" cy="5533496"/>
          </a:xfrm>
        </p:spPr>
        <p:txBody>
          <a:bodyPr anchor="ctr">
            <a:normAutofit/>
          </a:bodyPr>
          <a:lstStyle/>
          <a:p>
            <a:pPr marL="0" indent="0">
              <a:buNone/>
            </a:pPr>
            <a:r>
              <a:rPr lang="en-US" dirty="0"/>
              <a:t>I 	2nd grader</a:t>
            </a:r>
          </a:p>
          <a:p>
            <a:pPr marL="0" indent="0">
              <a:buNone/>
            </a:pPr>
            <a:r>
              <a:rPr lang="en-US" i="1" dirty="0"/>
              <a:t>f</a:t>
            </a:r>
            <a:r>
              <a:rPr lang="en-US" dirty="0"/>
              <a:t>	girl</a:t>
            </a:r>
          </a:p>
          <a:p>
            <a:pPr marL="0" indent="0">
              <a:buNone/>
            </a:pPr>
            <a:r>
              <a:rPr lang="en-US" sz="3200" dirty="0"/>
              <a:t>≈</a:t>
            </a:r>
            <a:r>
              <a:rPr lang="en-US" dirty="0"/>
              <a:t> 	went down</a:t>
            </a:r>
          </a:p>
          <a:p>
            <a:pPr marL="0" indent="0">
              <a:buNone/>
            </a:pPr>
            <a:r>
              <a:rPr lang="en-US" dirty="0"/>
              <a:t>∫	playground slide</a:t>
            </a:r>
          </a:p>
          <a:p>
            <a:pPr marL="0" indent="0">
              <a:buNone/>
            </a:pPr>
            <a:r>
              <a:rPr lang="en-US" i="1" dirty="0"/>
              <a:t>b</a:t>
            </a:r>
            <a:r>
              <a:rPr lang="en-US" dirty="0"/>
              <a:t>	top</a:t>
            </a:r>
          </a:p>
          <a:p>
            <a:pPr marL="0" indent="0">
              <a:buNone/>
            </a:pPr>
            <a:r>
              <a:rPr lang="en-US" dirty="0"/>
              <a:t>a	bottom</a:t>
            </a:r>
          </a:p>
          <a:p>
            <a:pPr marL="0" indent="0">
              <a:buNone/>
            </a:pPr>
            <a:r>
              <a:rPr lang="en-US" i="1" dirty="0"/>
              <a:t>p	</a:t>
            </a:r>
            <a:r>
              <a:rPr lang="en-US" dirty="0"/>
              <a:t>climbed</a:t>
            </a:r>
          </a:p>
          <a:p>
            <a:pPr marL="0" indent="0">
              <a:buNone/>
            </a:pPr>
            <a:r>
              <a:rPr lang="en-US" i="1" dirty="0"/>
              <a:t>3	</a:t>
            </a:r>
            <a:r>
              <a:rPr lang="en-US" dirty="0"/>
              <a:t>three times</a:t>
            </a:r>
          </a:p>
          <a:p>
            <a:pPr marL="0" indent="0">
              <a:buNone/>
            </a:pPr>
            <a:r>
              <a:rPr lang="en-US" i="1" dirty="0"/>
              <a:t>(x)	</a:t>
            </a:r>
            <a:r>
              <a:rPr lang="en-US" dirty="0"/>
              <a:t>on</a:t>
            </a:r>
          </a:p>
          <a:p>
            <a:pPr marL="0" indent="0">
              <a:buNone/>
            </a:pPr>
            <a:r>
              <a:rPr lang="en-US" i="1" dirty="0"/>
              <a:t>dx	</a:t>
            </a:r>
            <a:r>
              <a:rPr lang="en-US" dirty="0"/>
              <a:t>tallest slide	</a:t>
            </a:r>
          </a:p>
        </p:txBody>
      </p:sp>
    </p:spTree>
    <p:extLst>
      <p:ext uri="{BB962C8B-B14F-4D97-AF65-F5344CB8AC3E}">
        <p14:creationId xmlns:p14="http://schemas.microsoft.com/office/powerpoint/2010/main" val="348279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789604C-1D8D-2A41-9982-7F9B099567B3}"/>
              </a:ext>
            </a:extLst>
          </p:cNvPr>
          <p:cNvPicPr>
            <a:picLocks noChangeAspect="1"/>
          </p:cNvPicPr>
          <p:nvPr/>
        </p:nvPicPr>
        <p:blipFill rotWithShape="1">
          <a:blip r:embed="rId2"/>
          <a:srcRect l="3306" r="-1" b="-1"/>
          <a:stretch/>
        </p:blipFill>
        <p:spPr>
          <a:xfrm>
            <a:off x="6090613" y="640082"/>
            <a:ext cx="5461724" cy="5577837"/>
          </a:xfrm>
          <a:prstGeom prst="rect">
            <a:avLst/>
          </a:prstGeom>
          <a:effectLst/>
        </p:spPr>
      </p:pic>
      <p:sp>
        <p:nvSpPr>
          <p:cNvPr id="2" name="Title 1">
            <a:extLst>
              <a:ext uri="{FF2B5EF4-FFF2-40B4-BE49-F238E27FC236}">
                <a16:creationId xmlns:a16="http://schemas.microsoft.com/office/drawing/2014/main" id="{20C44F3B-1683-3D45-A452-E354CDD33887}"/>
              </a:ext>
            </a:extLst>
          </p:cNvPr>
          <p:cNvSpPr>
            <a:spLocks noGrp="1"/>
          </p:cNvSpPr>
          <p:nvPr>
            <p:ph type="title"/>
          </p:nvPr>
        </p:nvSpPr>
        <p:spPr>
          <a:xfrm>
            <a:off x="648929" y="629266"/>
            <a:ext cx="5127031" cy="1676603"/>
          </a:xfrm>
        </p:spPr>
        <p:txBody>
          <a:bodyPr>
            <a:normAutofit/>
          </a:bodyPr>
          <a:lstStyle/>
          <a:p>
            <a:r>
              <a:rPr lang="en-US" sz="3700" dirty="0"/>
              <a:t>Good Grades and Success in School and Life</a:t>
            </a:r>
          </a:p>
        </p:txBody>
      </p:sp>
      <p:sp>
        <p:nvSpPr>
          <p:cNvPr id="10" name="Content Placeholder 9">
            <a:extLst>
              <a:ext uri="{FF2B5EF4-FFF2-40B4-BE49-F238E27FC236}">
                <a16:creationId xmlns:a16="http://schemas.microsoft.com/office/drawing/2014/main" id="{390F5AA3-4197-4119-A4E0-DC1C0E3878BC}"/>
              </a:ext>
            </a:extLst>
          </p:cNvPr>
          <p:cNvSpPr>
            <a:spLocks noGrp="1"/>
          </p:cNvSpPr>
          <p:nvPr>
            <p:ph idx="1"/>
          </p:nvPr>
        </p:nvSpPr>
        <p:spPr>
          <a:xfrm>
            <a:off x="648929" y="2971800"/>
            <a:ext cx="5127029" cy="3246119"/>
          </a:xfrm>
        </p:spPr>
        <p:txBody>
          <a:bodyPr>
            <a:normAutofit/>
          </a:bodyPr>
          <a:lstStyle/>
          <a:p>
            <a:r>
              <a:rPr lang="en-US" sz="2400" dirty="0"/>
              <a:t>Yes, it is that EASY!</a:t>
            </a:r>
          </a:p>
          <a:p>
            <a:r>
              <a:rPr lang="en-US" sz="2400" dirty="0"/>
              <a:t>Look up definitions… ALWAYS</a:t>
            </a:r>
          </a:p>
          <a:p>
            <a:r>
              <a:rPr lang="en-US" sz="2400" dirty="0"/>
              <a:t>Everyone will want to know the secret to how you learn everything so easily</a:t>
            </a:r>
          </a:p>
          <a:p>
            <a:r>
              <a:rPr lang="en-US" sz="2400" dirty="0"/>
              <a:t>Everyone will wonder how you got so smart</a:t>
            </a:r>
          </a:p>
        </p:txBody>
      </p:sp>
    </p:spTree>
    <p:extLst>
      <p:ext uri="{BB962C8B-B14F-4D97-AF65-F5344CB8AC3E}">
        <p14:creationId xmlns:p14="http://schemas.microsoft.com/office/powerpoint/2010/main" val="2872995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D5E5E3-E21A-CC43-8B8B-5A23109C11B5}"/>
              </a:ext>
            </a:extLst>
          </p:cNvPr>
          <p:cNvPicPr>
            <a:picLocks noChangeAspect="1"/>
          </p:cNvPicPr>
          <p:nvPr/>
        </p:nvPicPr>
        <p:blipFill rotWithShape="1">
          <a:blip r:embed="rId2">
            <a:extLst/>
          </a:blip>
          <a:srcRect r="-1" b="10997"/>
          <a:stretch/>
        </p:blipFill>
        <p:spPr>
          <a:xfrm>
            <a:off x="9512" y="10"/>
            <a:ext cx="12182474" cy="6857990"/>
          </a:xfrm>
          <a:prstGeom prst="rect">
            <a:avLst/>
          </a:prstGeom>
        </p:spPr>
      </p:pic>
      <p:sp>
        <p:nvSpPr>
          <p:cNvPr id="21" name="Rectangle 20">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2352"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81CD866-52B5-4280-A92B-56BDFD1E9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352" y="0"/>
            <a:ext cx="6089647" cy="6858000"/>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A89E905-3EFF-C248-BCD8-0CE1E4F9867A}"/>
              </a:ext>
            </a:extLst>
          </p:cNvPr>
          <p:cNvPicPr>
            <a:picLocks noChangeAspect="1"/>
          </p:cNvPicPr>
          <p:nvPr/>
        </p:nvPicPr>
        <p:blipFill rotWithShape="1">
          <a:blip r:embed="rId3"/>
          <a:srcRect r="7569" b="-7"/>
          <a:stretch/>
        </p:blipFill>
        <p:spPr>
          <a:xfrm>
            <a:off x="6742641" y="643466"/>
            <a:ext cx="2312987" cy="2377440"/>
          </a:xfrm>
          <a:prstGeom prst="rect">
            <a:avLst/>
          </a:prstGeom>
        </p:spPr>
      </p:pic>
      <p:pic>
        <p:nvPicPr>
          <p:cNvPr id="6" name="Picture 5">
            <a:extLst>
              <a:ext uri="{FF2B5EF4-FFF2-40B4-BE49-F238E27FC236}">
                <a16:creationId xmlns:a16="http://schemas.microsoft.com/office/drawing/2014/main" id="{9EB7550E-1ED3-4C45-9497-002DFE017D02}"/>
              </a:ext>
            </a:extLst>
          </p:cNvPr>
          <p:cNvPicPr>
            <a:picLocks noChangeAspect="1"/>
          </p:cNvPicPr>
          <p:nvPr/>
        </p:nvPicPr>
        <p:blipFill rotWithShape="1">
          <a:blip r:embed="rId4"/>
          <a:srcRect l="18120" r="7888"/>
          <a:stretch/>
        </p:blipFill>
        <p:spPr>
          <a:xfrm>
            <a:off x="9216507" y="643468"/>
            <a:ext cx="2312987" cy="2375756"/>
          </a:xfrm>
          <a:prstGeom prst="rect">
            <a:avLst/>
          </a:prstGeom>
        </p:spPr>
      </p:pic>
      <p:sp>
        <p:nvSpPr>
          <p:cNvPr id="3" name="Content Placeholder 2">
            <a:extLst>
              <a:ext uri="{FF2B5EF4-FFF2-40B4-BE49-F238E27FC236}">
                <a16:creationId xmlns:a16="http://schemas.microsoft.com/office/drawing/2014/main" id="{1058E4C1-33FC-6E49-914C-D1765696D191}"/>
              </a:ext>
            </a:extLst>
          </p:cNvPr>
          <p:cNvSpPr>
            <a:spLocks noGrp="1"/>
          </p:cNvSpPr>
          <p:nvPr>
            <p:ph idx="1"/>
          </p:nvPr>
        </p:nvSpPr>
        <p:spPr>
          <a:xfrm>
            <a:off x="6742640" y="3429000"/>
            <a:ext cx="4796367" cy="2622808"/>
          </a:xfrm>
        </p:spPr>
        <p:txBody>
          <a:bodyPr anchor="ctr">
            <a:normAutofit/>
          </a:bodyPr>
          <a:lstStyle/>
          <a:p>
            <a:pPr lvl="0"/>
            <a:r>
              <a:rPr lang="en-US" dirty="0"/>
              <a:t>Will I be able to learn it?</a:t>
            </a:r>
          </a:p>
          <a:p>
            <a:pPr marL="0" lvl="0" indent="0">
              <a:buNone/>
            </a:pPr>
            <a:r>
              <a:rPr lang="en-US" dirty="0"/>
              <a:t> </a:t>
            </a:r>
          </a:p>
          <a:p>
            <a:pPr lvl="0"/>
            <a:r>
              <a:rPr lang="en-US" dirty="0"/>
              <a:t>How will I get through such ‘hard’ classes?</a:t>
            </a:r>
          </a:p>
          <a:p>
            <a:endParaRPr lang="en-US" sz="1800" dirty="0"/>
          </a:p>
        </p:txBody>
      </p:sp>
      <p:sp>
        <p:nvSpPr>
          <p:cNvPr id="5" name="TextBox 4">
            <a:extLst>
              <a:ext uri="{FF2B5EF4-FFF2-40B4-BE49-F238E27FC236}">
                <a16:creationId xmlns:a16="http://schemas.microsoft.com/office/drawing/2014/main" id="{8C3EAD39-FBA2-F94B-B282-F2A473C0D815}"/>
              </a:ext>
            </a:extLst>
          </p:cNvPr>
          <p:cNvSpPr txBox="1"/>
          <p:nvPr/>
        </p:nvSpPr>
        <p:spPr>
          <a:xfrm>
            <a:off x="685799" y="5156041"/>
            <a:ext cx="4177146" cy="584775"/>
          </a:xfrm>
          <a:prstGeom prst="rect">
            <a:avLst/>
          </a:prstGeom>
          <a:noFill/>
        </p:spPr>
        <p:txBody>
          <a:bodyPr wrap="square" rtlCol="0">
            <a:spAutoFit/>
          </a:bodyPr>
          <a:lstStyle/>
          <a:p>
            <a:r>
              <a:rPr lang="en-US" sz="3200" b="1" dirty="0">
                <a:solidFill>
                  <a:srgbClr val="FF0000"/>
                </a:solidFill>
              </a:rPr>
              <a:t>YOU KNOW HOW…</a:t>
            </a:r>
          </a:p>
        </p:txBody>
      </p:sp>
    </p:spTree>
    <p:extLst>
      <p:ext uri="{BB962C8B-B14F-4D97-AF65-F5344CB8AC3E}">
        <p14:creationId xmlns:p14="http://schemas.microsoft.com/office/powerpoint/2010/main" val="3956487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13D8DA-B72B-46FB-9E5D-656A0EB0A4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6107584" cy="6861717"/>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26">
            <a:extLst>
              <a:ext uri="{FF2B5EF4-FFF2-40B4-BE49-F238E27FC236}">
                <a16:creationId xmlns:a16="http://schemas.microsoft.com/office/drawing/2014/main" id="{63CDDC8E-3FD0-4545-A664-7661835B4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Checkmark">
            <a:extLst>
              <a:ext uri="{FF2B5EF4-FFF2-40B4-BE49-F238E27FC236}">
                <a16:creationId xmlns:a16="http://schemas.microsoft.com/office/drawing/2014/main" id="{432DA143-19B1-4E25-B881-88B0F77AB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6500" y="1344157"/>
            <a:ext cx="4169664" cy="4169664"/>
          </a:xfrm>
          <a:prstGeom prst="rect">
            <a:avLst/>
          </a:prstGeom>
          <a:effectLst/>
        </p:spPr>
      </p:pic>
      <p:sp>
        <p:nvSpPr>
          <p:cNvPr id="2" name="Title 1">
            <a:extLst>
              <a:ext uri="{FF2B5EF4-FFF2-40B4-BE49-F238E27FC236}">
                <a16:creationId xmlns:a16="http://schemas.microsoft.com/office/drawing/2014/main" id="{AA470116-CFAA-604A-9985-08B89A95141B}"/>
              </a:ext>
            </a:extLst>
          </p:cNvPr>
          <p:cNvSpPr>
            <a:spLocks noGrp="1"/>
          </p:cNvSpPr>
          <p:nvPr>
            <p:ph type="ctrTitle"/>
          </p:nvPr>
        </p:nvSpPr>
        <p:spPr>
          <a:xfrm>
            <a:off x="6413111" y="640081"/>
            <a:ext cx="5138808" cy="3352473"/>
          </a:xfrm>
          <a:noFill/>
        </p:spPr>
        <p:txBody>
          <a:bodyPr>
            <a:normAutofit/>
          </a:bodyPr>
          <a:lstStyle/>
          <a:p>
            <a:r>
              <a:rPr lang="en-US" dirty="0"/>
              <a:t>In Conclusion…</a:t>
            </a:r>
          </a:p>
        </p:txBody>
      </p:sp>
    </p:spTree>
    <p:extLst>
      <p:ext uri="{BB962C8B-B14F-4D97-AF65-F5344CB8AC3E}">
        <p14:creationId xmlns:p14="http://schemas.microsoft.com/office/powerpoint/2010/main" val="1408801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856456-1CA9-1349-AFE3-82DDA43F9172}"/>
              </a:ext>
            </a:extLst>
          </p:cNvPr>
          <p:cNvPicPr>
            <a:picLocks noChangeAspect="1"/>
          </p:cNvPicPr>
          <p:nvPr/>
        </p:nvPicPr>
        <p:blipFill rotWithShape="1">
          <a:blip r:embed="rId2"/>
          <a:srcRect l="3597" r="2" b="2"/>
          <a:stretch/>
        </p:blipFill>
        <p:spPr>
          <a:xfrm>
            <a:off x="20" y="10"/>
            <a:ext cx="6095974" cy="4252522"/>
          </a:xfrm>
          <a:prstGeom prst="rect">
            <a:avLst/>
          </a:prstGeom>
        </p:spPr>
      </p:pic>
      <p:pic>
        <p:nvPicPr>
          <p:cNvPr id="4" name="Picture 3">
            <a:extLst>
              <a:ext uri="{FF2B5EF4-FFF2-40B4-BE49-F238E27FC236}">
                <a16:creationId xmlns:a16="http://schemas.microsoft.com/office/drawing/2014/main" id="{1AFFF149-5341-404E-B856-D9BCEAE9A03E}"/>
              </a:ext>
            </a:extLst>
          </p:cNvPr>
          <p:cNvPicPr>
            <a:picLocks noChangeAspect="1"/>
          </p:cNvPicPr>
          <p:nvPr/>
        </p:nvPicPr>
        <p:blipFill rotWithShape="1">
          <a:blip r:embed="rId3"/>
          <a:srcRect r="-1" b="31276"/>
          <a:stretch/>
        </p:blipFill>
        <p:spPr>
          <a:xfrm>
            <a:off x="6095999" y="-681"/>
            <a:ext cx="6096001" cy="4253215"/>
          </a:xfrm>
          <a:prstGeom prst="rect">
            <a:avLst/>
          </a:prstGeom>
        </p:spPr>
      </p:pic>
      <p:cxnSp>
        <p:nvCxnSpPr>
          <p:cNvPr id="18" name="Straight Connector 17">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6CAE2F-097C-2E4C-A29B-66B5FF17D3CB}"/>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000" kern="1200" dirty="0">
                <a:solidFill>
                  <a:schemeClr val="tx1"/>
                </a:solidFill>
                <a:latin typeface="+mj-lt"/>
                <a:ea typeface="+mj-ea"/>
                <a:cs typeface="+mj-cs"/>
              </a:rPr>
              <a:t>What We Accomplished Today…</a:t>
            </a:r>
          </a:p>
        </p:txBody>
      </p:sp>
    </p:spTree>
    <p:extLst>
      <p:ext uri="{BB962C8B-B14F-4D97-AF65-F5344CB8AC3E}">
        <p14:creationId xmlns:p14="http://schemas.microsoft.com/office/powerpoint/2010/main" val="176136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02371A-D3B9-0F49-9113-F8AB4750DD84}"/>
              </a:ext>
            </a:extLst>
          </p:cNvPr>
          <p:cNvPicPr>
            <a:picLocks noChangeAspect="1"/>
          </p:cNvPicPr>
          <p:nvPr/>
        </p:nvPicPr>
        <p:blipFill>
          <a:blip r:embed="rId2"/>
          <a:stretch>
            <a:fillRect/>
          </a:stretch>
        </p:blipFill>
        <p:spPr>
          <a:xfrm>
            <a:off x="481335" y="561824"/>
            <a:ext cx="6330757" cy="5571066"/>
          </a:xfrm>
          <a:prstGeom prst="rect">
            <a:avLst/>
          </a:prstGeom>
        </p:spPr>
      </p:pic>
    </p:spTree>
    <p:extLst>
      <p:ext uri="{BB962C8B-B14F-4D97-AF65-F5344CB8AC3E}">
        <p14:creationId xmlns:p14="http://schemas.microsoft.com/office/powerpoint/2010/main" val="478177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F859BA1E-EA13-4234-801C-4CFA3F10AC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614" y="1701532"/>
            <a:ext cx="10413714" cy="0"/>
          </a:xfrm>
          <a:prstGeom prst="line">
            <a:avLst/>
          </a:prstGeom>
          <a:ln>
            <a:solidFill>
              <a:srgbClr val="5CDEF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EA47DB1-BB6A-E94C-B2A8-AD941B3BBF99}"/>
              </a:ext>
            </a:extLst>
          </p:cNvPr>
          <p:cNvPicPr>
            <a:picLocks noChangeAspect="1"/>
          </p:cNvPicPr>
          <p:nvPr/>
        </p:nvPicPr>
        <p:blipFill rotWithShape="1">
          <a:blip r:embed="rId2"/>
          <a:srcRect l="31605" r="18239" b="1"/>
          <a:stretch/>
        </p:blipFill>
        <p:spPr>
          <a:xfrm>
            <a:off x="6566262" y="1896863"/>
            <a:ext cx="2328669" cy="3865108"/>
          </a:xfrm>
          <a:prstGeom prst="rect">
            <a:avLst/>
          </a:prstGeom>
        </p:spPr>
      </p:pic>
      <p:pic>
        <p:nvPicPr>
          <p:cNvPr id="7" name="Picture 6">
            <a:extLst>
              <a:ext uri="{FF2B5EF4-FFF2-40B4-BE49-F238E27FC236}">
                <a16:creationId xmlns:a16="http://schemas.microsoft.com/office/drawing/2014/main" id="{5B1BE5DA-85C9-4640-AF5C-A8191AF1C96D}"/>
              </a:ext>
            </a:extLst>
          </p:cNvPr>
          <p:cNvPicPr>
            <a:picLocks noChangeAspect="1"/>
          </p:cNvPicPr>
          <p:nvPr/>
        </p:nvPicPr>
        <p:blipFill rotWithShape="1">
          <a:blip r:embed="rId3"/>
          <a:srcRect l="31231" r="15290" b="1"/>
          <a:stretch/>
        </p:blipFill>
        <p:spPr>
          <a:xfrm>
            <a:off x="9058657" y="1905088"/>
            <a:ext cx="2328670" cy="2209834"/>
          </a:xfrm>
          <a:prstGeom prst="rect">
            <a:avLst/>
          </a:prstGeom>
        </p:spPr>
      </p:pic>
      <p:pic>
        <p:nvPicPr>
          <p:cNvPr id="11" name="Picture 10">
            <a:extLst>
              <a:ext uri="{FF2B5EF4-FFF2-40B4-BE49-F238E27FC236}">
                <a16:creationId xmlns:a16="http://schemas.microsoft.com/office/drawing/2014/main" id="{1D07F000-2046-F942-BF66-5B3215AD9833}"/>
              </a:ext>
            </a:extLst>
          </p:cNvPr>
          <p:cNvPicPr>
            <a:picLocks noChangeAspect="1"/>
          </p:cNvPicPr>
          <p:nvPr/>
        </p:nvPicPr>
        <p:blipFill rotWithShape="1">
          <a:blip r:embed="rId4"/>
          <a:srcRect t="15306" r="4" b="20930"/>
          <a:stretch/>
        </p:blipFill>
        <p:spPr>
          <a:xfrm>
            <a:off x="9055025" y="4279514"/>
            <a:ext cx="2332303" cy="1483520"/>
          </a:xfrm>
          <a:prstGeom prst="rect">
            <a:avLst/>
          </a:prstGeom>
        </p:spPr>
      </p:pic>
      <p:graphicFrame>
        <p:nvGraphicFramePr>
          <p:cNvPr id="5" name="Content Placeholder 2">
            <a:extLst>
              <a:ext uri="{FF2B5EF4-FFF2-40B4-BE49-F238E27FC236}">
                <a16:creationId xmlns:a16="http://schemas.microsoft.com/office/drawing/2014/main" id="{677FD453-4607-4032-99E1-FEF805A50EB9}"/>
              </a:ext>
            </a:extLst>
          </p:cNvPr>
          <p:cNvGraphicFramePr>
            <a:graphicFrameLocks noGrp="1"/>
          </p:cNvGraphicFramePr>
          <p:nvPr>
            <p:ph idx="1"/>
            <p:extLst>
              <p:ext uri="{D42A27DB-BD31-4B8C-83A1-F6EECF244321}">
                <p14:modId xmlns:p14="http://schemas.microsoft.com/office/powerpoint/2010/main" val="3528845587"/>
              </p:ext>
            </p:extLst>
          </p:nvPr>
        </p:nvGraphicFramePr>
        <p:xfrm>
          <a:off x="838200" y="1825625"/>
          <a:ext cx="535305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itle 1">
            <a:extLst>
              <a:ext uri="{FF2B5EF4-FFF2-40B4-BE49-F238E27FC236}">
                <a16:creationId xmlns:a16="http://schemas.microsoft.com/office/drawing/2014/main" id="{6F25C6D5-6EB9-954E-AE62-3217D37B8F66}"/>
              </a:ext>
            </a:extLst>
          </p:cNvPr>
          <p:cNvSpPr>
            <a:spLocks noGrp="1"/>
          </p:cNvSpPr>
          <p:nvPr>
            <p:ph type="title"/>
          </p:nvPr>
        </p:nvSpPr>
        <p:spPr>
          <a:xfrm>
            <a:off x="718652" y="244335"/>
            <a:ext cx="10923638" cy="1317643"/>
          </a:xfrm>
        </p:spPr>
        <p:txBody>
          <a:bodyPr vert="horz" lIns="91440" tIns="45720" rIns="91440" bIns="45720" rtlCol="0" anchor="b">
            <a:normAutofit/>
          </a:bodyPr>
          <a:lstStyle/>
          <a:p>
            <a:r>
              <a:rPr lang="en-US" sz="6000" kern="1200" dirty="0">
                <a:solidFill>
                  <a:schemeClr val="tx1"/>
                </a:solidFill>
                <a:latin typeface="+mj-lt"/>
                <a:ea typeface="+mj-ea"/>
                <a:cs typeface="+mj-cs"/>
              </a:rPr>
              <a:t>We Eliminated Doubts…</a:t>
            </a:r>
          </a:p>
        </p:txBody>
      </p:sp>
    </p:spTree>
    <p:extLst>
      <p:ext uri="{BB962C8B-B14F-4D97-AF65-F5344CB8AC3E}">
        <p14:creationId xmlns:p14="http://schemas.microsoft.com/office/powerpoint/2010/main" val="267678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936D7517-6CF7-F14C-9429-35E3F224F7FF}"/>
              </a:ext>
            </a:extLst>
          </p:cNvPr>
          <p:cNvPicPr>
            <a:picLocks noChangeAspect="1"/>
          </p:cNvPicPr>
          <p:nvPr/>
        </p:nvPicPr>
        <p:blipFill rotWithShape="1">
          <a:blip r:embed="rId2"/>
          <a:srcRect l="21421" r="-3" b="-3"/>
          <a:stretch/>
        </p:blipFill>
        <p:spPr>
          <a:xfrm>
            <a:off x="6090613" y="640082"/>
            <a:ext cx="5461724" cy="5577837"/>
          </a:xfrm>
          <a:prstGeom prst="rect">
            <a:avLst/>
          </a:prstGeom>
          <a:effectLst/>
        </p:spPr>
      </p:pic>
      <p:sp>
        <p:nvSpPr>
          <p:cNvPr id="2" name="Title 1">
            <a:extLst>
              <a:ext uri="{FF2B5EF4-FFF2-40B4-BE49-F238E27FC236}">
                <a16:creationId xmlns:a16="http://schemas.microsoft.com/office/drawing/2014/main" id="{910A4C1D-8CFF-AD41-8C4C-3EFCCBC0150D}"/>
              </a:ext>
            </a:extLst>
          </p:cNvPr>
          <p:cNvSpPr>
            <a:spLocks noGrp="1"/>
          </p:cNvSpPr>
          <p:nvPr>
            <p:ph type="title"/>
          </p:nvPr>
        </p:nvSpPr>
        <p:spPr>
          <a:xfrm>
            <a:off x="648929" y="629266"/>
            <a:ext cx="5127031" cy="1676603"/>
          </a:xfrm>
        </p:spPr>
        <p:txBody>
          <a:bodyPr>
            <a:normAutofit fontScale="90000"/>
          </a:bodyPr>
          <a:lstStyle/>
          <a:p>
            <a:r>
              <a:rPr lang="en-US" dirty="0"/>
              <a:t>Now its time for you to go make it happen!!!</a:t>
            </a:r>
          </a:p>
        </p:txBody>
      </p:sp>
      <p:pic>
        <p:nvPicPr>
          <p:cNvPr id="6" name="Content Placeholder 5">
            <a:extLst>
              <a:ext uri="{FF2B5EF4-FFF2-40B4-BE49-F238E27FC236}">
                <a16:creationId xmlns:a16="http://schemas.microsoft.com/office/drawing/2014/main" id="{23D10CB2-AEBA-7049-A7A7-F676CCC50D91}"/>
              </a:ext>
            </a:extLst>
          </p:cNvPr>
          <p:cNvPicPr>
            <a:picLocks noGrp="1" noChangeAspect="1"/>
          </p:cNvPicPr>
          <p:nvPr>
            <p:ph idx="1"/>
          </p:nvPr>
        </p:nvPicPr>
        <p:blipFill>
          <a:blip r:embed="rId3"/>
          <a:stretch>
            <a:fillRect/>
          </a:stretch>
        </p:blipFill>
        <p:spPr>
          <a:xfrm>
            <a:off x="649288" y="2650270"/>
            <a:ext cx="5126037" cy="3362447"/>
          </a:xfrm>
        </p:spPr>
      </p:pic>
    </p:spTree>
    <p:extLst>
      <p:ext uri="{BB962C8B-B14F-4D97-AF65-F5344CB8AC3E}">
        <p14:creationId xmlns:p14="http://schemas.microsoft.com/office/powerpoint/2010/main" val="3629461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8D4A583-7803-9643-BE4D-1524FE3AC7DB}"/>
              </a:ext>
            </a:extLst>
          </p:cNvPr>
          <p:cNvPicPr>
            <a:picLocks noChangeAspect="1"/>
          </p:cNvPicPr>
          <p:nvPr/>
        </p:nvPicPr>
        <p:blipFill>
          <a:blip r:embed="rId2"/>
          <a:stretch>
            <a:fillRect/>
          </a:stretch>
        </p:blipFill>
        <p:spPr>
          <a:xfrm>
            <a:off x="1623841" y="307731"/>
            <a:ext cx="2848315" cy="3997637"/>
          </a:xfrm>
          <a:prstGeom prst="rect">
            <a:avLst/>
          </a:prstGeom>
        </p:spPr>
      </p:pic>
      <p:pic>
        <p:nvPicPr>
          <p:cNvPr id="6" name="Picture 5">
            <a:extLst>
              <a:ext uri="{FF2B5EF4-FFF2-40B4-BE49-F238E27FC236}">
                <a16:creationId xmlns:a16="http://schemas.microsoft.com/office/drawing/2014/main" id="{55856456-1CA9-1349-AFE3-82DDA43F9172}"/>
              </a:ext>
            </a:extLst>
          </p:cNvPr>
          <p:cNvPicPr>
            <a:picLocks noChangeAspect="1"/>
          </p:cNvPicPr>
          <p:nvPr/>
        </p:nvPicPr>
        <p:blipFill>
          <a:blip r:embed="rId3"/>
          <a:stretch>
            <a:fillRect/>
          </a:stretch>
        </p:blipFill>
        <p:spPr>
          <a:xfrm>
            <a:off x="6416043" y="471998"/>
            <a:ext cx="5455917" cy="3669103"/>
          </a:xfrm>
          <a:prstGeom prst="rect">
            <a:avLst/>
          </a:prstGeom>
        </p:spPr>
      </p:pic>
      <p:cxnSp>
        <p:nvCxnSpPr>
          <p:cNvPr id="22" name="Straight Connector 2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6CAE2F-097C-2E4C-A29B-66B5FF17D3CB}"/>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Your Big Dream</a:t>
            </a:r>
          </a:p>
        </p:txBody>
      </p:sp>
    </p:spTree>
    <p:extLst>
      <p:ext uri="{BB962C8B-B14F-4D97-AF65-F5344CB8AC3E}">
        <p14:creationId xmlns:p14="http://schemas.microsoft.com/office/powerpoint/2010/main" val="445451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AE885FA-583E-488C-A3B2-2647B84A8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645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6">
            <a:extLst>
              <a:ext uri="{FF2B5EF4-FFF2-40B4-BE49-F238E27FC236}">
                <a16:creationId xmlns:a16="http://schemas.microsoft.com/office/drawing/2014/main" id="{87B1CEC7-C2CE-4440-A0F7-0BE6B3AAD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455CC8AB-5F19-6449-9A57-DFACE14B9AB3}"/>
              </a:ext>
            </a:extLst>
          </p:cNvPr>
          <p:cNvPicPr>
            <a:picLocks noChangeAspect="1"/>
          </p:cNvPicPr>
          <p:nvPr/>
        </p:nvPicPr>
        <p:blipFill>
          <a:blip r:embed="rId3"/>
          <a:stretch>
            <a:fillRect/>
          </a:stretch>
        </p:blipFill>
        <p:spPr>
          <a:xfrm>
            <a:off x="653280" y="640080"/>
            <a:ext cx="4950135" cy="3291840"/>
          </a:xfrm>
          <a:prstGeom prst="rect">
            <a:avLst/>
          </a:prstGeom>
        </p:spPr>
      </p:pic>
      <p:sp>
        <p:nvSpPr>
          <p:cNvPr id="26" name="Rounded Rectangle 16">
            <a:extLst>
              <a:ext uri="{FF2B5EF4-FFF2-40B4-BE49-F238E27FC236}">
                <a16:creationId xmlns:a16="http://schemas.microsoft.com/office/drawing/2014/main" id="{7B0DBF0B-D7C2-4F15-94AE-315255824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320843"/>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49509E8-4DBE-0244-9E75-1E6AB29698BE}"/>
              </a:ext>
            </a:extLst>
          </p:cNvPr>
          <p:cNvPicPr>
            <a:picLocks noChangeAspect="1"/>
          </p:cNvPicPr>
          <p:nvPr/>
        </p:nvPicPr>
        <p:blipFill>
          <a:blip r:embed="rId4"/>
          <a:stretch>
            <a:fillRect/>
          </a:stretch>
        </p:blipFill>
        <p:spPr>
          <a:xfrm>
            <a:off x="6574365" y="756392"/>
            <a:ext cx="4974336" cy="3059215"/>
          </a:xfrm>
          <a:prstGeom prst="rect">
            <a:avLst/>
          </a:prstGeom>
        </p:spPr>
      </p:pic>
      <p:sp>
        <p:nvSpPr>
          <p:cNvPr id="2" name="Title 1">
            <a:extLst>
              <a:ext uri="{FF2B5EF4-FFF2-40B4-BE49-F238E27FC236}">
                <a16:creationId xmlns:a16="http://schemas.microsoft.com/office/drawing/2014/main" id="{5E127340-4C41-AB46-A3AA-F975E1769366}"/>
              </a:ext>
            </a:extLst>
          </p:cNvPr>
          <p:cNvSpPr>
            <a:spLocks noGrp="1"/>
          </p:cNvSpPr>
          <p:nvPr>
            <p:ph type="title"/>
          </p:nvPr>
        </p:nvSpPr>
        <p:spPr>
          <a:xfrm>
            <a:off x="1524000" y="4642583"/>
            <a:ext cx="9144000" cy="1099845"/>
          </a:xfrm>
        </p:spPr>
        <p:txBody>
          <a:bodyPr vert="horz" lIns="91440" tIns="45720" rIns="91440" bIns="45720" rtlCol="0" anchor="b">
            <a:normAutofit/>
          </a:bodyPr>
          <a:lstStyle/>
          <a:p>
            <a:pPr algn="ctr"/>
            <a:r>
              <a:rPr lang="en-US" sz="6000" dirty="0"/>
              <a:t>Your Dream vs. Your Doubts</a:t>
            </a:r>
          </a:p>
        </p:txBody>
      </p:sp>
    </p:spTree>
    <p:extLst>
      <p:ext uri="{BB962C8B-B14F-4D97-AF65-F5344CB8AC3E}">
        <p14:creationId xmlns:p14="http://schemas.microsoft.com/office/powerpoint/2010/main" val="3486902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1B9796-1413-9F45-8072-88782B96FCB9}"/>
              </a:ext>
            </a:extLst>
          </p:cNvPr>
          <p:cNvSpPr>
            <a:spLocks noGrp="1"/>
          </p:cNvSpPr>
          <p:nvPr>
            <p:ph type="title"/>
          </p:nvPr>
        </p:nvSpPr>
        <p:spPr>
          <a:xfrm>
            <a:off x="943277" y="712269"/>
            <a:ext cx="3370998" cy="5502264"/>
          </a:xfrm>
        </p:spPr>
        <p:txBody>
          <a:bodyPr>
            <a:normAutofit/>
          </a:bodyPr>
          <a:lstStyle/>
          <a:p>
            <a:r>
              <a:rPr lang="en-US" sz="4100" dirty="0">
                <a:solidFill>
                  <a:srgbClr val="FFFFFF"/>
                </a:solidFill>
              </a:rPr>
              <a:t>Nagging Doubts</a:t>
            </a:r>
            <a:br>
              <a:rPr lang="en-US" sz="4100" dirty="0">
                <a:solidFill>
                  <a:srgbClr val="FFFFFF"/>
                </a:solidFill>
              </a:rPr>
            </a:br>
            <a:r>
              <a:rPr lang="en-US" sz="4100" dirty="0">
                <a:solidFill>
                  <a:srgbClr val="FFFFFF"/>
                </a:solidFill>
              </a:rPr>
              <a:t>and</a:t>
            </a:r>
            <a:br>
              <a:rPr lang="en-US" sz="4100" dirty="0">
                <a:solidFill>
                  <a:srgbClr val="FFFFFF"/>
                </a:solidFill>
              </a:rPr>
            </a:br>
            <a:r>
              <a:rPr lang="en-US" sz="4100" dirty="0">
                <a:solidFill>
                  <a:srgbClr val="FFFFFF"/>
                </a:solidFill>
              </a:rPr>
              <a:t>Questions…</a:t>
            </a:r>
            <a:br>
              <a:rPr lang="en-US" sz="4100" dirty="0">
                <a:solidFill>
                  <a:srgbClr val="FFFFFF"/>
                </a:solidFill>
              </a:rPr>
            </a:br>
            <a:br>
              <a:rPr lang="en-US" sz="4100" dirty="0">
                <a:solidFill>
                  <a:srgbClr val="FFFFFF"/>
                </a:solidFill>
              </a:rPr>
            </a:br>
            <a:r>
              <a:rPr lang="en-US" sz="4100" dirty="0">
                <a:solidFill>
                  <a:srgbClr val="FFFFFF"/>
                </a:solidFill>
              </a:rPr>
              <a:t>Yours… </a:t>
            </a:r>
            <a:br>
              <a:rPr lang="en-US" sz="4100" dirty="0">
                <a:solidFill>
                  <a:srgbClr val="FFFFFF"/>
                </a:solidFill>
              </a:rPr>
            </a:br>
            <a:r>
              <a:rPr lang="en-US" sz="4100" dirty="0">
                <a:solidFill>
                  <a:srgbClr val="FFFFFF"/>
                </a:solidFill>
              </a:rPr>
              <a:t>Your Family’s…</a:t>
            </a:r>
            <a:br>
              <a:rPr lang="en-US" sz="4100" dirty="0">
                <a:solidFill>
                  <a:srgbClr val="FFFFFF"/>
                </a:solidFill>
              </a:rPr>
            </a:br>
            <a:r>
              <a:rPr lang="en-US" sz="4100" dirty="0">
                <a:solidFill>
                  <a:srgbClr val="FFFFFF"/>
                </a:solidFill>
              </a:rPr>
              <a:t>Your Friend’s…</a:t>
            </a:r>
          </a:p>
        </p:txBody>
      </p:sp>
      <p:graphicFrame>
        <p:nvGraphicFramePr>
          <p:cNvPr id="5" name="Content Placeholder 2">
            <a:extLst>
              <a:ext uri="{FF2B5EF4-FFF2-40B4-BE49-F238E27FC236}">
                <a16:creationId xmlns:a16="http://schemas.microsoft.com/office/drawing/2014/main" id="{677FD453-4607-4032-99E1-FEF805A50EB9}"/>
              </a:ext>
            </a:extLst>
          </p:cNvPr>
          <p:cNvGraphicFramePr>
            <a:graphicFrameLocks noGrp="1"/>
          </p:cNvGraphicFramePr>
          <p:nvPr>
            <p:ph idx="1"/>
            <p:extLst>
              <p:ext uri="{D42A27DB-BD31-4B8C-83A1-F6EECF244321}">
                <p14:modId xmlns:p14="http://schemas.microsoft.com/office/powerpoint/2010/main" val="2847605978"/>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6865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1F99FEB-8063-EF47-8D60-AD0F8A34121C}"/>
              </a:ext>
            </a:extLst>
          </p:cNvPr>
          <p:cNvPicPr>
            <a:picLocks noChangeAspect="1"/>
          </p:cNvPicPr>
          <p:nvPr/>
        </p:nvPicPr>
        <p:blipFill rotWithShape="1">
          <a:blip r:embed="rId3"/>
          <a:srcRect l="28087" r="4712"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Content Placeholder 2">
            <a:extLst>
              <a:ext uri="{FF2B5EF4-FFF2-40B4-BE49-F238E27FC236}">
                <a16:creationId xmlns:a16="http://schemas.microsoft.com/office/drawing/2014/main" id="{CE62B813-3C51-C142-BDF0-D26A68C1E77E}"/>
              </a:ext>
            </a:extLst>
          </p:cNvPr>
          <p:cNvSpPr>
            <a:spLocks noGrp="1"/>
          </p:cNvSpPr>
          <p:nvPr>
            <p:ph idx="1"/>
          </p:nvPr>
        </p:nvSpPr>
        <p:spPr>
          <a:xfrm>
            <a:off x="655321" y="2575034"/>
            <a:ext cx="5120113" cy="3462228"/>
          </a:xfrm>
        </p:spPr>
        <p:txBody>
          <a:bodyPr>
            <a:normAutofit/>
          </a:bodyPr>
          <a:lstStyle/>
          <a:p>
            <a:r>
              <a:rPr lang="en-US" dirty="0"/>
              <a:t>Is technology and science a good career for me?</a:t>
            </a:r>
          </a:p>
          <a:p>
            <a:endParaRPr lang="en-US" dirty="0"/>
          </a:p>
          <a:p>
            <a:r>
              <a:rPr lang="en-US" dirty="0"/>
              <a:t>Are there jobs I can do?</a:t>
            </a:r>
          </a:p>
          <a:p>
            <a:endParaRPr lang="en-US" dirty="0"/>
          </a:p>
          <a:p>
            <a:pPr marL="0" indent="0">
              <a:buNone/>
            </a:pPr>
            <a:endParaRPr lang="en-US" dirty="0"/>
          </a:p>
          <a:p>
            <a:endParaRPr lang="en-US" sz="1800" dirty="0"/>
          </a:p>
        </p:txBody>
      </p:sp>
    </p:spTree>
    <p:extLst>
      <p:ext uri="{BB962C8B-B14F-4D97-AF65-F5344CB8AC3E}">
        <p14:creationId xmlns:p14="http://schemas.microsoft.com/office/powerpoint/2010/main" val="19946820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1495</TotalTime>
  <Words>1024</Words>
  <Application>Microsoft Macintosh PowerPoint</Application>
  <PresentationFormat>Widescreen</PresentationFormat>
  <Paragraphs>198</Paragraphs>
  <Slides>51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Calibri Light</vt:lpstr>
      <vt:lpstr>Wingdings</vt:lpstr>
      <vt:lpstr>Office Theme</vt:lpstr>
      <vt:lpstr>Hip Hop Leaders</vt:lpstr>
      <vt:lpstr>About Me</vt:lpstr>
      <vt:lpstr>PowerPoint Presentation</vt:lpstr>
      <vt:lpstr>When it doesn’t work…</vt:lpstr>
      <vt:lpstr>PowerPoint Presentation</vt:lpstr>
      <vt:lpstr>Your Big Dream</vt:lpstr>
      <vt:lpstr>Your Dream vs. Your Doubts</vt:lpstr>
      <vt:lpstr>Nagging Doubts and Questions…  Yours…  Your Family’s… Your Friend’s…</vt:lpstr>
      <vt:lpstr>PowerPoint Presentation</vt:lpstr>
      <vt:lpstr>PowerPoint Presentation</vt:lpstr>
      <vt:lpstr>PowerPoint Presentation</vt:lpstr>
      <vt:lpstr>PowerPoint Presentation</vt:lpstr>
      <vt:lpstr>Then where will the jobs be?  </vt:lpstr>
      <vt:lpstr>Supply vs. Demand in Technology and Coding   Some Statistics…</vt:lpstr>
      <vt:lpstr>Who gets paid more?</vt:lpstr>
      <vt:lpstr>Supply vs. Demand</vt:lpstr>
      <vt:lpstr>PowerPoint Presentation</vt:lpstr>
      <vt:lpstr>PowerPoint Presentation</vt:lpstr>
      <vt:lpstr>Boring…</vt:lpstr>
      <vt:lpstr>Which is more boring?</vt:lpstr>
      <vt:lpstr>Which is more boring?</vt:lpstr>
      <vt:lpstr>Which is more boring?</vt:lpstr>
      <vt:lpstr>Technology Company   Workspaces</vt:lpstr>
      <vt:lpstr>PowerPoint Presentation</vt:lpstr>
      <vt:lpstr>PowerPoint Presentation</vt:lpstr>
      <vt:lpstr>PowerPoint Presentation</vt:lpstr>
      <vt:lpstr>The other ‘interests” we are worried about losing are often artistic, sports, or business passions…</vt:lpstr>
      <vt:lpstr>Artistic / Sport / Business Passions</vt:lpstr>
      <vt:lpstr>The Age of the Parallel Career</vt:lpstr>
      <vt:lpstr>Sports Example:  She has an tech job during the week and she likes to ski on the weekend…</vt:lpstr>
      <vt:lpstr>Art Example:  She has an tech job during the week and she loves acting in her free time…</vt:lpstr>
      <vt:lpstr>Social Media Example:  She has an tech job and she creates YouTube makeup videos…</vt:lpstr>
      <vt:lpstr>PowerPoint Presentation</vt:lpstr>
      <vt:lpstr>But I’m really good at it!!!</vt:lpstr>
      <vt:lpstr>PowerPoint Presentation</vt:lpstr>
      <vt:lpstr>PowerPoint Presentation</vt:lpstr>
      <vt:lpstr>Best Kept Secret  for Learning ANYTHING</vt:lpstr>
      <vt:lpstr>All information is taught using either: words  OR  symbols to communicate the concepts</vt:lpstr>
      <vt:lpstr>The Key To Learning and Understanding</vt:lpstr>
      <vt:lpstr>How do I do that?</vt:lpstr>
      <vt:lpstr>@^$&amp;*%!!!!</vt:lpstr>
      <vt:lpstr>Word Examples</vt:lpstr>
      <vt:lpstr>Phil and Dave were raring to get off to the mountains; they packed up their ski gear and climbed into the van with alacrity.  The tribe could not satisfy the cupidity of the conquerors, who demanded excessive tribute. </vt:lpstr>
      <vt:lpstr>Math/Symbol Example</vt:lpstr>
      <vt:lpstr>Let’s pretend we have these definitions…</vt:lpstr>
      <vt:lpstr>Good Grades and Success in School and Life</vt:lpstr>
      <vt:lpstr>PowerPoint Presentation</vt:lpstr>
      <vt:lpstr>In Conclusion…</vt:lpstr>
      <vt:lpstr>What We Accomplished Today…</vt:lpstr>
      <vt:lpstr>We Eliminated Doubts…</vt:lpstr>
      <vt:lpstr>Now its time for you to go make it happen!!!</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TITLELLLLLL</dc:title>
  <dc:creator>Jacqueline Catala</dc:creator>
  <cp:lastModifiedBy>Jacqueline Catala</cp:lastModifiedBy>
  <cp:revision>97</cp:revision>
  <dcterms:created xsi:type="dcterms:W3CDTF">2018-07-06T00:02:38Z</dcterms:created>
  <dcterms:modified xsi:type="dcterms:W3CDTF">2018-07-07T19:54:11Z</dcterms:modified>
</cp:coreProperties>
</file>