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80" r:id="rId3"/>
    <p:sldId id="295" r:id="rId4"/>
    <p:sldId id="279" r:id="rId5"/>
    <p:sldId id="294" r:id="rId6"/>
    <p:sldId id="260" r:id="rId7"/>
    <p:sldId id="261" r:id="rId8"/>
    <p:sldId id="265" r:id="rId9"/>
    <p:sldId id="296" r:id="rId10"/>
    <p:sldId id="298" r:id="rId11"/>
    <p:sldId id="284" r:id="rId12"/>
    <p:sldId id="285" r:id="rId13"/>
    <p:sldId id="289" r:id="rId14"/>
    <p:sldId id="270" r:id="rId15"/>
    <p:sldId id="269" r:id="rId16"/>
    <p:sldId id="274" r:id="rId17"/>
    <p:sldId id="290" r:id="rId18"/>
    <p:sldId id="291" r:id="rId19"/>
    <p:sldId id="28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After 2 years I became a supervising senior, and after another 3 years became a manager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as an intern and then a entry level staff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am now a senior manager with over 10 years of experience and I plan on becoming a partner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7684" custLinFactNeighborY="-1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37495" y="3200406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as an intern and then a entry level staff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37495" y="3200406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After 2 years I became a supervising senior, and after another 3 years became a manager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367438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am now a senior manager with over 10 years of experience and I plan on becoming a partner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829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5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2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1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My name is Tanya Nelson and I am an accountant.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 work for Moss Adams LLP</a:t>
            </a:r>
          </a:p>
          <a:p>
            <a:pPr algn="ctr"/>
            <a:r>
              <a:rPr lang="en-US" dirty="0" smtClean="0"/>
              <a:t>My company provides accounting services including tax planning and tax return preparation, audit of financial reporting, accounting consultation, etc.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My role at Moss Adams is Audit Senior Manager</a:t>
            </a:r>
          </a:p>
          <a:p>
            <a:pPr lvl="1"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Transferred to CSUN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12084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Things I enjoyed in College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Things I didn’t enjoy in College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Being a member of student organizations – accounting association Beta Alpha Psi.</a:t>
            </a:r>
          </a:p>
          <a:p>
            <a:r>
              <a:rPr lang="en-US" dirty="0" smtClean="0"/>
              <a:t>Academics: accounting, economics, math, Spanish, communication, English, yoga, tennis.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Stress of making enough money to pay for school and living expenses.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Jobs I worked while I was in College were:</a:t>
            </a:r>
          </a:p>
          <a:p>
            <a:pPr lvl="1"/>
            <a:r>
              <a:rPr lang="en-US" sz="2400" dirty="0" smtClean="0"/>
              <a:t>LAVC Cafeteria worker – making burgers and sandwiches</a:t>
            </a:r>
          </a:p>
          <a:p>
            <a:pPr lvl="1"/>
            <a:r>
              <a:rPr lang="en-US" sz="2400" dirty="0" smtClean="0"/>
              <a:t>LAVC tutoring center – tutor of accounting courses</a:t>
            </a:r>
          </a:p>
          <a:p>
            <a:pPr lvl="1"/>
            <a:r>
              <a:rPr lang="en-US" sz="2400" dirty="0" smtClean="0"/>
              <a:t>Bookkeeper and office administrator for various companies</a:t>
            </a:r>
          </a:p>
          <a:p>
            <a:pPr lvl="1"/>
            <a:r>
              <a:rPr lang="en-US" sz="2400" dirty="0" smtClean="0"/>
              <a:t>Internship with </a:t>
            </a:r>
            <a:r>
              <a:rPr lang="en-US" sz="2400" dirty="0" err="1" smtClean="0"/>
              <a:t>Ernst&amp;Young</a:t>
            </a:r>
            <a:r>
              <a:rPr lang="en-US" sz="2400" dirty="0" smtClean="0"/>
              <a:t> (Big 4)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top few things I did to ensure I got a good job after college were:</a:t>
            </a:r>
          </a:p>
          <a:p>
            <a:pPr lvl="1"/>
            <a:r>
              <a:rPr lang="en-US" sz="2400" dirty="0" smtClean="0"/>
              <a:t>Good grades, Dean’s list, honors, etc.</a:t>
            </a:r>
          </a:p>
          <a:p>
            <a:pPr lvl="1"/>
            <a:r>
              <a:rPr lang="en-US" sz="2400" dirty="0" smtClean="0"/>
              <a:t>Actively involved with professional associations (BAY, AA)</a:t>
            </a:r>
          </a:p>
          <a:p>
            <a:pPr lvl="1"/>
            <a:r>
              <a:rPr lang="en-US" sz="2400" dirty="0" smtClean="0"/>
              <a:t>Work experience </a:t>
            </a:r>
          </a:p>
          <a:p>
            <a:pPr lvl="1"/>
            <a:r>
              <a:rPr lang="en-US" sz="2400" dirty="0" smtClean="0"/>
              <a:t>Interviewing skills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My Company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Moss Adams </a:t>
            </a:r>
            <a:r>
              <a:rPr lang="en-US" dirty="0" smtClean="0"/>
              <a:t>is a CPA firm that provides </a:t>
            </a:r>
            <a:r>
              <a:rPr lang="en-US" dirty="0"/>
              <a:t>accounting services including tax planning and tax return preparation, audit of financial reporting, accounting consultation, </a:t>
            </a:r>
            <a:r>
              <a:rPr lang="en-US" dirty="0" smtClean="0"/>
              <a:t>bookkeeping, etc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28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115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Partners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50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0K - average)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Senior 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($120-200K)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80-120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Level - Staff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($55K)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Accounting</a:t>
            </a:r>
            <a:r>
              <a:rPr lang="en-US" dirty="0"/>
              <a:t>?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8"/>
            <a:r>
              <a:rPr lang="en-US" sz="2400" dirty="0" smtClean="0">
                <a:latin typeface="Avenir Heavy"/>
              </a:rPr>
              <a:t>What is </a:t>
            </a:r>
            <a:r>
              <a:rPr lang="en-US" sz="2400" dirty="0">
                <a:latin typeface="Avenir Heavy"/>
              </a:rPr>
              <a:t>F</a:t>
            </a:r>
            <a:r>
              <a:rPr lang="en-US" sz="2400" dirty="0" smtClean="0">
                <a:latin typeface="Avenir Heavy"/>
              </a:rPr>
              <a:t>inancial Audit?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5" y="2034764"/>
            <a:ext cx="3438525" cy="2170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91000"/>
            <a:ext cx="3618434" cy="23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 CPA/Auditor involves:</a:t>
            </a:r>
          </a:p>
          <a:p>
            <a:pPr lvl="1"/>
            <a:r>
              <a:rPr lang="en-US" dirty="0" smtClean="0"/>
              <a:t>Reviewing clients’ books and records, perform testing via agreement to supporting documents, analyze trends and results when assessing potential misstatements</a:t>
            </a:r>
          </a:p>
          <a:p>
            <a:pPr lvl="1"/>
            <a:r>
              <a:rPr lang="en-US" dirty="0" smtClean="0"/>
              <a:t>Issue audit opinion</a:t>
            </a:r>
          </a:p>
          <a:p>
            <a:pPr lvl="1"/>
            <a:r>
              <a:rPr lang="en-US" dirty="0" smtClean="0"/>
              <a:t>Advise about best practices and suggest improvements</a:t>
            </a:r>
          </a:p>
          <a:p>
            <a:pPr lvl="1"/>
            <a:r>
              <a:rPr lang="en-US" dirty="0" smtClean="0"/>
              <a:t>Act as a trusted advisor to clients</a:t>
            </a:r>
          </a:p>
          <a:p>
            <a:pPr lvl="1"/>
            <a:r>
              <a:rPr lang="en-US" dirty="0" smtClean="0"/>
              <a:t>Business development and marketing</a:t>
            </a:r>
          </a:p>
          <a:p>
            <a:pPr lvl="1"/>
            <a:r>
              <a:rPr lang="en-US" dirty="0" smtClean="0"/>
              <a:t>Mentoring, training and coaching</a:t>
            </a:r>
          </a:p>
          <a:p>
            <a:pPr lvl="1"/>
            <a:r>
              <a:rPr lang="en-US" dirty="0" smtClean="0"/>
              <a:t>Continuous professional growth and learning</a:t>
            </a:r>
          </a:p>
          <a:p>
            <a:pPr lvl="1"/>
            <a:r>
              <a:rPr lang="en-US" dirty="0" smtClean="0"/>
              <a:t>Giving back to community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talk to my high school self, what would I say:</a:t>
            </a:r>
          </a:p>
          <a:p>
            <a:pPr lvl="1"/>
            <a:r>
              <a:rPr lang="en-US" dirty="0" smtClean="0"/>
              <a:t>Keep up the hard work (academics first!)</a:t>
            </a:r>
          </a:p>
          <a:p>
            <a:pPr lvl="1"/>
            <a:r>
              <a:rPr lang="en-US" dirty="0" smtClean="0"/>
              <a:t>Step out of your comfort zone</a:t>
            </a:r>
          </a:p>
          <a:p>
            <a:pPr lvl="1"/>
            <a:r>
              <a:rPr lang="en-US" dirty="0" smtClean="0"/>
              <a:t>Don’t worry about boys</a:t>
            </a:r>
          </a:p>
          <a:p>
            <a:pPr lvl="1"/>
            <a:r>
              <a:rPr lang="en-US" dirty="0" smtClean="0"/>
              <a:t>Find time to enjoy yourself</a:t>
            </a:r>
          </a:p>
          <a:p>
            <a:pPr lvl="1"/>
            <a:r>
              <a:rPr lang="en-US" dirty="0" smtClean="0"/>
              <a:t>Don’t worry about money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399381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family: married Mark in 2013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65289"/>
            <a:ext cx="4953000" cy="4239555"/>
          </a:xfr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381750" cy="3590925"/>
          </a:xfrm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295400"/>
            <a:ext cx="8839200" cy="71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family: Sabrina –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3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years, Troy –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4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months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0" y="2011928"/>
            <a:ext cx="6291516" cy="40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5500" y="1461340"/>
            <a:ext cx="49530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and raised in Ukraine</a:t>
            </a:r>
          </a:p>
          <a:p>
            <a:pPr marL="0" indent="0" algn="ctr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29864"/>
            <a:ext cx="2780334" cy="4525963"/>
          </a:xfr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childhood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sz="quarter" idx="13"/>
          </p:nvPr>
        </p:nvSpPr>
        <p:spPr>
          <a:xfrm>
            <a:off x="365760" y="1600200"/>
            <a:ext cx="794004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Where is Ukraine?</a:t>
            </a:r>
          </a:p>
          <a:p>
            <a:pPr marL="0" indent="0" algn="ctr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4344"/>
            <a:ext cx="7857330" cy="40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8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attended school in Kiev, capital of Ukraine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52" y="2286000"/>
            <a:ext cx="5255430" cy="35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HS student I was very active: academics, ballet.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3246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picture of me in HS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6045504" cy="34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I attended University of Engineering and Architecture in Kiev, Ukraine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8" y="4648200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map shot here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82"/>
            <a:ext cx="91440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And then Los Angeles Valley College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57658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16089</TotalTime>
  <Words>674</Words>
  <Application>Microsoft Office PowerPoint</Application>
  <PresentationFormat>On-screen Show (4:3)</PresentationFormat>
  <Paragraphs>149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Black</vt:lpstr>
      <vt:lpstr>Avenir Heavy</vt:lpstr>
      <vt:lpstr>Avenir Roman</vt:lpstr>
      <vt:lpstr>Calibri</vt:lpstr>
      <vt:lpstr>Century Gothic</vt:lpstr>
      <vt:lpstr>Courier New</vt:lpstr>
      <vt:lpstr>Executive</vt:lpstr>
      <vt:lpstr>INTRODUCTION</vt:lpstr>
      <vt:lpstr>My family</vt:lpstr>
      <vt:lpstr>My family</vt:lpstr>
      <vt:lpstr>My childhood</vt:lpstr>
      <vt:lpstr>My childhood</vt:lpstr>
      <vt:lpstr>MY SCHOOL</vt:lpstr>
      <vt:lpstr>High School</vt:lpstr>
      <vt:lpstr>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Compensation at my company</vt:lpstr>
      <vt:lpstr>My Profession</vt:lpstr>
      <vt:lpstr>My Career</vt:lpstr>
      <vt:lpstr>Do it all over again?</vt:lpstr>
      <vt:lpstr>QUESTION AND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Tanya Nelson</cp:lastModifiedBy>
  <cp:revision>54</cp:revision>
  <dcterms:created xsi:type="dcterms:W3CDTF">2013-01-02T21:12:08Z</dcterms:created>
  <dcterms:modified xsi:type="dcterms:W3CDTF">2017-11-09T22:53:36Z</dcterms:modified>
</cp:coreProperties>
</file>