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5"/>
  </p:notesMasterIdLst>
  <p:sldIdLst>
    <p:sldId id="256" r:id="rId2"/>
    <p:sldId id="257" r:id="rId3"/>
    <p:sldId id="279" r:id="rId4"/>
    <p:sldId id="280" r:id="rId5"/>
    <p:sldId id="260" r:id="rId6"/>
    <p:sldId id="261" r:id="rId7"/>
    <p:sldId id="282" r:id="rId8"/>
    <p:sldId id="293" r:id="rId9"/>
    <p:sldId id="281" r:id="rId10"/>
    <p:sldId id="287" r:id="rId11"/>
    <p:sldId id="265" r:id="rId12"/>
    <p:sldId id="284" r:id="rId13"/>
    <p:sldId id="267" r:id="rId14"/>
    <p:sldId id="285" r:id="rId15"/>
    <p:sldId id="286" r:id="rId16"/>
    <p:sldId id="289" r:id="rId17"/>
    <p:sldId id="270" r:id="rId18"/>
    <p:sldId id="269" r:id="rId19"/>
    <p:sldId id="290" r:id="rId20"/>
    <p:sldId id="291" r:id="rId21"/>
    <p:sldId id="292" r:id="rId22"/>
    <p:sldId id="28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became the youngest Technical Director in LA at the age of 21</a:t>
          </a: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Studio Guide &amp; Character at Universal Studios Hollywood</a:t>
          </a: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Rigger &amp; Electrician on tour with My Chemical Romance</a:t>
          </a: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ScaleX="102042" custScaleY="104140" custLinFactNeighborX="6622" custLinFactNeighborY="21098">
        <dgm:presLayoutVars>
          <dgm:bulletEnabled val="1"/>
        </dgm:presLayoutVars>
      </dgm:prSet>
      <dgm:spPr/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ScaleY="77836" custLinFactNeighborX="4503" custLinFactNeighborY="2934">
        <dgm:presLayoutVars>
          <dgm:bulletEnabled val="1"/>
        </dgm:presLayoutVars>
      </dgm:prSet>
      <dgm:spPr/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ScaleY="50869" custLinFactNeighborX="-11098" custLinFactNeighborY="-6258">
        <dgm:presLayoutVars>
          <dgm:bulletEnabled val="1"/>
        </dgm:presLayoutVars>
      </dgm:prSet>
      <dgm:spPr/>
    </dgm:pt>
  </dgm:ptLst>
  <dgm:cxnLst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0" y="130195"/>
          <a:ext cx="6251575" cy="39072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793950" y="2826968"/>
          <a:ext cx="162540" cy="1625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956805" y="3015059"/>
          <a:ext cx="1486361" cy="117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27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>
                  <a:lumMod val="50000"/>
                  <a:lumOff val="50000"/>
                </a:schemeClr>
              </a:solidFill>
            </a:rPr>
            <a:t>Studio Guide &amp; Character at Universal Studios Hollywood</a:t>
          </a:r>
        </a:p>
      </dsp:txBody>
      <dsp:txXfrm>
        <a:off x="956805" y="3015059"/>
        <a:ext cx="1486361" cy="1175939"/>
      </dsp:txXfrm>
    </dsp:sp>
    <dsp:sp modelId="{8677929E-2521-DA4B-A3F0-4797D22E0F1E}">
      <dsp:nvSpPr>
        <dsp:cNvPr id="0" name=""/>
        <dsp:cNvSpPr/>
      </dsp:nvSpPr>
      <dsp:spPr>
        <a:xfrm>
          <a:off x="2228686" y="1764982"/>
          <a:ext cx="293824" cy="2938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2443160" y="2209809"/>
          <a:ext cx="1500378" cy="165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691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>
                  <a:lumMod val="50000"/>
                  <a:lumOff val="50000"/>
                </a:schemeClr>
              </a:solidFill>
            </a:rPr>
            <a:t>I became the youngest Technical Director in LA at the age of 21</a:t>
          </a:r>
        </a:p>
      </dsp:txBody>
      <dsp:txXfrm>
        <a:off x="2443160" y="2209809"/>
        <a:ext cx="1500378" cy="1654431"/>
      </dsp:txXfrm>
    </dsp:sp>
    <dsp:sp modelId="{EA92077A-70E6-4C4C-A836-EA56EC69D16A}">
      <dsp:nvSpPr>
        <dsp:cNvPr id="0" name=""/>
        <dsp:cNvSpPr/>
      </dsp:nvSpPr>
      <dsp:spPr>
        <a:xfrm>
          <a:off x="3954121" y="1118725"/>
          <a:ext cx="406352" cy="406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3990785" y="1819046"/>
          <a:ext cx="1500378" cy="138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318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>
                  <a:lumMod val="50000"/>
                  <a:lumOff val="50000"/>
                </a:schemeClr>
              </a:solidFill>
            </a:rPr>
            <a:t>Rigger &amp; Electrician on tour with My Chemical Romance</a:t>
          </a:r>
        </a:p>
      </dsp:txBody>
      <dsp:txXfrm>
        <a:off x="3990785" y="1819046"/>
        <a:ext cx="1500378" cy="1381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6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6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2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4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4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2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6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3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0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6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0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6000" u="sng" dirty="0">
                <a:latin typeface="Avenir Black"/>
                <a:cs typeface="Avenir Black"/>
              </a:rPr>
              <a:t>Mike Flannery</a:t>
            </a:r>
            <a:br>
              <a:rPr lang="en-US" sz="6000" u="sng" dirty="0">
                <a:latin typeface="Avenir Black"/>
                <a:cs typeface="Avenir Black"/>
              </a:rPr>
            </a:br>
            <a:br>
              <a:rPr lang="en-US" sz="4800" dirty="0">
                <a:effectLst/>
                <a:latin typeface="Avenir Black"/>
                <a:cs typeface="Avenir Black"/>
              </a:rPr>
            </a:br>
            <a:r>
              <a:rPr lang="en-US" sz="4800" dirty="0">
                <a:effectLst/>
                <a:latin typeface="Avenir Black"/>
                <a:cs typeface="Avenir Black"/>
              </a:rPr>
              <a:t>theatre technician &amp; designer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348" y="5056855"/>
            <a:ext cx="6251304" cy="101148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Roman"/>
                <a:cs typeface="Avenir Roman"/>
              </a:rPr>
              <a:t>“Village Idiot . . . currently seeking village”</a:t>
            </a: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Getting in to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had no clue what I wanted to do or which classes to take in college.</a:t>
            </a:r>
          </a:p>
          <a:p>
            <a:r>
              <a:rPr lang="en-US" dirty="0"/>
              <a:t>Until a high school friend told me about working as a background extra in movies and television.</a:t>
            </a:r>
          </a:p>
          <a:p>
            <a:r>
              <a:rPr lang="en-US" dirty="0"/>
              <a:t>So I took a beginning acting class at my local community college and it changed my life.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89" y="1703693"/>
            <a:ext cx="6251303" cy="3450613"/>
          </a:xfrm>
        </p:spPr>
        <p:txBody>
          <a:bodyPr/>
          <a:lstStyle/>
          <a:p>
            <a:pPr algn="ctr"/>
            <a:r>
              <a:rPr lang="en-US" dirty="0"/>
              <a:t>I attended Los Angeles Pierce College in Woodland Hills, CA</a:t>
            </a:r>
          </a:p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4462" y="2821172"/>
            <a:ext cx="4669359" cy="3234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College Theatre Department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438" y="1828800"/>
            <a:ext cx="2965631" cy="8019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Arena theatre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0B4AB2-981C-4123-841A-51ADA8D52A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1" y="2787704"/>
            <a:ext cx="3948467" cy="263362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7039" y="1828800"/>
            <a:ext cx="2965523" cy="8022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Main stage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C51D04-A967-456B-9EEB-46D8630301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2" y="2781354"/>
            <a:ext cx="3957987" cy="2639977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Acting classes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99B7F4-D50F-43DE-AF75-E47ADB452623}"/>
              </a:ext>
            </a:extLst>
          </p:cNvPr>
          <p:cNvSpPr txBox="1"/>
          <p:nvPr/>
        </p:nvSpPr>
        <p:spPr>
          <a:xfrm>
            <a:off x="1443490" y="1981200"/>
            <a:ext cx="62513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 thought I wanted to be an actor and figured I should take a beginning acting class.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It was here that my life long shyness had to be dealt with.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 learned more in that class about MYSELF than anything else.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ONE THING I want you to remember from this talk is that everyone should enroll in an acting class at your nearest community college.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Here’s why…</a:t>
            </a: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Actor to tech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acting class we learned how to:</a:t>
            </a:r>
          </a:p>
          <a:p>
            <a:pPr lvl="1"/>
            <a:r>
              <a:rPr lang="en-US" dirty="0"/>
              <a:t>Listen</a:t>
            </a:r>
          </a:p>
          <a:p>
            <a:pPr lvl="1"/>
            <a:r>
              <a:rPr lang="en-US" dirty="0"/>
              <a:t>Move</a:t>
            </a:r>
          </a:p>
          <a:p>
            <a:pPr lvl="1"/>
            <a:r>
              <a:rPr lang="en-US" dirty="0"/>
              <a:t>Deliver a speech in front of an audience</a:t>
            </a:r>
          </a:p>
          <a:p>
            <a:pPr lvl="1"/>
            <a:r>
              <a:rPr lang="en-US" dirty="0"/>
              <a:t>Breathe (crucial to good acting)</a:t>
            </a:r>
          </a:p>
          <a:p>
            <a:pPr lvl="1"/>
            <a:r>
              <a:rPr lang="en-US" dirty="0"/>
              <a:t>Get over our fears</a:t>
            </a:r>
          </a:p>
          <a:p>
            <a:pPr lvl="1"/>
            <a:r>
              <a:rPr lang="en-US" dirty="0"/>
              <a:t>Put yourself in someone else’s shoes</a:t>
            </a:r>
          </a:p>
          <a:p>
            <a:pPr lvl="1"/>
            <a:r>
              <a:rPr lang="en-US" dirty="0"/>
              <a:t>Respect the cast, crew and production team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Tech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1752601"/>
            <a:ext cx="6251303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were low on technicians the year I attended and they made it a requirement for all actors to also take the tech class.</a:t>
            </a:r>
          </a:p>
          <a:p>
            <a:r>
              <a:rPr lang="en-US" dirty="0"/>
              <a:t>I fell in love with it; especially rigging and carpentry.  *</a:t>
            </a:r>
            <a:r>
              <a:rPr lang="en-US" u="sng" dirty="0"/>
              <a:t>INSERT BAD PUN HERE</a:t>
            </a:r>
            <a:r>
              <a:rPr lang="en-US" dirty="0"/>
              <a:t>*</a:t>
            </a:r>
          </a:p>
          <a:p>
            <a:r>
              <a:rPr lang="en-US" dirty="0"/>
              <a:t>Eventually I was acting in shows and working on shows.  I tried it all. I took every class I could.</a:t>
            </a:r>
          </a:p>
          <a:p>
            <a:r>
              <a:rPr lang="en-US" dirty="0"/>
              <a:t>Doing it all meant I knew how hard my friends were working on other parts of the show.  Everything fell into perspective.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89522"/>
            <a:ext cx="9144000" cy="1322479"/>
          </a:xfrm>
        </p:spPr>
        <p:txBody>
          <a:bodyPr/>
          <a:lstStyle/>
          <a:p>
            <a:r>
              <a:rPr lang="en-US" dirty="0"/>
              <a:t>Getting a job after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345" y="1559067"/>
            <a:ext cx="6251303" cy="2251467"/>
          </a:xfrm>
        </p:spPr>
        <p:txBody>
          <a:bodyPr/>
          <a:lstStyle/>
          <a:p>
            <a:r>
              <a:rPr lang="en-US" dirty="0"/>
              <a:t>My first paying job in theatre was as a </a:t>
            </a:r>
            <a:r>
              <a:rPr lang="en-US" dirty="0" err="1"/>
              <a:t>followspot</a:t>
            </a:r>
            <a:r>
              <a:rPr lang="en-US" dirty="0"/>
              <a:t> operator for a dance concert at my college.  However, no one trained me on the equipment.  I had to figure out on my own that they are easier to operate when you loosen the knobs.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798972"/>
            <a:ext cx="795746" cy="503578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4A8E5-2D31-4A82-9A48-92253E66F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90" y="3657600"/>
            <a:ext cx="3263815" cy="24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Paying my dues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43490" y="1447800"/>
            <a:ext cx="6251303" cy="4343400"/>
          </a:xfrm>
        </p:spPr>
        <p:txBody>
          <a:bodyPr>
            <a:normAutofit/>
          </a:bodyPr>
          <a:lstStyle/>
          <a:p>
            <a:r>
              <a:rPr lang="en-US" dirty="0"/>
              <a:t>I took a lot of low or no pay gigs in small community theatres throughout the city.</a:t>
            </a:r>
          </a:p>
          <a:p>
            <a:r>
              <a:rPr lang="en-US" dirty="0"/>
              <a:t>This is where I sharpened my skills.</a:t>
            </a:r>
          </a:p>
          <a:p>
            <a:r>
              <a:rPr lang="en-US" dirty="0"/>
              <a:t>Making mistakes are absolutely crucial to success.</a:t>
            </a:r>
          </a:p>
          <a:p>
            <a:r>
              <a:rPr lang="en-US" dirty="0"/>
              <a:t>Eventually my resume looked good enough to get real work.</a:t>
            </a:r>
          </a:p>
          <a:p>
            <a:r>
              <a:rPr lang="en-US" dirty="0"/>
              <a:t>But my focus was always to learn new skills along the way and challenge myself regardless of the job.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My Career Path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11562"/>
              </p:ext>
            </p:extLst>
          </p:nvPr>
        </p:nvGraphicFramePr>
        <p:xfrm>
          <a:off x="1443038" y="1600200"/>
          <a:ext cx="6251575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Vegas, baby!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1600200"/>
            <a:ext cx="6251303" cy="1049235"/>
          </a:xfrm>
        </p:spPr>
        <p:txBody>
          <a:bodyPr/>
          <a:lstStyle/>
          <a:p>
            <a:r>
              <a:rPr lang="en-US" dirty="0"/>
              <a:t>I moved to Las Vegas in 2006 to work as a rigger on Le Reve at Wynn Las Vegas.  BEST JOB EVER!!!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6CE46-E15B-4805-8849-CC22D853B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41" y="25908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I’m a freelance Theatrical . . .</a:t>
            </a:r>
          </a:p>
          <a:p>
            <a:pPr algn="ctr"/>
            <a:r>
              <a:rPr lang="en-US" dirty="0"/>
              <a:t>Rigger</a:t>
            </a:r>
          </a:p>
          <a:p>
            <a:pPr algn="ctr"/>
            <a:r>
              <a:rPr lang="en-US" dirty="0"/>
              <a:t>Carpenter</a:t>
            </a:r>
          </a:p>
          <a:p>
            <a:pPr algn="ctr"/>
            <a:r>
              <a:rPr lang="en-US" dirty="0"/>
              <a:t>Electrician</a:t>
            </a:r>
          </a:p>
          <a:p>
            <a:pPr algn="ctr"/>
            <a:r>
              <a:rPr lang="en-US" dirty="0"/>
              <a:t>Scenic Designer</a:t>
            </a:r>
          </a:p>
          <a:p>
            <a:pPr algn="ctr"/>
            <a:r>
              <a:rPr lang="en-US" dirty="0"/>
              <a:t>Lighting Designer</a:t>
            </a:r>
          </a:p>
          <a:p>
            <a:pPr algn="ctr"/>
            <a:r>
              <a:rPr lang="en-US" dirty="0"/>
              <a:t>Technical Director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804520"/>
            <a:ext cx="795746" cy="503578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Home sweet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6251303" cy="4037747"/>
          </a:xfrm>
        </p:spPr>
        <p:txBody>
          <a:bodyPr>
            <a:normAutofit/>
          </a:bodyPr>
          <a:lstStyle/>
          <a:p>
            <a:r>
              <a:rPr lang="en-US" dirty="0"/>
              <a:t> I moved back to LA when the recession kicked me in the wallet and eventually went back to school to focus on scenic design.</a:t>
            </a:r>
          </a:p>
          <a:p>
            <a:r>
              <a:rPr lang="en-US" dirty="0"/>
              <a:t>I never finished my degree because you can make good money based on your attitude and reputation.  It’s a very equitable industry.  Work hard and you’ll do well.  </a:t>
            </a:r>
          </a:p>
          <a:p>
            <a:r>
              <a:rPr lang="en-US" dirty="0"/>
              <a:t>It turned out that I was only 1 class from a degree for almost 20 years.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Better living through Theatre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6251303" cy="3927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important lessons I learned in the industry: </a:t>
            </a:r>
          </a:p>
          <a:p>
            <a:pPr lvl="1"/>
            <a:r>
              <a:rPr lang="en-US" dirty="0"/>
              <a:t>In theatre, everyone has the same job description:     Make your boss look good.</a:t>
            </a:r>
          </a:p>
          <a:p>
            <a:pPr lvl="1"/>
            <a:r>
              <a:rPr lang="en-US" dirty="0"/>
              <a:t>Early is on-time, on-time is late and late is unacceptable.</a:t>
            </a:r>
          </a:p>
          <a:p>
            <a:pPr lvl="1"/>
            <a:r>
              <a:rPr lang="en-US" dirty="0"/>
              <a:t>Don’t let anyone see you running.  It makes your department look bad.</a:t>
            </a:r>
          </a:p>
          <a:p>
            <a:pPr lvl="1"/>
            <a:r>
              <a:rPr lang="en-US" dirty="0"/>
              <a:t>Load-in the show with the load-out in mind.</a:t>
            </a:r>
          </a:p>
          <a:p>
            <a:pPr lvl="1"/>
            <a:r>
              <a:rPr lang="en-US" dirty="0"/>
              <a:t>Be nice to everyone.  There’s no telling who may be working with or for on the next gig.</a:t>
            </a:r>
          </a:p>
          <a:p>
            <a:pPr lvl="1"/>
            <a:r>
              <a:rPr lang="en-US" dirty="0"/>
              <a:t>Proficiency at several disciplines will ensure you’ll always have work.</a:t>
            </a:r>
          </a:p>
          <a:p>
            <a:pPr lvl="1"/>
            <a:r>
              <a:rPr lang="en-US" dirty="0"/>
              <a:t>Love what you do or stop doing it.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Do it all over again?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1703693"/>
            <a:ext cx="6251303" cy="42399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I could talk to my high school self, what would I say?</a:t>
            </a:r>
          </a:p>
          <a:p>
            <a:pPr lvl="1"/>
            <a:r>
              <a:rPr lang="en-US" dirty="0"/>
              <a:t>Don’t be afraid.  It’s almost never as bad as you think.</a:t>
            </a:r>
          </a:p>
          <a:p>
            <a:pPr lvl="1"/>
            <a:r>
              <a:rPr lang="en-US" dirty="0"/>
              <a:t>Hold out just a little bit longer.  You’re probably not done learning that lesson yet.</a:t>
            </a:r>
          </a:p>
          <a:p>
            <a:pPr lvl="1"/>
            <a:r>
              <a:rPr lang="en-US" dirty="0"/>
              <a:t>Open communication is the best remedy.</a:t>
            </a:r>
          </a:p>
          <a:p>
            <a:pPr lvl="1"/>
            <a:r>
              <a:rPr lang="en-US" dirty="0"/>
              <a:t>Always pair up with the strongest, smartest, most talented people in class.  They will push you up more than you will pull them down.</a:t>
            </a:r>
          </a:p>
          <a:p>
            <a:pPr lvl="1"/>
            <a:r>
              <a:rPr lang="en-US" dirty="0"/>
              <a:t>Stretch every day.  Trust me on this one.</a:t>
            </a:r>
          </a:p>
          <a:p>
            <a:pPr lvl="1"/>
            <a:r>
              <a:rPr lang="en-US" dirty="0"/>
              <a:t>It’s OK to not know where you’re going or who you want to be.  As long as you don’t forget who you are you’ll never get lost.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AAEC39"/>
                </a:solidFill>
              </a:rPr>
              <a:t>QUESTION AND ANSWER</a:t>
            </a: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79" y="2016125"/>
            <a:ext cx="4829493" cy="344963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My childhood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21" y="2456088"/>
            <a:ext cx="2861973" cy="2923983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in Burbank and raised in Chatsworth.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5720" y="5380071"/>
            <a:ext cx="217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8 years 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F9BA5C-7B73-4AD5-BF43-2528356C4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71" y="2211427"/>
            <a:ext cx="2442709" cy="34351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B75672-FBC5-43A6-A55B-118007ECC433}"/>
              </a:ext>
            </a:extLst>
          </p:cNvPr>
          <p:cNvSpPr/>
          <p:nvPr/>
        </p:nvSpPr>
        <p:spPr>
          <a:xfrm>
            <a:off x="1906132" y="5646564"/>
            <a:ext cx="1197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6 years old</a:t>
            </a:r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My family</a:t>
            </a:r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5" b="-26306"/>
          <a:stretch/>
        </p:blipFill>
        <p:spPr>
          <a:xfrm>
            <a:off x="5486398" y="2667000"/>
            <a:ext cx="2732221" cy="4757540"/>
          </a:xfr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I’m the eldest of 4 kids. My parents own a medical imaging service company. I’m the black sheep of the family considering I chose theatre and my siblings are (from left to right) a paralegal, a paramedic and a PhD botanist.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5004" y="6198950"/>
            <a:ext cx="335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Ally, Chris, Robby &amp; Mike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20383-6E34-44B1-B883-D37727C80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5950" r="6741"/>
          <a:stretch/>
        </p:blipFill>
        <p:spPr>
          <a:xfrm>
            <a:off x="685798" y="3300043"/>
            <a:ext cx="4336026" cy="2848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A2E99F-842D-4879-AF16-6B04507DFE58}"/>
              </a:ext>
            </a:extLst>
          </p:cNvPr>
          <p:cNvSpPr/>
          <p:nvPr/>
        </p:nvSpPr>
        <p:spPr>
          <a:xfrm>
            <a:off x="1904382" y="6198950"/>
            <a:ext cx="1898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Mom, Mike &amp; Dad</a:t>
            </a:r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MY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1703693"/>
            <a:ext cx="6251303" cy="1191907"/>
          </a:xfrm>
        </p:spPr>
        <p:txBody>
          <a:bodyPr/>
          <a:lstStyle/>
          <a:p>
            <a:pPr algn="ctr"/>
            <a:r>
              <a:rPr lang="en-US" dirty="0"/>
              <a:t>I attended Chaminade College Preparatory </a:t>
            </a:r>
          </a:p>
          <a:p>
            <a:pPr marL="0" indent="0" algn="ctr">
              <a:buNone/>
            </a:pPr>
            <a:r>
              <a:rPr lang="en-US" dirty="0"/>
              <a:t>High School in West Hills, CA.</a:t>
            </a:r>
          </a:p>
          <a:p>
            <a:pPr algn="ctr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14583" r="3125" b="17829"/>
          <a:stretch/>
        </p:blipFill>
        <p:spPr bwMode="auto">
          <a:xfrm>
            <a:off x="1833444" y="2922181"/>
            <a:ext cx="5471396" cy="3081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High School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1703693"/>
            <a:ext cx="6251303" cy="1376635"/>
          </a:xfrm>
        </p:spPr>
        <p:txBody>
          <a:bodyPr/>
          <a:lstStyle/>
          <a:p>
            <a:r>
              <a:rPr lang="en-US" dirty="0"/>
              <a:t>As a student I was a bit shy but also a jock. I played several sports and was a bit of a social butterfly.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F3F44-4C10-4577-8534-A9088B83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785" y="2829128"/>
            <a:ext cx="2218429" cy="31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High School Likes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I really liked in High School were:</a:t>
            </a:r>
          </a:p>
          <a:p>
            <a:pPr lvl="1"/>
            <a:r>
              <a:rPr lang="en-US" dirty="0"/>
              <a:t>All my science classes (total geek)</a:t>
            </a:r>
          </a:p>
          <a:p>
            <a:pPr lvl="1"/>
            <a:r>
              <a:rPr lang="en-US" dirty="0"/>
              <a:t>Sports (Football, Wrestling, Shot Put)</a:t>
            </a:r>
          </a:p>
          <a:p>
            <a:pPr lvl="1"/>
            <a:r>
              <a:rPr lang="en-US" dirty="0"/>
              <a:t>Playing football in Hawaii against a sister school</a:t>
            </a:r>
          </a:p>
          <a:p>
            <a:pPr lvl="1"/>
            <a:r>
              <a:rPr lang="en-US" dirty="0"/>
              <a:t>My close friends</a:t>
            </a:r>
          </a:p>
          <a:p>
            <a:pPr lvl="1"/>
            <a:r>
              <a:rPr lang="en-US" dirty="0"/>
              <a:t>My first car, a very used 1987 Bronco II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High School Dislikes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felt difficult or challenging for me while I was in High School were:</a:t>
            </a:r>
          </a:p>
          <a:p>
            <a:pPr lvl="1"/>
            <a:r>
              <a:rPr lang="en-US" dirty="0"/>
              <a:t>All my math classes, except geometry</a:t>
            </a:r>
          </a:p>
          <a:p>
            <a:pPr lvl="1"/>
            <a:r>
              <a:rPr lang="en-US" dirty="0"/>
              <a:t>Authority</a:t>
            </a:r>
          </a:p>
          <a:p>
            <a:pPr lvl="1"/>
            <a:r>
              <a:rPr lang="en-US" dirty="0"/>
              <a:t>Social pressures to fit in (ask me later what I did to face this)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High School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job I ever had was in High School.</a:t>
            </a:r>
          </a:p>
          <a:p>
            <a:pPr lvl="1"/>
            <a:r>
              <a:rPr lang="en-US" dirty="0"/>
              <a:t>I worked for my parents company in the shop.</a:t>
            </a:r>
          </a:p>
          <a:p>
            <a:pPr lvl="1"/>
            <a:r>
              <a:rPr lang="en-US" dirty="0"/>
              <a:t>I cleaned and dismantled equipment, sorted parts, and kept the shop organized.</a:t>
            </a:r>
          </a:p>
          <a:p>
            <a:pPr lvl="1"/>
            <a:r>
              <a:rPr lang="en-US" dirty="0"/>
              <a:t>This is where I learned about tools, electricity and respect for heavy things. (X-ray machines are very heavy)</a:t>
            </a:r>
          </a:p>
          <a:p>
            <a:pPr lvl="1"/>
            <a:r>
              <a:rPr lang="en-US" dirty="0"/>
              <a:t>I made $6/hour</a:t>
            </a:r>
          </a:p>
          <a:p>
            <a:pPr lvl="1"/>
            <a:r>
              <a:rPr lang="en-US" dirty="0"/>
              <a:t>My dad told the other guys in the shop not to take it easy on me because I’m his son which they took as permission to give me the worst jobs.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7791</TotalTime>
  <Words>1180</Words>
  <Application>Microsoft Office PowerPoint</Application>
  <PresentationFormat>On-screen Show (4:3)</PresentationFormat>
  <Paragraphs>157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Avenir Black</vt:lpstr>
      <vt:lpstr>Avenir Roman</vt:lpstr>
      <vt:lpstr>Calibri</vt:lpstr>
      <vt:lpstr>Rockwell</vt:lpstr>
      <vt:lpstr>Gallery</vt:lpstr>
      <vt:lpstr>Mike Flannery  theatre technician &amp; designer</vt:lpstr>
      <vt:lpstr>INTRODUCTION</vt:lpstr>
      <vt:lpstr>My childhood</vt:lpstr>
      <vt:lpstr>My family</vt:lpstr>
      <vt:lpstr>MY HIGH SCHOOL</vt:lpstr>
      <vt:lpstr>High School Life</vt:lpstr>
      <vt:lpstr>High School Likes</vt:lpstr>
      <vt:lpstr>High School Dislikes</vt:lpstr>
      <vt:lpstr>High School Job</vt:lpstr>
      <vt:lpstr>Getting in to College</vt:lpstr>
      <vt:lpstr>College</vt:lpstr>
      <vt:lpstr>College Theatre Department</vt:lpstr>
      <vt:lpstr>Acting classes</vt:lpstr>
      <vt:lpstr>Actor to tech</vt:lpstr>
      <vt:lpstr>Tech Class</vt:lpstr>
      <vt:lpstr>Getting a job after College</vt:lpstr>
      <vt:lpstr>Paying my dues</vt:lpstr>
      <vt:lpstr>My Career Path</vt:lpstr>
      <vt:lpstr>Vegas, baby!</vt:lpstr>
      <vt:lpstr>Home sweet home</vt:lpstr>
      <vt:lpstr>Better living through Theatre</vt:lpstr>
      <vt:lpstr>Do it all over again?</vt:lpstr>
      <vt:lpstr>QUESTION AND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Mike Flannery</cp:lastModifiedBy>
  <cp:revision>63</cp:revision>
  <dcterms:created xsi:type="dcterms:W3CDTF">2013-01-02T21:12:08Z</dcterms:created>
  <dcterms:modified xsi:type="dcterms:W3CDTF">2018-04-16T09:27:10Z</dcterms:modified>
</cp:coreProperties>
</file>