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3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55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9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334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9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216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331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8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660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17D38-C95E-4CA1-91BF-EC375242387C}" type="datetimeFigureOut">
              <a:rPr lang="en-US" smtClean="0"/>
              <a:t>9/25/2017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79F68-0133-4DD0-BB77-344C8D450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1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 Girl from Hollywood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000" dirty="0" smtClean="0"/>
              <a:t>Juliet Stone</a:t>
            </a:r>
          </a:p>
          <a:p>
            <a:pPr algn="r"/>
            <a:r>
              <a:rPr lang="en-US" sz="2000" dirty="0" smtClean="0"/>
              <a:t>October 4, 2017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8573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Grew up in Hollywood near Sunset Strip</a:t>
            </a:r>
          </a:p>
          <a:p>
            <a:r>
              <a:rPr lang="en-US" dirty="0" smtClean="0"/>
              <a:t>Went to public school for elementary and private all girls school for </a:t>
            </a:r>
            <a:r>
              <a:rPr lang="en-US" dirty="0" err="1" smtClean="0"/>
              <a:t>jr.</a:t>
            </a:r>
            <a:r>
              <a:rPr lang="en-US" dirty="0" smtClean="0"/>
              <a:t> high/high school</a:t>
            </a:r>
          </a:p>
          <a:p>
            <a:r>
              <a:rPr lang="en-US" dirty="0" smtClean="0"/>
              <a:t>College and Law School in Los Angeles</a:t>
            </a:r>
          </a:p>
          <a:p>
            <a:r>
              <a:rPr lang="en-US" dirty="0" smtClean="0"/>
              <a:t>Don’t be afraid to make connections and nurture them, so much easier in the internet age.  </a:t>
            </a:r>
          </a:p>
          <a:p>
            <a:r>
              <a:rPr lang="en-US" dirty="0" smtClean="0"/>
              <a:t>Be genuine in your interactions.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66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Day in the Life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Though I am a corporate attorney, I consider myself a “firefighter” because I solve problems.</a:t>
            </a:r>
          </a:p>
          <a:p>
            <a:r>
              <a:rPr lang="en-US" dirty="0" smtClean="0"/>
              <a:t>Competency, Active Listening and Collaboration are the most important skills to excel in the business world.</a:t>
            </a:r>
          </a:p>
          <a:p>
            <a:pPr lvl="1"/>
            <a:r>
              <a:rPr lang="en-US" dirty="0" smtClean="0"/>
              <a:t>Don’t be afraid to try new things or to fail … it’s the only way to grow as a person</a:t>
            </a:r>
          </a:p>
          <a:p>
            <a:pPr lvl="1"/>
            <a:r>
              <a:rPr lang="en-US" dirty="0" smtClean="0"/>
              <a:t>Stop and breathe and be in the moment</a:t>
            </a:r>
          </a:p>
          <a:p>
            <a:pPr lvl="1"/>
            <a:r>
              <a:rPr lang="en-US" dirty="0" smtClean="0"/>
              <a:t>Make yourself indispensable in some way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249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law boring?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ometimes … but without it business and world could not function properly, and it can be so much more ...</a:t>
            </a:r>
          </a:p>
          <a:p>
            <a:r>
              <a:rPr lang="en-US" dirty="0" smtClean="0"/>
              <a:t>What is a corporate lawyer? </a:t>
            </a:r>
          </a:p>
          <a:p>
            <a:r>
              <a:rPr lang="en-US" dirty="0" smtClean="0"/>
              <a:t>Getting deals done.</a:t>
            </a:r>
          </a:p>
          <a:p>
            <a:r>
              <a:rPr lang="en-US" dirty="0" smtClean="0"/>
              <a:t>Mediating conflict.</a:t>
            </a:r>
          </a:p>
          <a:p>
            <a:r>
              <a:rPr lang="en-US" dirty="0" smtClean="0"/>
              <a:t>Solving / Avoiding problems.</a:t>
            </a:r>
          </a:p>
          <a:p>
            <a:r>
              <a:rPr lang="en-US" dirty="0" smtClean="0"/>
              <a:t>Vehicle in the Park activity.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477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Take time each day to just think random thoughts and explore where they take you.</a:t>
            </a:r>
          </a:p>
          <a:p>
            <a:r>
              <a:rPr lang="en-US" dirty="0" smtClean="0"/>
              <a:t>Keep learning every day especially when you are done with school.</a:t>
            </a:r>
          </a:p>
          <a:p>
            <a:r>
              <a:rPr lang="en-US" dirty="0" smtClean="0"/>
              <a:t>Conformity is necessary sometimes but don’t lose who you are at your core.</a:t>
            </a:r>
          </a:p>
          <a:p>
            <a:r>
              <a:rPr lang="en-US" dirty="0" smtClean="0"/>
              <a:t>Prepare, Prepare, Prepare … then when you jump you can succeed … or not … but always learn from each experience, your journey is more important than the destination (a </a:t>
            </a:r>
            <a:r>
              <a:rPr lang="en-US" smtClean="0"/>
              <a:t>cliche </a:t>
            </a:r>
            <a:r>
              <a:rPr lang="en-US" dirty="0" smtClean="0"/>
              <a:t>but true).</a:t>
            </a:r>
          </a:p>
          <a:p>
            <a:r>
              <a:rPr lang="en-US" dirty="0" smtClean="0"/>
              <a:t>Self-Sufficiency and Teamwork are equally important to success, build both skills.</a:t>
            </a:r>
          </a:p>
          <a:p>
            <a:r>
              <a:rPr lang="en-US" dirty="0" smtClean="0"/>
              <a:t>There is not just one way to lead a successful life, take the time to figure out what your “must haves are,” but realize that you may need to compromise on your way to success.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8670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326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Girl from Hollywood</vt:lpstr>
      <vt:lpstr>Who am I?</vt:lpstr>
      <vt:lpstr>Day in the Life</vt:lpstr>
      <vt:lpstr>Is the law boring? </vt:lpstr>
      <vt:lpstr>Thoughts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Girl from Hollywood</dc:title>
  <dc:creator>Juliet Stone</dc:creator>
  <cp:lastModifiedBy>Juliet Stone</cp:lastModifiedBy>
  <cp:revision>4</cp:revision>
  <cp:lastPrinted>2017-09-25T22:33:05Z</cp:lastPrinted>
  <dcterms:created xsi:type="dcterms:W3CDTF">2017-09-25T21:57:54Z</dcterms:created>
  <dcterms:modified xsi:type="dcterms:W3CDTF">2017-09-25T22:38:56Z</dcterms:modified>
</cp:coreProperties>
</file>