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9" r:id="rId4"/>
    <p:sldId id="280" r:id="rId5"/>
    <p:sldId id="260" r:id="rId6"/>
    <p:sldId id="261" r:id="rId7"/>
    <p:sldId id="282" r:id="rId8"/>
    <p:sldId id="293" r:id="rId9"/>
    <p:sldId id="281" r:id="rId10"/>
    <p:sldId id="287" r:id="rId11"/>
    <p:sldId id="265" r:id="rId12"/>
    <p:sldId id="284" r:id="rId13"/>
    <p:sldId id="267" r:id="rId14"/>
    <p:sldId id="285" r:id="rId15"/>
    <p:sldId id="286" r:id="rId16"/>
    <p:sldId id="289" r:id="rId17"/>
    <p:sldId id="270" r:id="rId18"/>
    <p:sldId id="269" r:id="rId19"/>
    <p:sldId id="290" r:id="rId20"/>
    <p:sldId id="291" r:id="rId21"/>
    <p:sldId id="275" r:id="rId22"/>
    <p:sldId id="274" r:id="rId23"/>
    <p:sldId id="292" r:id="rId24"/>
    <p:sldId id="288"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7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baseline="0" dirty="0" smtClean="0">
              <a:solidFill>
                <a:schemeClr val="tx1">
                  <a:lumMod val="50000"/>
                  <a:lumOff val="50000"/>
                </a:schemeClr>
              </a:solidFill>
            </a:rPr>
            <a:t>. Started as a maid on the small boat. Worked as server, bellman, valet, front office agent, concierge, room service etc..</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a:t>
          </a:r>
          <a:r>
            <a:rPr lang="en-US" baseline="0" dirty="0" smtClean="0">
              <a:solidFill>
                <a:schemeClr val="tx1">
                  <a:lumMod val="50000"/>
                  <a:lumOff val="50000"/>
                </a:schemeClr>
              </a:solidFill>
            </a:rPr>
            <a:t> was in hospitality industry for over 15 years</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grew to Director of Guest Relations and hotel manager but I choose to change my career for what was forever passion Fitness. </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custLinFactNeighborX="544" custLinFactNeighborY="1684"/>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533423"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rPr>
            <a:t>I</a:t>
          </a:r>
          <a:r>
            <a:rPr lang="en-US" sz="1800" kern="1200" baseline="0" dirty="0" smtClean="0">
              <a:solidFill>
                <a:schemeClr val="tx1">
                  <a:lumMod val="50000"/>
                  <a:lumOff val="50000"/>
                </a:schemeClr>
              </a:solidFill>
            </a:rPr>
            <a:t> was in hospitality industry for over 15 years</a:t>
          </a:r>
          <a:endParaRPr lang="en-US" sz="18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sz="1800" kern="1200" baseline="0" dirty="0" smtClean="0">
              <a:solidFill>
                <a:schemeClr val="tx1">
                  <a:lumMod val="50000"/>
                  <a:lumOff val="50000"/>
                </a:schemeClr>
              </a:solidFill>
            </a:rPr>
            <a:t>. Started as a maid on the small boat. Worked as server, bellman, valet, front office agent, concierge, room service etc..</a:t>
          </a:r>
          <a:endParaRPr lang="en-US" sz="18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rPr>
            <a:t>I grew to Director of Guest Relations and hotel manager but I choose to change my career for what was forever passion Fitness. </a:t>
          </a:r>
          <a:endParaRPr lang="en-US" sz="18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8/21/17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8/21/17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8/21/17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9665" y="1295400"/>
            <a:ext cx="9144000" cy="2895601"/>
          </a:xfrm>
        </p:spPr>
        <p:txBody>
          <a:bodyPr/>
          <a:lstStyle/>
          <a:p>
            <a:r>
              <a:rPr lang="en-US" sz="6000" dirty="0" smtClean="0">
                <a:solidFill>
                  <a:srgbClr val="00BAC4"/>
                </a:solidFill>
                <a:effectLst/>
                <a:latin typeface="Avenir Black"/>
                <a:cs typeface="Avenir Black"/>
              </a:rPr>
              <a:t>GALINA SLAVOVA</a:t>
            </a:r>
            <a:endParaRPr lang="en-US" sz="6000" dirty="0">
              <a:solidFill>
                <a:srgbClr val="00BAC4"/>
              </a:solidFill>
              <a:effectLst/>
              <a:latin typeface="Avenir Black"/>
              <a:cs typeface="Avenir Black"/>
            </a:endParaRPr>
          </a:p>
        </p:txBody>
      </p:sp>
    </p:spTree>
    <p:extLst>
      <p:ext uri="{BB962C8B-B14F-4D97-AF65-F5344CB8AC3E}">
        <p14:creationId xmlns:p14="http://schemas.microsoft.com/office/powerpoint/2010/main" val="188426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into college were:</a:t>
            </a:r>
          </a:p>
          <a:p>
            <a:pPr lvl="1"/>
            <a:r>
              <a:rPr lang="en-US" dirty="0" smtClean="0"/>
              <a:t>Considering I grew up in poverty the chances me going to college were very limited. After I graduated from HS I got a bartending job so I can pay for college. A year later I was excepted at Denmark college with business management</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594950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Denmark college in Sofia, Bulgaria</a:t>
            </a:r>
          </a:p>
          <a:p>
            <a:pPr algn="ctr"/>
            <a:endParaRPr lang="en-US" dirty="0"/>
          </a:p>
        </p:txBody>
      </p:sp>
      <p:sp>
        <p:nvSpPr>
          <p:cNvPr id="8" name="TextBox 7"/>
          <p:cNvSpPr txBox="1"/>
          <p:nvPr/>
        </p:nvSpPr>
        <p:spPr>
          <a:xfrm>
            <a:off x="3500938" y="4648200"/>
            <a:ext cx="2142125" cy="369332"/>
          </a:xfrm>
          <a:prstGeom prst="rect">
            <a:avLst/>
          </a:prstGeom>
          <a:noFill/>
        </p:spPr>
        <p:txBody>
          <a:bodyPr wrap="none" rtlCol="0">
            <a:spAutoFit/>
          </a:bodyPr>
          <a:lstStyle/>
          <a:p>
            <a:r>
              <a:rPr lang="en-US" dirty="0" smtClean="0">
                <a:solidFill>
                  <a:schemeClr val="tx1">
                    <a:lumMod val="50000"/>
                    <a:lumOff val="50000"/>
                  </a:schemeClr>
                </a:solidFill>
              </a:rPr>
              <a:t>Insert map shot here</a:t>
            </a:r>
            <a:endParaRPr lang="en-US" dirty="0">
              <a:solidFill>
                <a:schemeClr val="tx1">
                  <a:lumMod val="50000"/>
                  <a:lumOff val="50000"/>
                </a:schemeClr>
              </a:solidFill>
            </a:endParaRP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pic>
        <p:nvPicPr>
          <p:cNvPr id="4" name="Picture 3"/>
          <p:cNvPicPr>
            <a:picLocks noChangeAspect="1"/>
          </p:cNvPicPr>
          <p:nvPr/>
        </p:nvPicPr>
        <p:blipFill>
          <a:blip r:embed="rId3"/>
          <a:stretch>
            <a:fillRect/>
          </a:stretch>
        </p:blipFill>
        <p:spPr>
          <a:xfrm>
            <a:off x="520700" y="2514600"/>
            <a:ext cx="8102600" cy="3657600"/>
          </a:xfrm>
          <a:prstGeom prst="rect">
            <a:avLst/>
          </a:prstGeom>
        </p:spPr>
      </p:pic>
    </p:spTree>
    <p:extLst>
      <p:ext uri="{BB962C8B-B14F-4D97-AF65-F5344CB8AC3E}">
        <p14:creationId xmlns:p14="http://schemas.microsoft.com/office/powerpoint/2010/main" val="2301861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r>
              <a:rPr lang="en-US" smtClean="0"/>
              <a:t>Things I enjoyed in College</a:t>
            </a:r>
            <a:endParaRPr lang="en-US" dirty="0"/>
          </a:p>
        </p:txBody>
      </p:sp>
      <p:sp>
        <p:nvSpPr>
          <p:cNvPr id="5" name="Text Placeholder 4"/>
          <p:cNvSpPr>
            <a:spLocks noGrp="1"/>
          </p:cNvSpPr>
          <p:nvPr>
            <p:ph type="body" sz="quarter" idx="3"/>
          </p:nvPr>
        </p:nvSpPr>
        <p:spPr>
          <a:xfrm>
            <a:off x="4648200" y="1600200"/>
            <a:ext cx="4041775" cy="990600"/>
          </a:xfrm>
        </p:spPr>
        <p:txBody>
          <a:bodyPr/>
          <a:lstStyle/>
          <a:p>
            <a:r>
              <a:rPr lang="en-US" dirty="0" smtClean="0"/>
              <a:t>Things I didn’t enjoy in College</a:t>
            </a:r>
            <a:endParaRPr lang="en-US" dirty="0"/>
          </a:p>
        </p:txBody>
      </p:sp>
      <p:sp>
        <p:nvSpPr>
          <p:cNvPr id="10" name="Content Placeholder 9"/>
          <p:cNvSpPr>
            <a:spLocks noGrp="1"/>
          </p:cNvSpPr>
          <p:nvPr>
            <p:ph sz="quarter" idx="13"/>
          </p:nvPr>
        </p:nvSpPr>
        <p:spPr/>
        <p:txBody>
          <a:bodyPr/>
          <a:lstStyle/>
          <a:p>
            <a:r>
              <a:rPr lang="en-US" dirty="0" smtClean="0"/>
              <a:t>Meeting new creative people</a:t>
            </a:r>
          </a:p>
          <a:p>
            <a:r>
              <a:rPr lang="en-US" dirty="0" smtClean="0"/>
              <a:t>Learning new things</a:t>
            </a:r>
          </a:p>
          <a:p>
            <a:endParaRPr lang="en-US" dirty="0" smtClean="0"/>
          </a:p>
          <a:p>
            <a:endParaRPr lang="en-US" dirty="0"/>
          </a:p>
        </p:txBody>
      </p:sp>
      <p:sp>
        <p:nvSpPr>
          <p:cNvPr id="11" name="Content Placeholder 10"/>
          <p:cNvSpPr>
            <a:spLocks noGrp="1"/>
          </p:cNvSpPr>
          <p:nvPr>
            <p:ph sz="quarter" idx="14"/>
          </p:nvPr>
        </p:nvSpPr>
        <p:spPr/>
        <p:txBody>
          <a:bodyPr/>
          <a:lstStyle/>
          <a:p>
            <a:endParaRPr lang="en-US" dirty="0" smtClean="0"/>
          </a:p>
          <a:p>
            <a:r>
              <a:rPr lang="en-US" dirty="0" smtClean="0"/>
              <a:t>Long </a:t>
            </a:r>
            <a:r>
              <a:rPr lang="en-US" dirty="0" smtClean="0"/>
              <a:t>hours study</a:t>
            </a:r>
          </a:p>
          <a:p>
            <a:r>
              <a:rPr lang="en-US" dirty="0" smtClean="0"/>
              <a:t>Homework</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3045260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a:t>Marketing </a:t>
            </a:r>
          </a:p>
          <a:p>
            <a:r>
              <a:rPr lang="en-US" dirty="0"/>
              <a:t>Phycology </a:t>
            </a:r>
          </a:p>
          <a:p>
            <a:r>
              <a:rPr lang="en-US" dirty="0"/>
              <a:t>Sports activities </a:t>
            </a:r>
          </a:p>
          <a:p>
            <a:r>
              <a:rPr lang="en-US" dirty="0"/>
              <a:t>Business Classes </a:t>
            </a:r>
            <a:endParaRPr lang="en-US" dirty="0" smtClean="0"/>
          </a:p>
          <a:p>
            <a:r>
              <a:rPr lang="en-US" dirty="0" smtClean="0"/>
              <a:t>History</a:t>
            </a:r>
          </a:p>
          <a:p>
            <a:r>
              <a:rPr lang="en-US" dirty="0" smtClean="0"/>
              <a:t>Languages</a:t>
            </a:r>
          </a:p>
          <a:p>
            <a:r>
              <a:rPr lang="en-US" dirty="0" smtClean="0"/>
              <a:t>Geography </a:t>
            </a:r>
          </a:p>
          <a:p>
            <a:endParaRPr lang="en-US" dirty="0"/>
          </a:p>
          <a:p>
            <a:endParaRPr lang="en-US" dirty="0"/>
          </a:p>
        </p:txBody>
      </p:sp>
      <p:sp>
        <p:nvSpPr>
          <p:cNvPr id="11" name="Content Placeholder 10"/>
          <p:cNvSpPr>
            <a:spLocks noGrp="1"/>
          </p:cNvSpPr>
          <p:nvPr>
            <p:ph sz="quarter" idx="14"/>
          </p:nvPr>
        </p:nvSpPr>
        <p:spPr/>
        <p:txBody>
          <a:bodyPr/>
          <a:lstStyle/>
          <a:p>
            <a:r>
              <a:rPr lang="en-US" dirty="0" smtClean="0"/>
              <a:t>Math</a:t>
            </a:r>
          </a:p>
          <a:p>
            <a:r>
              <a:rPr lang="en-US" dirty="0" smtClean="0"/>
              <a:t>Biology</a:t>
            </a:r>
          </a:p>
          <a:p>
            <a:r>
              <a:rPr lang="en-US" dirty="0" smtClean="0"/>
              <a:t>Science</a:t>
            </a:r>
          </a:p>
          <a:p>
            <a:r>
              <a:rPr lang="en-US" dirty="0" smtClean="0"/>
              <a:t>Chemistry </a:t>
            </a:r>
          </a:p>
          <a:p>
            <a:endParaRPr lang="en-US" dirty="0" smtClean="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210468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Bartender</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152268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pPr lvl="1"/>
            <a:r>
              <a:rPr lang="en-US" dirty="0" smtClean="0"/>
              <a:t>I didn’t really enjoy being in college because I always felt the urge to explore the world instead of reading books so I dropped of college 2 years later and start traveling around the world</a:t>
            </a:r>
            <a:r>
              <a:rPr lang="mr-IN" dirty="0" smtClean="0"/>
              <a:t>…</a:t>
            </a:r>
            <a:r>
              <a:rPr lang="pl-PL" dirty="0" smtClean="0"/>
              <a:t>.and </a:t>
            </a:r>
            <a:r>
              <a:rPr lang="pl-PL" dirty="0" err="1" smtClean="0"/>
              <a:t>that</a:t>
            </a:r>
            <a:r>
              <a:rPr lang="pl-PL" dirty="0" smtClean="0"/>
              <a:t> was </a:t>
            </a:r>
            <a:r>
              <a:rPr lang="pl-PL" dirty="0" err="1" smtClean="0"/>
              <a:t>also</a:t>
            </a:r>
            <a:r>
              <a:rPr lang="pl-PL" dirty="0" smtClean="0"/>
              <a:t> the end of </a:t>
            </a:r>
            <a:r>
              <a:rPr lang="en-US" dirty="0"/>
              <a:t>my professional athlete </a:t>
            </a:r>
            <a:r>
              <a:rPr lang="en-US" dirty="0" smtClean="0"/>
              <a:t>career.</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3671467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Confidence</a:t>
            </a:r>
          </a:p>
          <a:p>
            <a:pPr lvl="1"/>
            <a:r>
              <a:rPr lang="en-US" dirty="0" smtClean="0"/>
              <a:t>Believing in myself</a:t>
            </a:r>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2764738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38861"/>
            <a:ext cx="8229600" cy="623139"/>
          </a:xfrm>
        </p:spPr>
        <p:txBody>
          <a:bodyPr/>
          <a:lstStyle/>
          <a:p>
            <a:r>
              <a:rPr lang="en-US" dirty="0" smtClean="0"/>
              <a:t>My Companies</a:t>
            </a:r>
            <a:endParaRPr lang="en-US" dirty="0"/>
          </a:p>
        </p:txBody>
      </p:sp>
      <p:sp>
        <p:nvSpPr>
          <p:cNvPr id="12" name="Content Placeholder 2"/>
          <p:cNvSpPr>
            <a:spLocks noGrp="1"/>
          </p:cNvSpPr>
          <p:nvPr>
            <p:ph idx="1"/>
          </p:nvPr>
        </p:nvSpPr>
        <p:spPr>
          <a:xfrm>
            <a:off x="-152400" y="685800"/>
            <a:ext cx="9296400" cy="6172200"/>
          </a:xfrm>
        </p:spPr>
        <p:txBody>
          <a:bodyPr/>
          <a:lstStyle/>
          <a:p>
            <a:pPr marL="0" indent="0">
              <a:buNone/>
            </a:pPr>
            <a:r>
              <a:rPr lang="en-US" dirty="0" smtClean="0"/>
              <a:t>  </a:t>
            </a:r>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pic>
        <p:nvPicPr>
          <p:cNvPr id="2" name="Picture 1"/>
          <p:cNvPicPr>
            <a:picLocks noChangeAspect="1"/>
          </p:cNvPicPr>
          <p:nvPr/>
        </p:nvPicPr>
        <p:blipFill>
          <a:blip r:embed="rId2"/>
          <a:stretch>
            <a:fillRect/>
          </a:stretch>
        </p:blipFill>
        <p:spPr>
          <a:xfrm>
            <a:off x="2667000" y="685800"/>
            <a:ext cx="2209800" cy="2819400"/>
          </a:xfrm>
          <a:prstGeom prst="rect">
            <a:avLst/>
          </a:prstGeom>
        </p:spPr>
      </p:pic>
      <p:pic>
        <p:nvPicPr>
          <p:cNvPr id="7" name="Picture 6" descr="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2667000" cy="2819400"/>
          </a:xfrm>
          <a:prstGeom prst="rect">
            <a:avLst/>
          </a:prstGeom>
        </p:spPr>
      </p:pic>
      <p:pic>
        <p:nvPicPr>
          <p:cNvPr id="10" name="Picture 9"/>
          <p:cNvPicPr>
            <a:picLocks noChangeAspect="1"/>
          </p:cNvPicPr>
          <p:nvPr/>
        </p:nvPicPr>
        <p:blipFill>
          <a:blip r:embed="rId4"/>
          <a:stretch>
            <a:fillRect/>
          </a:stretch>
        </p:blipFill>
        <p:spPr>
          <a:xfrm>
            <a:off x="4865397" y="685800"/>
            <a:ext cx="4267200" cy="2819400"/>
          </a:xfrm>
          <a:prstGeom prst="rect">
            <a:avLst/>
          </a:prstGeom>
        </p:spPr>
      </p:pic>
      <p:sp>
        <p:nvSpPr>
          <p:cNvPr id="15" name="TextBox 14"/>
          <p:cNvSpPr txBox="1"/>
          <p:nvPr/>
        </p:nvSpPr>
        <p:spPr>
          <a:xfrm>
            <a:off x="76200" y="3657600"/>
            <a:ext cx="6898054" cy="2862323"/>
          </a:xfrm>
          <a:prstGeom prst="rect">
            <a:avLst/>
          </a:prstGeom>
          <a:noFill/>
        </p:spPr>
        <p:txBody>
          <a:bodyPr wrap="square" rtlCol="0">
            <a:spAutoFit/>
          </a:bodyPr>
          <a:lstStyle/>
          <a:p>
            <a:r>
              <a:rPr lang="en-US" dirty="0"/>
              <a:t>BONFIT</a:t>
            </a:r>
          </a:p>
          <a:p>
            <a:r>
              <a:rPr lang="en-US" dirty="0"/>
              <a:t>App for Personal trainers and fitness professional on demand.</a:t>
            </a:r>
          </a:p>
          <a:p>
            <a:endParaRPr lang="en-US" dirty="0"/>
          </a:p>
          <a:p>
            <a:r>
              <a:rPr lang="en-US" dirty="0" err="1"/>
              <a:t>AppRising</a:t>
            </a:r>
            <a:r>
              <a:rPr lang="en-US" dirty="0"/>
              <a:t> </a:t>
            </a:r>
          </a:p>
          <a:p>
            <a:r>
              <a:rPr lang="en-US" dirty="0"/>
              <a:t>Apprising is an IT software development company specializing in iPhone, Android , Windows phone and Cloud base application, most talented experienced app development company. </a:t>
            </a:r>
            <a:endParaRPr lang="en-US" dirty="0" smtClean="0"/>
          </a:p>
          <a:p>
            <a:endParaRPr lang="en-US" dirty="0" smtClean="0"/>
          </a:p>
          <a:p>
            <a:r>
              <a:rPr lang="en-US" dirty="0" err="1" smtClean="0"/>
              <a:t>Let’Sweat</a:t>
            </a:r>
            <a:endParaRPr lang="en-US" dirty="0" smtClean="0"/>
          </a:p>
          <a:p>
            <a:r>
              <a:rPr lang="en-US" dirty="0" smtClean="0"/>
              <a:t>Private Client Personal Training </a:t>
            </a:r>
            <a:endParaRPr lang="en-US" dirty="0"/>
          </a:p>
        </p:txBody>
      </p:sp>
    </p:spTree>
    <p:extLst>
      <p:ext uri="{BB962C8B-B14F-4D97-AF65-F5344CB8AC3E}">
        <p14:creationId xmlns:p14="http://schemas.microsoft.com/office/powerpoint/2010/main" val="2959328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78282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16324489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The first job I had after college was:</a:t>
            </a:r>
          </a:p>
          <a:p>
            <a:pPr lvl="1"/>
            <a:r>
              <a:rPr lang="en-US" dirty="0" smtClean="0"/>
              <a:t>I went to France to work on a little family own boat serving as a housekeeper and room services attendant </a:t>
            </a:r>
          </a:p>
          <a:p>
            <a:pPr lvl="1"/>
            <a:endParaRPr lang="en-US" dirty="0" smtClean="0"/>
          </a:p>
          <a:p>
            <a:r>
              <a:rPr lang="en-US" dirty="0" smtClean="0"/>
              <a:t>The worst job I have ever had was:</a:t>
            </a:r>
          </a:p>
          <a:p>
            <a:pPr lvl="1"/>
            <a:r>
              <a:rPr lang="en-US" dirty="0" smtClean="0"/>
              <a:t>Cashier in a grocery store</a:t>
            </a: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2538521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927939"/>
          </a:xfrm>
        </p:spPr>
        <p:txBody>
          <a:bodyPr/>
          <a:lstStyle/>
          <a:p>
            <a:r>
              <a:rPr lang="en-US" dirty="0" smtClean="0"/>
              <a:t>INTRODUCTION</a:t>
            </a: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ctr"/>
            <a:r>
              <a:rPr lang="en-US" dirty="0" smtClean="0"/>
              <a:t>My name is Galina Slavova and I am 39 years old.</a:t>
            </a:r>
          </a:p>
          <a:p>
            <a:pPr algn="ctr"/>
            <a:endParaRPr lang="en-US" dirty="0" smtClean="0"/>
          </a:p>
          <a:p>
            <a:pPr algn="ctr"/>
            <a:r>
              <a:rPr lang="en-US" b="1" dirty="0" smtClean="0">
                <a:solidFill>
                  <a:schemeClr val="accent1">
                    <a:lumMod val="50000"/>
                  </a:schemeClr>
                </a:solidFill>
              </a:rPr>
              <a:t>I am the Co-Founder of BONFIT LLC</a:t>
            </a:r>
          </a:p>
          <a:p>
            <a:pPr algn="ctr"/>
            <a:r>
              <a:rPr lang="en-US" dirty="0" smtClean="0"/>
              <a:t>Other projects includes</a:t>
            </a:r>
          </a:p>
          <a:p>
            <a:pPr algn="ctr"/>
            <a:r>
              <a:rPr lang="en-US" dirty="0" err="1" smtClean="0"/>
              <a:t>AppRising</a:t>
            </a:r>
            <a:r>
              <a:rPr lang="en-US" dirty="0" smtClean="0"/>
              <a:t> </a:t>
            </a:r>
            <a:r>
              <a:rPr lang="en-US" dirty="0" err="1" smtClean="0"/>
              <a:t>Inc</a:t>
            </a:r>
            <a:endParaRPr lang="en-US" dirty="0" smtClean="0"/>
          </a:p>
          <a:p>
            <a:pPr algn="ctr"/>
            <a:r>
              <a:rPr lang="en-US" dirty="0" err="1" smtClean="0"/>
              <a:t>TravelbyGalina.com</a:t>
            </a:r>
            <a:endParaRPr lang="en-US" dirty="0" smtClean="0"/>
          </a:p>
          <a:p>
            <a:pPr algn="ctr"/>
            <a:r>
              <a:rPr lang="en-US" dirty="0" smtClean="0"/>
              <a:t>Fitness Model</a:t>
            </a:r>
          </a:p>
          <a:p>
            <a:pPr algn="ctr"/>
            <a:r>
              <a:rPr lang="en-US" dirty="0" smtClean="0"/>
              <a:t>Personal Trainer</a:t>
            </a:r>
          </a:p>
          <a:p>
            <a:pPr algn="ctr"/>
            <a:endParaRPr lang="en-US" dirty="0" smtClean="0"/>
          </a:p>
          <a:p>
            <a:pPr algn="ctr"/>
            <a:r>
              <a:rPr lang="en-US" dirty="0" smtClean="0"/>
              <a:t>My company does:</a:t>
            </a:r>
          </a:p>
          <a:p>
            <a:pPr lvl="1" algn="ctr"/>
            <a:r>
              <a:rPr lang="en-US" dirty="0" smtClean="0"/>
              <a:t>BONFIT is an App to connect clients with personal trainers and fitness professionals. </a:t>
            </a:r>
          </a:p>
          <a:p>
            <a:pPr algn="ctr"/>
            <a:endParaRPr lang="en-US" dirty="0" smtClean="0"/>
          </a:p>
          <a:p>
            <a:pPr algn="ctr"/>
            <a:r>
              <a:rPr lang="en-US" dirty="0" smtClean="0"/>
              <a:t>My role at BONFIT is CEO/COO</a:t>
            </a:r>
          </a:p>
          <a:p>
            <a:pPr lvl="1" algn="ctr"/>
            <a:r>
              <a:rPr lang="en-US" dirty="0" smtClean="0"/>
              <a:t>My daily duties  </a:t>
            </a:r>
            <a:r>
              <a:rPr lang="en-US" dirty="0"/>
              <a:t>Involved in all aspects of the business including strategy development, risk management, client relations, corporate accounts, contract negotiations, </a:t>
            </a:r>
            <a:r>
              <a:rPr lang="en-US" dirty="0" smtClean="0"/>
              <a:t>marketing </a:t>
            </a:r>
            <a:r>
              <a:rPr lang="en-US" dirty="0"/>
              <a:t>and public relations. </a:t>
            </a:r>
          </a:p>
          <a:p>
            <a:pPr lvl="1" algn="ct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smtClean="0"/>
              <a:t>Challenges I have had to overcome throughout my career are:</a:t>
            </a:r>
          </a:p>
          <a:p>
            <a:pPr lvl="1"/>
            <a:r>
              <a:rPr lang="en-US" smtClean="0"/>
              <a:t>(list a few things that have made your career path difficult or that you have had to learn/change along the way) </a:t>
            </a:r>
            <a:endParaRPr lang="en-US" dirty="0" smtClean="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9774840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0" y="2057400"/>
            <a:ext cx="6095180" cy="3421856"/>
            <a:chOff x="1524409" y="1718071"/>
            <a:chExt cx="6095180"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1" name="Freeform 20"/>
            <p:cNvSpPr/>
            <p:nvPr/>
          </p:nvSpPr>
          <p:spPr>
            <a:xfrm>
              <a:off x="5837373"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grpSp>
      <p:sp>
        <p:nvSpPr>
          <p:cNvPr id="5" name="Title 1"/>
          <p:cNvSpPr>
            <a:spLocks noGrp="1"/>
          </p:cNvSpPr>
          <p:nvPr>
            <p:ph type="title"/>
          </p:nvPr>
        </p:nvSpPr>
        <p:spPr>
          <a:xfrm>
            <a:off x="457200" y="138861"/>
            <a:ext cx="8229600" cy="775539"/>
          </a:xfrm>
        </p:spPr>
        <p:txBody>
          <a:bodyPr/>
          <a:lstStyle/>
          <a:p>
            <a:r>
              <a:rPr lang="en-US" sz="2400" dirty="0" smtClean="0"/>
              <a:t>My role within organization</a:t>
            </a:r>
            <a:endParaRPr lang="en-US" sz="2400"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990601"/>
            <a:ext cx="1945205" cy="761999"/>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smtClean="0">
                <a:solidFill>
                  <a:schemeClr val="tx2">
                    <a:lumMod val="75000"/>
                  </a:schemeClr>
                </a:solidFill>
              </a:rPr>
              <a:t>Co-Founder CEO</a:t>
            </a:r>
          </a:p>
        </p:txBody>
      </p:sp>
      <p:sp>
        <p:nvSpPr>
          <p:cNvPr id="24" name="Footer Placeholder 3"/>
          <p:cNvSpPr txBox="1">
            <a:spLocks/>
          </p:cNvSpPr>
          <p:nvPr/>
        </p:nvSpPr>
        <p:spPr>
          <a:xfrm>
            <a:off x="2417339" y="3330053"/>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MANAGEMENT</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ME</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ENTRY LEVEL</a:t>
            </a:r>
          </a:p>
        </p:txBody>
      </p:sp>
      <p:sp>
        <p:nvSpPr>
          <p:cNvPr id="27" name="Footer Placeholder 3"/>
          <p:cNvSpPr txBox="1">
            <a:spLocks/>
          </p:cNvSpPr>
          <p:nvPr/>
        </p:nvSpPr>
        <p:spPr>
          <a:xfrm>
            <a:off x="14075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ENTRY LEVEL</a:t>
            </a:r>
          </a:p>
        </p:txBody>
      </p:sp>
      <p:pic>
        <p:nvPicPr>
          <p:cNvPr id="2" name="Picture 1" descr="IMG_8809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828800"/>
            <a:ext cx="6096000" cy="4495800"/>
          </a:xfrm>
          <a:prstGeom prst="rect">
            <a:avLst/>
          </a:prstGeom>
        </p:spPr>
      </p:pic>
    </p:spTree>
    <p:extLst>
      <p:ext uri="{BB962C8B-B14F-4D97-AF65-F5344CB8AC3E}">
        <p14:creationId xmlns:p14="http://schemas.microsoft.com/office/powerpoint/2010/main" val="17649275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Compensation at my company</a:t>
            </a: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22</a:t>
            </a:fld>
            <a:endParaRPr lang="en-US" dirty="0"/>
          </a:p>
        </p:txBody>
      </p:sp>
      <p:sp>
        <p:nvSpPr>
          <p:cNvPr id="2" name="TextBox 1"/>
          <p:cNvSpPr txBox="1"/>
          <p:nvPr/>
        </p:nvSpPr>
        <p:spPr>
          <a:xfrm>
            <a:off x="2743200" y="2286000"/>
            <a:ext cx="3916457" cy="369332"/>
          </a:xfrm>
          <a:prstGeom prst="rect">
            <a:avLst/>
          </a:prstGeom>
          <a:noFill/>
        </p:spPr>
        <p:txBody>
          <a:bodyPr wrap="none" rtlCol="0">
            <a:spAutoFit/>
          </a:bodyPr>
          <a:lstStyle/>
          <a:p>
            <a:r>
              <a:rPr lang="en-US" dirty="0" smtClean="0"/>
              <a:t>Compensation vary from each company </a:t>
            </a:r>
            <a:endParaRPr lang="en-US" dirty="0"/>
          </a:p>
        </p:txBody>
      </p:sp>
    </p:spTree>
    <p:extLst>
      <p:ext uri="{BB962C8B-B14F-4D97-AF65-F5344CB8AC3E}">
        <p14:creationId xmlns:p14="http://schemas.microsoft.com/office/powerpoint/2010/main" val="40748959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I really try to enjoy my life to the fullest. I like adventure, traveling, extreme sports, exercising, watching sports, fast cars, love the beach and outdoor activities.</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3544113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The cost of not following your heart, is spending the rest of your life wishing you had. Making a big life change is pretty scary. But, know what’s even scarier? Regrets. Just because something ends doesn’t mean it never should’ve been. Remember, you lived, you learned, you grew and you move on.</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1252050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val="1362185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775539"/>
          </a:xfrm>
        </p:spPr>
        <p:txBody>
          <a:bodyPr/>
          <a:lstStyle/>
          <a:p>
            <a:r>
              <a:rPr lang="en-US" dirty="0" smtClean="0"/>
              <a:t>My childhood</a:t>
            </a:r>
            <a:endParaRPr lang="en-US" dirty="0"/>
          </a:p>
        </p:txBody>
      </p:sp>
      <p:sp>
        <p:nvSpPr>
          <p:cNvPr id="9" name="Content Placeholder 2"/>
          <p:cNvSpPr txBox="1">
            <a:spLocks/>
          </p:cNvSpPr>
          <p:nvPr/>
        </p:nvSpPr>
        <p:spPr>
          <a:xfrm>
            <a:off x="457200" y="1066801"/>
            <a:ext cx="8229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Sofia, Bulgaria </a:t>
            </a:r>
            <a:endParaRPr lang="en-US" sz="2400"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a:xfrm>
            <a:off x="685800" y="6324600"/>
            <a:ext cx="2847975" cy="365125"/>
          </a:xfrm>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7" name="Picture 6" descr="bulg-MMAP-m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52600"/>
            <a:ext cx="4572000" cy="4648200"/>
          </a:xfrm>
          <a:prstGeom prst="rect">
            <a:avLst/>
          </a:prstGeom>
        </p:spPr>
      </p:pic>
      <p:pic>
        <p:nvPicPr>
          <p:cNvPr id="10" name="Content Placeholder 9" descr="Sofia1.jpg"/>
          <p:cNvPicPr>
            <a:picLocks noGrp="1" noChangeAspect="1"/>
          </p:cNvPicPr>
          <p:nvPr>
            <p:ph sz="quarter" idx="13"/>
          </p:nvPr>
        </p:nvPicPr>
        <p:blipFill>
          <a:blip r:embed="rId3">
            <a:extLst>
              <a:ext uri="{28A0092B-C50C-407E-A947-70E740481C1C}">
                <a14:useLocalDpi xmlns:a14="http://schemas.microsoft.com/office/drawing/2010/main" val="0"/>
              </a:ext>
            </a:extLst>
          </a:blip>
          <a:srcRect l="24921" r="24921"/>
          <a:stretch>
            <a:fillRect/>
          </a:stretch>
        </p:blipFill>
        <p:spPr>
          <a:xfrm>
            <a:off x="4648200" y="1752600"/>
            <a:ext cx="4419600" cy="4678680"/>
          </a:xfrm>
        </p:spPr>
      </p:pic>
    </p:spTree>
    <p:extLst>
      <p:ext uri="{BB962C8B-B14F-4D97-AF65-F5344CB8AC3E}">
        <p14:creationId xmlns:p14="http://schemas.microsoft.com/office/powerpoint/2010/main" val="2091753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623139"/>
          </a:xfrm>
        </p:spPr>
        <p:txBody>
          <a:bodyPr/>
          <a:lstStyle/>
          <a:p>
            <a:r>
              <a:rPr lang="en-US" sz="3200" dirty="0" smtClean="0"/>
              <a:t>My family</a:t>
            </a:r>
            <a:endParaRPr lang="en-US" sz="3200"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762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r>
              <a:rPr lang="en-US" sz="1800" dirty="0" smtClean="0">
                <a:solidFill>
                  <a:schemeClr val="tx1">
                    <a:lumMod val="50000"/>
                    <a:lumOff val="50000"/>
                  </a:schemeClr>
                </a:solidFill>
                <a:latin typeface="Avenir Roman"/>
                <a:cs typeface="Avenir Roman"/>
              </a:rPr>
              <a:t>Very traditional Bulgarian family where we value honesty, respect, loyalty  and appreciation.</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971800" y="5933579"/>
            <a:ext cx="3355007" cy="923330"/>
          </a:xfrm>
          <a:prstGeom prst="rect">
            <a:avLst/>
          </a:prstGeom>
          <a:noFill/>
        </p:spPr>
        <p:txBody>
          <a:bodyPr wrap="square" rtlCol="0">
            <a:spAutoFit/>
          </a:bodyPr>
          <a:lstStyle/>
          <a:p>
            <a:pPr algn="ctr"/>
            <a:r>
              <a:rPr lang="en-US" dirty="0">
                <a:solidFill>
                  <a:schemeClr val="tx1">
                    <a:lumMod val="50000"/>
                    <a:lumOff val="50000"/>
                  </a:schemeClr>
                </a:solidFill>
                <a:latin typeface="Avenir Roman"/>
                <a:cs typeface="Avenir Roman"/>
              </a:rPr>
              <a:t>This is a </a:t>
            </a:r>
            <a:r>
              <a:rPr lang="en-US" dirty="0" smtClean="0">
                <a:solidFill>
                  <a:schemeClr val="tx1">
                    <a:lumMod val="50000"/>
                    <a:lumOff val="50000"/>
                  </a:schemeClr>
                </a:solidFill>
                <a:latin typeface="Avenir Roman"/>
                <a:cs typeface="Avenir Roman"/>
              </a:rPr>
              <a:t>picture my parents, my sister and my adorable nephew </a:t>
            </a:r>
            <a:endParaRPr lang="en-US"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4" name="Content Placeholder 3" descr="320656_266596286696898_221230898_n.jpg"/>
          <p:cNvPicPr>
            <a:picLocks noGrp="1" noChangeAspect="1"/>
          </p:cNvPicPr>
          <p:nvPr>
            <p:ph sz="quarter" idx="13"/>
          </p:nvPr>
        </p:nvPicPr>
        <p:blipFill>
          <a:blip r:embed="rId2">
            <a:extLst>
              <a:ext uri="{28A0092B-C50C-407E-A947-70E740481C1C}">
                <a14:useLocalDpi xmlns:a14="http://schemas.microsoft.com/office/drawing/2010/main" val="0"/>
              </a:ext>
            </a:extLst>
          </a:blip>
          <a:srcRect t="18584" b="18584"/>
          <a:stretch>
            <a:fillRect/>
          </a:stretch>
        </p:blipFill>
        <p:spPr>
          <a:xfrm>
            <a:off x="2362200" y="1371600"/>
            <a:ext cx="4267200" cy="4648200"/>
          </a:xfrm>
        </p:spPr>
      </p:pic>
    </p:spTree>
    <p:extLst>
      <p:ext uri="{BB962C8B-B14F-4D97-AF65-F5344CB8AC3E}">
        <p14:creationId xmlns:p14="http://schemas.microsoft.com/office/powerpoint/2010/main" val="3654111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38861"/>
            <a:ext cx="8229600" cy="623139"/>
          </a:xfrm>
        </p:spPr>
        <p:txBody>
          <a:bodyPr/>
          <a:lstStyle/>
          <a:p>
            <a:r>
              <a:rPr lang="en-US" sz="4000" dirty="0" smtClean="0"/>
              <a:t>MY HIGH SCHOOL</a:t>
            </a:r>
            <a:endParaRPr lang="en-US" sz="4000" dirty="0"/>
          </a:p>
        </p:txBody>
      </p:sp>
      <p:sp>
        <p:nvSpPr>
          <p:cNvPr id="3" name="Content Placeholder 2"/>
          <p:cNvSpPr>
            <a:spLocks noGrp="1"/>
          </p:cNvSpPr>
          <p:nvPr>
            <p:ph idx="1"/>
          </p:nvPr>
        </p:nvSpPr>
        <p:spPr>
          <a:xfrm>
            <a:off x="381000" y="762000"/>
            <a:ext cx="8229600" cy="5287963"/>
          </a:xfrm>
        </p:spPr>
        <p:txBody>
          <a:bodyPr/>
          <a:lstStyle/>
          <a:p>
            <a:pPr algn="ctr"/>
            <a:r>
              <a:rPr lang="en-US" dirty="0" smtClean="0"/>
              <a:t>I attended Sofia school in Bulgaria </a:t>
            </a: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4" name="Picture 3" descr="4751b39e9e2a8c75f1506ddacae6095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3962400" cy="5029200"/>
          </a:xfrm>
          <a:prstGeom prst="rect">
            <a:avLst/>
          </a:prstGeom>
        </p:spPr>
      </p:pic>
      <p:pic>
        <p:nvPicPr>
          <p:cNvPr id="5" name="Picture 4" descr="IMG_9558-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371600"/>
            <a:ext cx="4348589" cy="5029200"/>
          </a:xfrm>
          <a:prstGeom prst="rect">
            <a:avLst/>
          </a:prstGeom>
        </p:spPr>
      </p:pic>
    </p:spTree>
    <p:extLst>
      <p:ext uri="{BB962C8B-B14F-4D97-AF65-F5344CB8AC3E}">
        <p14:creationId xmlns:p14="http://schemas.microsoft.com/office/powerpoint/2010/main" val="3674165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As a HS student I was very athletic and somehow popular.</a:t>
            </a:r>
          </a:p>
          <a:p>
            <a:endParaRPr lang="en-US" dirty="0"/>
          </a:p>
        </p:txBody>
      </p:sp>
      <p:sp>
        <p:nvSpPr>
          <p:cNvPr id="6" name="TextBox 5"/>
          <p:cNvSpPr txBox="1"/>
          <p:nvPr/>
        </p:nvSpPr>
        <p:spPr>
          <a:xfrm>
            <a:off x="3124200" y="6324600"/>
            <a:ext cx="2839239" cy="369332"/>
          </a:xfrm>
          <a:prstGeom prst="rect">
            <a:avLst/>
          </a:prstGeom>
          <a:noFill/>
        </p:spPr>
        <p:txBody>
          <a:bodyPr wrap="none" rtlCol="0">
            <a:spAutoFit/>
          </a:bodyPr>
          <a:lstStyle/>
          <a:p>
            <a:r>
              <a:rPr lang="en-US" dirty="0" smtClean="0">
                <a:solidFill>
                  <a:schemeClr val="tx1">
                    <a:lumMod val="50000"/>
                    <a:lumOff val="50000"/>
                  </a:schemeClr>
                </a:solidFill>
              </a:rPr>
              <a:t>Here is a picture of me in HS</a:t>
            </a:r>
            <a:endParaRPr lang="en-US" dirty="0">
              <a:solidFill>
                <a:schemeClr val="tx1">
                  <a:lumMod val="50000"/>
                  <a:lumOff val="50000"/>
                </a:schemeClr>
              </a:solidFill>
            </a:endParaRPr>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2" name="Picture 1"/>
          <p:cNvPicPr>
            <a:picLocks noChangeAspect="1"/>
          </p:cNvPicPr>
          <p:nvPr/>
        </p:nvPicPr>
        <p:blipFill>
          <a:blip r:embed="rId3"/>
          <a:stretch>
            <a:fillRect/>
          </a:stretch>
        </p:blipFill>
        <p:spPr>
          <a:xfrm>
            <a:off x="2971800" y="2286000"/>
            <a:ext cx="3733800" cy="3886200"/>
          </a:xfrm>
          <a:prstGeom prst="rect">
            <a:avLst/>
          </a:prstGeom>
        </p:spPr>
      </p:pic>
    </p:spTree>
    <p:extLst>
      <p:ext uri="{BB962C8B-B14F-4D97-AF65-F5344CB8AC3E}">
        <p14:creationId xmlns:p14="http://schemas.microsoft.com/office/powerpoint/2010/main" val="1956416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 </a:t>
            </a:r>
            <a:r>
              <a:rPr lang="en-US" dirty="0"/>
              <a:t>S</a:t>
            </a:r>
            <a:r>
              <a:rPr lang="en-US" dirty="0" smtClean="0"/>
              <a:t>ports, hanging with friends, activities, </a:t>
            </a:r>
          </a:p>
          <a:p>
            <a:pPr lvl="1"/>
            <a:r>
              <a:rPr lang="en-US" dirty="0"/>
              <a:t>P</a:t>
            </a:r>
            <a:r>
              <a:rPr lang="en-US" dirty="0" smtClean="0"/>
              <a:t>laying backgammon</a:t>
            </a:r>
          </a:p>
          <a:p>
            <a:pPr lvl="1"/>
            <a:r>
              <a:rPr lang="en-US" dirty="0" smtClean="0"/>
              <a:t>I also enjoy traveling which  I start doing it from a very early age. I was 11 years old when I went to Turkey for my first international Judo championship. Since then I visited total of 41 countries so far.</a:t>
            </a:r>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27878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High School were:</a:t>
            </a:r>
          </a:p>
          <a:p>
            <a:pPr lvl="1"/>
            <a:r>
              <a:rPr lang="en-US" dirty="0" smtClean="0"/>
              <a:t>Math, algebra, chemistry, biology. Those were not my favorite in HS.I had no choice but to force myself to study and understand the concept  if I wanted to graduate. It is amazing how much you can accomplished if you make efforts and believe in yourself. </a:t>
            </a:r>
          </a:p>
          <a:p>
            <a:pPr marL="0" indent="0">
              <a:buNone/>
            </a:pP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1848056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marL="457200" lvl="1" indent="0">
              <a:buNone/>
            </a:pPr>
            <a:r>
              <a:rPr lang="en-US" dirty="0" smtClean="0"/>
              <a:t>My full time job was to be the best female judo player so I had to train several hours a day for that reason; however I also worked at night at my parents grocery store after my school and my practice. My day usually started at 6am till after midnight.   </a:t>
            </a:r>
          </a:p>
          <a:p>
            <a:pPr marL="457200" lvl="1" indent="0">
              <a:buNone/>
            </a:pPr>
            <a:r>
              <a:rPr lang="en-US" dirty="0" smtClean="0"/>
              <a:t>I tried another job as executive assistant at a real estate company but was not something I enjoyed doing. </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751931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685</TotalTime>
  <Words>1149</Words>
  <Application>Microsoft Macintosh PowerPoint</Application>
  <PresentationFormat>On-screen Show (4:3)</PresentationFormat>
  <Paragraphs>195</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GALINA SLAVOVA</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My Companies</vt:lpstr>
      <vt:lpstr>My Career Path</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Galina  Slavova</cp:lastModifiedBy>
  <cp:revision>52</cp:revision>
  <dcterms:created xsi:type="dcterms:W3CDTF">2013-01-02T21:12:08Z</dcterms:created>
  <dcterms:modified xsi:type="dcterms:W3CDTF">2017-08-21T22:29:43Z</dcterms:modified>
</cp:coreProperties>
</file>