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10,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brene_brown_on_vulnerability" TargetMode="External"/><Relationship Id="rId3" Type="http://schemas.openxmlformats.org/officeDocument/2006/relationships/hyperlink" Target="http://www.meridian-counseling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 Sandra Kushnir, LMFT</a:t>
            </a:r>
          </a:p>
          <a:p>
            <a:r>
              <a:rPr lang="en-US" dirty="0" smtClean="0"/>
              <a:t>(Licensed Marriage and Family Therapist #99225)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and family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name is Sandra Kushnir, 26-years old and I am a licensed marriage and family therapist</a:t>
            </a:r>
          </a:p>
          <a:p>
            <a:r>
              <a:rPr lang="en-US" dirty="0" smtClean="0"/>
              <a:t>I grew up in Salt Lake City, Utah </a:t>
            </a:r>
          </a:p>
          <a:p>
            <a:r>
              <a:rPr lang="en-US" dirty="0" smtClean="0"/>
              <a:t>My family is from Kiev, Ukraine (USSR)</a:t>
            </a:r>
          </a:p>
          <a:p>
            <a:r>
              <a:rPr lang="en-US" dirty="0" smtClean="0"/>
              <a:t>Traveling is one of my biggest passions outside of my career</a:t>
            </a:r>
          </a:p>
          <a:p>
            <a:r>
              <a:rPr lang="en-US" dirty="0" smtClean="0"/>
              <a:t>I graduated from the University of Utah with a bachelors degree in Psychology </a:t>
            </a:r>
          </a:p>
          <a:p>
            <a:r>
              <a:rPr lang="en-US" dirty="0" smtClean="0"/>
              <a:t>My masters degree I got at California State University, Northridge in Marriage and Family Therapy</a:t>
            </a:r>
          </a:p>
          <a:p>
            <a:r>
              <a:rPr lang="en-US" dirty="0" smtClean="0"/>
              <a:t>Photography, meditation, journaling, friends,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raveling, working out and self-care</a:t>
            </a:r>
          </a:p>
          <a:p>
            <a:endParaRPr lang="en-US" dirty="0"/>
          </a:p>
        </p:txBody>
      </p:sp>
      <p:pic>
        <p:nvPicPr>
          <p:cNvPr id="4" name="Picture 3" descr="Screen Shot 2017-09-10 at 9.1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7" y="4542086"/>
            <a:ext cx="2222045" cy="22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and Family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Requires a masters degree (2-3 years) and 3,000 hours of experience, two licensing exams and ongoing consultation</a:t>
            </a:r>
          </a:p>
          <a:p>
            <a:endParaRPr lang="en-US" dirty="0" smtClean="0"/>
          </a:p>
          <a:p>
            <a:r>
              <a:rPr lang="en-US" dirty="0" smtClean="0"/>
              <a:t>You can specialize in different areas (substance abuse, trauma, family therapy, sex therapy, couples therapy,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There are many different things you can do as a therapist!!! </a:t>
            </a:r>
          </a:p>
          <a:p>
            <a:pPr lvl="1"/>
            <a:r>
              <a:rPr lang="en-US" dirty="0" smtClean="0"/>
              <a:t>Private Practice</a:t>
            </a:r>
          </a:p>
          <a:p>
            <a:pPr lvl="1"/>
            <a:r>
              <a:rPr lang="en-US" dirty="0" smtClean="0"/>
              <a:t>Department of Mental Health DMH </a:t>
            </a:r>
          </a:p>
          <a:p>
            <a:pPr lvl="1"/>
            <a:r>
              <a:rPr lang="en-US" dirty="0" smtClean="0"/>
              <a:t>For profit clinics</a:t>
            </a:r>
          </a:p>
          <a:p>
            <a:pPr lvl="1"/>
            <a:r>
              <a:rPr lang="en-US" dirty="0" smtClean="0"/>
              <a:t>Hospitals 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Coaching</a:t>
            </a:r>
          </a:p>
          <a:p>
            <a:pPr lvl="1"/>
            <a:r>
              <a:rPr lang="en-US" dirty="0" smtClean="0"/>
              <a:t>Podcasts </a:t>
            </a:r>
          </a:p>
          <a:p>
            <a:pPr lvl="1"/>
            <a:r>
              <a:rPr lang="en-US" dirty="0" smtClean="0"/>
              <a:t>Blogging </a:t>
            </a:r>
          </a:p>
          <a:p>
            <a:pPr lvl="1"/>
            <a:r>
              <a:rPr lang="en-US" dirty="0" smtClean="0"/>
              <a:t>Consultation </a:t>
            </a:r>
          </a:p>
          <a:p>
            <a:pPr lvl="1"/>
            <a:r>
              <a:rPr lang="en-US" dirty="0" smtClean="0"/>
              <a:t>Custody evaluations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5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love!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get to help people change their lives, process their trauma, learn new ways of communicating and coping.</a:t>
            </a:r>
          </a:p>
          <a:p>
            <a:endParaRPr lang="en-US" dirty="0" smtClean="0"/>
          </a:p>
          <a:p>
            <a:r>
              <a:rPr lang="en-US" dirty="0" smtClean="0"/>
              <a:t>Your own personal growth never stops because you learn something new from your client’s every single day.</a:t>
            </a:r>
          </a:p>
          <a:p>
            <a:endParaRPr lang="en-US" dirty="0" smtClean="0"/>
          </a:p>
          <a:p>
            <a:r>
              <a:rPr lang="en-US" dirty="0" smtClean="0"/>
              <a:t>You get to witness the most vulnerable parts of life/others. </a:t>
            </a:r>
          </a:p>
          <a:p>
            <a:endParaRPr lang="en-US" dirty="0"/>
          </a:p>
          <a:p>
            <a:r>
              <a:rPr lang="en-US" dirty="0" smtClean="0"/>
              <a:t>You offer people a new type of experience by not judging them, allowing them the space to be authentic and vulnerable with you. </a:t>
            </a:r>
          </a:p>
          <a:p>
            <a:endParaRPr lang="en-US" dirty="0"/>
          </a:p>
          <a:p>
            <a:r>
              <a:rPr lang="en-US" dirty="0" smtClean="0"/>
              <a:t>Work is never boring and it’s not your standard 9-5 job. </a:t>
            </a:r>
          </a:p>
          <a:p>
            <a:endParaRPr lang="en-US" dirty="0"/>
          </a:p>
          <a:p>
            <a:r>
              <a:rPr lang="en-US" dirty="0" smtClean="0"/>
              <a:t>Your colleagues are therapist so you always have someone that you can talk too about anything and not feel judged. </a:t>
            </a:r>
          </a:p>
          <a:p>
            <a:endParaRPr lang="en-US" dirty="0"/>
          </a:p>
          <a:p>
            <a:r>
              <a:rPr lang="en-US" dirty="0" smtClean="0"/>
              <a:t>There are so many options on what you can do. </a:t>
            </a:r>
          </a:p>
        </p:txBody>
      </p:sp>
    </p:spTree>
    <p:extLst>
      <p:ext uri="{BB962C8B-B14F-4D97-AF65-F5344CB8AC3E}">
        <p14:creationId xmlns:p14="http://schemas.microsoft.com/office/powerpoint/2010/main" val="65726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Don</a:t>
            </a:r>
            <a:r>
              <a:rPr lang="mr-IN" dirty="0" smtClean="0"/>
              <a:t>’</a:t>
            </a:r>
            <a:r>
              <a:rPr lang="en-US" dirty="0" smtClean="0"/>
              <a:t>t Love: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takes a very long time too make good money- BUT it is possible!!! </a:t>
            </a:r>
          </a:p>
          <a:p>
            <a:endParaRPr lang="en-US" dirty="0"/>
          </a:p>
          <a:p>
            <a:r>
              <a:rPr lang="en-US" dirty="0" smtClean="0"/>
              <a:t>The stigma around mental health and seeking therapy. </a:t>
            </a:r>
          </a:p>
          <a:p>
            <a:endParaRPr lang="en-US" dirty="0"/>
          </a:p>
          <a:p>
            <a:r>
              <a:rPr lang="en-US" dirty="0" smtClean="0"/>
              <a:t>People negotiating the fee when they call you.</a:t>
            </a:r>
          </a:p>
          <a:p>
            <a:endParaRPr lang="en-US" dirty="0"/>
          </a:p>
          <a:p>
            <a:r>
              <a:rPr lang="en-US" dirty="0" smtClean="0"/>
              <a:t>The lack of education and value that our culture places on mental health. </a:t>
            </a:r>
          </a:p>
          <a:p>
            <a:endParaRPr lang="en-US" dirty="0"/>
          </a:p>
          <a:p>
            <a:r>
              <a:rPr lang="en-US" dirty="0" smtClean="0"/>
              <a:t>You are always on-call and have an obligation to be available for your clients who may be crisis.  </a:t>
            </a:r>
          </a:p>
        </p:txBody>
      </p:sp>
    </p:spTree>
    <p:extLst>
      <p:ext uri="{BB962C8B-B14F-4D97-AF65-F5344CB8AC3E}">
        <p14:creationId xmlns:p14="http://schemas.microsoft.com/office/powerpoint/2010/main" val="27823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“Good” Therapist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Empathy </a:t>
            </a:r>
          </a:p>
          <a:p>
            <a:r>
              <a:rPr lang="en-US" dirty="0" smtClean="0"/>
              <a:t>Openness to learn new things</a:t>
            </a:r>
          </a:p>
          <a:p>
            <a:r>
              <a:rPr lang="en-US" dirty="0" smtClean="0"/>
              <a:t>Non-judgmental </a:t>
            </a:r>
          </a:p>
          <a:p>
            <a:r>
              <a:rPr lang="en-US" dirty="0" smtClean="0"/>
              <a:t>Want’s to help others/Altruistic </a:t>
            </a:r>
          </a:p>
          <a:p>
            <a:r>
              <a:rPr lang="en-US" dirty="0" smtClean="0"/>
              <a:t>Creative </a:t>
            </a:r>
          </a:p>
          <a:p>
            <a:r>
              <a:rPr lang="en-US" dirty="0" smtClean="0"/>
              <a:t>Vulnerable </a:t>
            </a:r>
          </a:p>
          <a:p>
            <a:r>
              <a:rPr lang="en-US" dirty="0" smtClean="0"/>
              <a:t>Willing to do work on oneself </a:t>
            </a:r>
          </a:p>
          <a:p>
            <a:r>
              <a:rPr lang="en-US" dirty="0" smtClean="0"/>
              <a:t>Curious about others </a:t>
            </a:r>
          </a:p>
          <a:p>
            <a:r>
              <a:rPr lang="en-US" dirty="0" smtClean="0"/>
              <a:t>Listening </a:t>
            </a:r>
          </a:p>
          <a:p>
            <a:r>
              <a:rPr lang="en-US" dirty="0" smtClean="0"/>
              <a:t>Never assuming anything about anyone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3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Break up into groups of 5-6 people</a:t>
            </a:r>
          </a:p>
          <a:p>
            <a:pPr lvl="1"/>
            <a:r>
              <a:rPr lang="en-US" dirty="0" smtClean="0"/>
              <a:t>Please be respectful!!! </a:t>
            </a:r>
          </a:p>
          <a:p>
            <a:pPr lvl="3"/>
            <a:r>
              <a:rPr lang="en-US" dirty="0" smtClean="0"/>
              <a:t>“I-statements” </a:t>
            </a:r>
          </a:p>
          <a:p>
            <a:pPr lvl="3"/>
            <a:r>
              <a:rPr lang="en-US" dirty="0" smtClean="0"/>
              <a:t>Confidentiality  (keep it in the group/room) </a:t>
            </a:r>
          </a:p>
          <a:p>
            <a:r>
              <a:rPr lang="en-US" dirty="0" smtClean="0"/>
              <a:t>Check-in: Everyone rate your mood on a scale from 1-10 in this moment. </a:t>
            </a:r>
          </a:p>
          <a:p>
            <a:pPr lvl="1"/>
            <a:r>
              <a:rPr lang="en-US" dirty="0" smtClean="0"/>
              <a:t>(if you feel comfortable) share what is impacting your mood today with the group</a:t>
            </a:r>
          </a:p>
          <a:p>
            <a:pPr lvl="1"/>
            <a:r>
              <a:rPr lang="en-US" dirty="0" smtClean="0"/>
              <a:t>The topic for the group today is “vulnerability” </a:t>
            </a:r>
          </a:p>
          <a:p>
            <a:pPr lvl="2"/>
            <a:r>
              <a:rPr lang="en-US" dirty="0" smtClean="0"/>
              <a:t>What does being “vulnerable” mean too you? </a:t>
            </a:r>
          </a:p>
          <a:p>
            <a:pPr lvl="2"/>
            <a:r>
              <a:rPr lang="en-US" dirty="0" smtClean="0"/>
              <a:t>Is it a positive thing or a negative thing? </a:t>
            </a:r>
          </a:p>
          <a:p>
            <a:pPr lvl="2"/>
            <a:r>
              <a:rPr lang="en-US" dirty="0" smtClean="0"/>
              <a:t>What has been the most vulnerable thing that has happened too you? </a:t>
            </a:r>
          </a:p>
          <a:p>
            <a:pPr marL="342202" lvl="2" indent="0">
              <a:buNone/>
            </a:pPr>
            <a:endParaRPr lang="en-US" dirty="0" smtClean="0"/>
          </a:p>
          <a:p>
            <a:pPr marL="170752" lvl="1" indent="0">
              <a:buNone/>
            </a:pPr>
            <a:r>
              <a:rPr lang="en-US" dirty="0" smtClean="0"/>
              <a:t>Check-Out: What did you learn from each other during this group? </a:t>
            </a:r>
          </a:p>
          <a:p>
            <a:pPr marL="170752" lvl="1" indent="0">
              <a:buNone/>
            </a:pPr>
            <a:endParaRPr lang="en-US" dirty="0"/>
          </a:p>
          <a:p>
            <a:pPr marL="170752" lvl="1" indent="0">
              <a:buNone/>
            </a:pPr>
            <a:r>
              <a:rPr lang="en-US" dirty="0" smtClean="0"/>
              <a:t>* How did it feel to talk to your classmates in this way?! What did you learn and what was your experience? </a:t>
            </a:r>
          </a:p>
          <a:p>
            <a:pPr marL="17075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690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https://www.ted.com/talks/</a:t>
            </a:r>
            <a:r>
              <a:rPr lang="en-US" dirty="0" smtClean="0">
                <a:hlinkClick r:id="rId2"/>
              </a:rPr>
              <a:t>brene_brown_on_vulnerability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BOOKS: </a:t>
            </a:r>
          </a:p>
          <a:p>
            <a:pPr lvl="1"/>
            <a:r>
              <a:rPr lang="en-US" dirty="0" smtClean="0"/>
              <a:t>The Power of Vulnerability</a:t>
            </a:r>
          </a:p>
          <a:p>
            <a:pPr lvl="1"/>
            <a:r>
              <a:rPr lang="en-US" dirty="0" smtClean="0"/>
              <a:t>Love </a:t>
            </a:r>
            <a:r>
              <a:rPr lang="en-US" dirty="0"/>
              <a:t>Languages </a:t>
            </a:r>
          </a:p>
          <a:p>
            <a:pPr lvl="1"/>
            <a:r>
              <a:rPr lang="en-US" dirty="0" smtClean="0"/>
              <a:t>The Defining Decade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My Website: </a:t>
            </a:r>
          </a:p>
          <a:p>
            <a:pPr lvl="2"/>
            <a:r>
              <a:rPr lang="en-US" dirty="0" smtClean="0">
                <a:solidFill>
                  <a:srgbClr val="800000"/>
                </a:solidFill>
                <a:hlinkClick r:id="rId3"/>
              </a:rPr>
              <a:t>www.meridian-counseling.com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</a:p>
          <a:p>
            <a:pPr lvl="2"/>
            <a:r>
              <a:rPr lang="en-US" dirty="0" err="1" smtClean="0"/>
              <a:t>Meridian.Counseling</a:t>
            </a:r>
            <a:endParaRPr lang="en-US" dirty="0" smtClean="0"/>
          </a:p>
          <a:p>
            <a:pPr lvl="2"/>
            <a:r>
              <a:rPr lang="en-US" dirty="0" err="1" smtClean="0"/>
              <a:t>sandramytherapist@gmail.com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9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15-20</a:t>
            </a:r>
            <a:r>
              <a:rPr lang="en-US" dirty="0"/>
              <a:t> </a:t>
            </a:r>
            <a:r>
              <a:rPr lang="en-US" smtClean="0"/>
              <a:t>minutes for questions!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9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44</TotalTime>
  <Words>629</Words>
  <Application>Microsoft Macintosh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Marriage and family Therapy</vt:lpstr>
      <vt:lpstr>ABOUT ME </vt:lpstr>
      <vt:lpstr>Marriage and Family Therapy</vt:lpstr>
      <vt:lpstr>What I love! </vt:lpstr>
      <vt:lpstr>What I Don’t Love:</vt:lpstr>
      <vt:lpstr>What Makes A “Good” Therapist</vt:lpstr>
      <vt:lpstr>ACTIVITY </vt:lpstr>
      <vt:lpstr>RESOURCES </vt:lpstr>
      <vt:lpstr>Q &amp; 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and family Therapy</dc:title>
  <dc:creator>Sandra  Kushnir</dc:creator>
  <cp:lastModifiedBy>Sandra  Kushnir</cp:lastModifiedBy>
  <cp:revision>6</cp:revision>
  <dcterms:created xsi:type="dcterms:W3CDTF">2017-09-11T04:10:11Z</dcterms:created>
  <dcterms:modified xsi:type="dcterms:W3CDTF">2017-09-11T04:54:58Z</dcterms:modified>
</cp:coreProperties>
</file>