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handoutMasterIdLst>
    <p:handoutMasterId r:id="rId28"/>
  </p:handoutMasterIdLst>
  <p:sldIdLst>
    <p:sldId id="256" r:id="rId3"/>
    <p:sldId id="257" r:id="rId4"/>
    <p:sldId id="279" r:id="rId5"/>
    <p:sldId id="280" r:id="rId6"/>
    <p:sldId id="281" r:id="rId7"/>
    <p:sldId id="260" r:id="rId8"/>
    <p:sldId id="261" r:id="rId9"/>
    <p:sldId id="262" r:id="rId10"/>
    <p:sldId id="263" r:id="rId11"/>
    <p:sldId id="265" r:id="rId12"/>
    <p:sldId id="266" r:id="rId13"/>
    <p:sldId id="267" r:id="rId14"/>
    <p:sldId id="268" r:id="rId15"/>
    <p:sldId id="269" r:id="rId16"/>
    <p:sldId id="270" r:id="rId17"/>
    <p:sldId id="283" r:id="rId18"/>
    <p:sldId id="282" r:id="rId19"/>
    <p:sldId id="275" r:id="rId20"/>
    <p:sldId id="273" r:id="rId21"/>
    <p:sldId id="271" r:id="rId22"/>
    <p:sldId id="284" r:id="rId23"/>
    <p:sldId id="285" r:id="rId24"/>
    <p:sldId id="277" r:id="rId25"/>
    <p:sldId id="286" r:id="rId2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6" autoAdjust="0"/>
  </p:normalViewPr>
  <p:slideViewPr>
    <p:cSldViewPr>
      <p:cViewPr varScale="1">
        <p:scale>
          <a:sx n="59" d="100"/>
          <a:sy n="59" d="100"/>
        </p:scale>
        <p:origin x="163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1_2" csCatId="accent1" phldr="1"/>
      <dgm:spPr/>
    </dgm:pt>
    <dgm:pt modelId="{9DF16435-D83C-43CC-88F7-B2FF0728BDD3}">
      <dgm:prSet phldrT="[Text]"/>
      <dgm:spPr/>
      <dgm:t>
        <a:bodyPr/>
        <a:lstStyle/>
        <a:p>
          <a:r>
            <a:rPr lang="en-US" dirty="0" smtClean="0"/>
            <a:t>I thought about being a nun when I was young…</a:t>
          </a:r>
          <a:endParaRPr lang="en-US" dirty="0"/>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t>I tried lots of different things along the way</a:t>
          </a:r>
          <a:endParaRPr lang="en-US" dirty="0"/>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t>I am now the Western US Brand and External Communications leader at EY</a:t>
          </a:r>
          <a:endParaRPr lang="en-US" dirty="0"/>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7AE2F73F-5400-4144-A148-7E71A76C9D2B}" type="pres">
      <dgm:prSet presAssocID="{9DF16435-D83C-43CC-88F7-B2FF0728BDD3}" presName="bullet3a" presStyleLbl="node1" presStyleIdx="0" presStyleCnt="3"/>
      <dgm:spPr/>
    </dgm:pt>
    <dgm:pt modelId="{3B968D23-3AB8-4644-A50C-B4DD7234616D}" type="pres">
      <dgm:prSet presAssocID="{9DF16435-D83C-43CC-88F7-B2FF0728BDD3}" presName="textBox3a" presStyleLbl="revTx" presStyleIdx="0" presStyleCnt="3">
        <dgm:presLayoutVars>
          <dgm:bulletEnabled val="1"/>
        </dgm:presLayoutVars>
      </dgm:prSet>
      <dgm:spPr/>
      <dgm:t>
        <a:bodyPr/>
        <a:lstStyle/>
        <a:p>
          <a:endParaRPr lang="en-US"/>
        </a:p>
      </dgm:t>
    </dgm:pt>
    <dgm:pt modelId="{C32D6E46-C84D-4CB3-B9D2-8FF45C5B7479}" type="pres">
      <dgm:prSet presAssocID="{2D8EC281-7FD2-4949-B782-9554AE8D8903}" presName="bullet3b" presStyleLbl="node1" presStyleIdx="1" presStyleCnt="3"/>
      <dgm:spPr/>
    </dgm:pt>
    <dgm:pt modelId="{C06A3DA7-A1F8-4D90-8743-641E5C504B9D}" type="pres">
      <dgm:prSet presAssocID="{2D8EC281-7FD2-4949-B782-9554AE8D8903}" presName="textBox3b" presStyleLbl="revTx" presStyleIdx="1" presStyleCnt="3">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dgm:presLayoutVars>
          <dgm:bulletEnabled val="1"/>
        </dgm:presLayoutVars>
      </dgm:prSet>
      <dgm:spPr/>
      <dgm:t>
        <a:bodyPr/>
        <a:lstStyle/>
        <a:p>
          <a:endParaRPr lang="en-US"/>
        </a:p>
      </dgm:t>
    </dgm:pt>
  </dgm:ptLst>
  <dgm:cxnLst>
    <dgm:cxn modelId="{F961E80A-EF29-4018-85A8-34B07D0FD802}" type="presOf" srcId="{9DF16435-D83C-43CC-88F7-B2FF0728BDD3}" destId="{3B968D23-3AB8-4644-A50C-B4DD7234616D}" srcOrd="0" destOrd="0" presId="urn:microsoft.com/office/officeart/2005/8/layout/arrow2"/>
    <dgm:cxn modelId="{8A517886-B1DE-4194-94CD-5F7FD1872650}" srcId="{117D8BAD-65C0-428B-B763-D5C262BA017E}" destId="{2D8EC281-7FD2-4949-B782-9554AE8D8903}" srcOrd="1"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D5057860-A586-4F8E-AD83-C94B1B4861DC}" type="presOf" srcId="{2D8EC281-7FD2-4949-B782-9554AE8D8903}" destId="{C06A3DA7-A1F8-4D90-8743-641E5C504B9D}"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0" destOrd="0" parTransId="{CA52AC76-7BB2-413C-9E11-86D38414CFD5}" sibTransId="{517BB5CF-1D96-4F22-8A23-281004CAC4AB}"/>
    <dgm:cxn modelId="{162FA510-8516-4692-B012-2FF6FDA68A66}" type="presOf" srcId="{916EA4CA-F191-44E9-BDEC-685BAEB5F89C}" destId="{17067309-CB33-4035-BF41-24F82CD4A52A}" srcOrd="0" destOrd="0" presId="urn:microsoft.com/office/officeart/2005/8/layout/arrow2"/>
    <dgm:cxn modelId="{52D839BB-B8BD-4FA0-8BDA-C7D698AA6E52}" type="presParOf" srcId="{2CA1C279-8CAF-4522-A11C-0306FA8C7E1F}" destId="{A0B6057C-B937-4C17-83EE-1379B4801F9C}" srcOrd="0" destOrd="0" presId="urn:microsoft.com/office/officeart/2005/8/layout/arrow2"/>
    <dgm:cxn modelId="{7C087A38-7592-49B0-8670-1C6111D4BADA}" type="presParOf" srcId="{2CA1C279-8CAF-4522-A11C-0306FA8C7E1F}" destId="{C1F15EE0-C9B7-41DF-A01C-F918C34A425B}" srcOrd="1" destOrd="0" presId="urn:microsoft.com/office/officeart/2005/8/layout/arrow2"/>
    <dgm:cxn modelId="{6CA355B3-59E7-478E-A9AD-DA1F746FA7D1}" type="presParOf" srcId="{C1F15EE0-C9B7-41DF-A01C-F918C34A425B}" destId="{7AE2F73F-5400-4144-A148-7E71A76C9D2B}" srcOrd="0" destOrd="0" presId="urn:microsoft.com/office/officeart/2005/8/layout/arrow2"/>
    <dgm:cxn modelId="{529EFC1D-879B-40CF-8CFE-03D1C7C2EAB4}" type="presParOf" srcId="{C1F15EE0-C9B7-41DF-A01C-F918C34A425B}" destId="{3B968D23-3AB8-4644-A50C-B4DD7234616D}" srcOrd="1" destOrd="0" presId="urn:microsoft.com/office/officeart/2005/8/layout/arrow2"/>
    <dgm:cxn modelId="{2DBAD1C7-4C10-4899-BB77-BF75EEECA93B}" type="presParOf" srcId="{C1F15EE0-C9B7-41DF-A01C-F918C34A425B}" destId="{C32D6E46-C84D-4CB3-B9D2-8FF45C5B7479}" srcOrd="2" destOrd="0" presId="urn:microsoft.com/office/officeart/2005/8/layout/arrow2"/>
    <dgm:cxn modelId="{1E5748E7-FB07-450A-8BBE-662B2D6564C1}" type="presParOf" srcId="{C1F15EE0-C9B7-41DF-A01C-F918C34A425B}" destId="{C06A3DA7-A1F8-4D90-8743-641E5C504B9D}" srcOrd="3" destOrd="0" presId="urn:microsoft.com/office/officeart/2005/8/layout/arrow2"/>
    <dgm:cxn modelId="{D3F33F51-B83B-4FD4-BA54-1A6AD739A764}" type="presParOf" srcId="{C1F15EE0-C9B7-41DF-A01C-F918C34A425B}" destId="{EA92077A-70E6-4C4C-A836-EA56EC69D16A}" srcOrd="4" destOrd="0" presId="urn:microsoft.com/office/officeart/2005/8/layout/arrow2"/>
    <dgm:cxn modelId="{5D70F7E6-FA96-4A06-8A01-923E967AA69D}"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0554F-4D93-4150-9728-7B54D8741CC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8DDE7907-D270-4CFF-8452-E3DCDE24C9DD}">
      <dgm:prSet phldrT="[Text]"/>
      <dgm:spPr/>
      <dgm:t>
        <a:bodyPr/>
        <a:lstStyle/>
        <a:p>
          <a:r>
            <a:rPr lang="en-US" dirty="0" smtClean="0"/>
            <a:t>Brand and External Communications Leader</a:t>
          </a:r>
          <a:endParaRPr lang="en-US" dirty="0"/>
        </a:p>
      </dgm:t>
    </dgm:pt>
    <dgm:pt modelId="{52400AC6-D95A-4B56-8277-AA3FA2F72AEE}" type="parTrans" cxnId="{7B02EE30-BB1D-41C2-AEF1-46CCF7D89CFF}">
      <dgm:prSet/>
      <dgm:spPr/>
      <dgm:t>
        <a:bodyPr/>
        <a:lstStyle/>
        <a:p>
          <a:endParaRPr lang="en-US"/>
        </a:p>
      </dgm:t>
    </dgm:pt>
    <dgm:pt modelId="{4006EDEE-E8C7-488E-80B9-B883CA16642E}" type="sibTrans" cxnId="{7B02EE30-BB1D-41C2-AEF1-46CCF7D89CFF}">
      <dgm:prSet/>
      <dgm:spPr/>
      <dgm:t>
        <a:bodyPr/>
        <a:lstStyle/>
        <a:p>
          <a:endParaRPr lang="en-US"/>
        </a:p>
      </dgm:t>
    </dgm:pt>
    <dgm:pt modelId="{D9C02DA3-C6B7-4D93-8991-1C07FDEDC3DB}">
      <dgm:prSet phldrT="[Text]"/>
      <dgm:spPr/>
      <dgm:t>
        <a:bodyPr/>
        <a:lstStyle/>
        <a:p>
          <a:r>
            <a:rPr lang="en-US" dirty="0" smtClean="0"/>
            <a:t>Public Relations</a:t>
          </a:r>
          <a:endParaRPr lang="en-US" dirty="0"/>
        </a:p>
      </dgm:t>
    </dgm:pt>
    <dgm:pt modelId="{30999BD7-932C-44D0-933E-D99AA72DB035}" type="parTrans" cxnId="{B01885BD-E909-4ACA-B181-205083A65A78}">
      <dgm:prSet/>
      <dgm:spPr/>
      <dgm:t>
        <a:bodyPr/>
        <a:lstStyle/>
        <a:p>
          <a:endParaRPr lang="en-US"/>
        </a:p>
      </dgm:t>
    </dgm:pt>
    <dgm:pt modelId="{3807B4BC-EC2F-41A3-87CD-1BDE4834DFF6}" type="sibTrans" cxnId="{B01885BD-E909-4ACA-B181-205083A65A78}">
      <dgm:prSet/>
      <dgm:spPr/>
      <dgm:t>
        <a:bodyPr/>
        <a:lstStyle/>
        <a:p>
          <a:endParaRPr lang="en-US"/>
        </a:p>
      </dgm:t>
    </dgm:pt>
    <dgm:pt modelId="{F55AD092-43F5-48C4-A886-A1E39F0F525F}">
      <dgm:prSet phldrT="[Text]"/>
      <dgm:spPr/>
      <dgm:t>
        <a:bodyPr/>
        <a:lstStyle/>
        <a:p>
          <a:r>
            <a:rPr lang="en-US" dirty="0" smtClean="0"/>
            <a:t>Social media</a:t>
          </a:r>
          <a:endParaRPr lang="en-US" dirty="0"/>
        </a:p>
      </dgm:t>
    </dgm:pt>
    <dgm:pt modelId="{0BD6F5F2-8286-4A37-8814-71BAF4491202}" type="parTrans" cxnId="{5E8979C3-358D-41F0-B8F3-F9FCDADC4CCD}">
      <dgm:prSet/>
      <dgm:spPr/>
      <dgm:t>
        <a:bodyPr/>
        <a:lstStyle/>
        <a:p>
          <a:endParaRPr lang="en-US"/>
        </a:p>
      </dgm:t>
    </dgm:pt>
    <dgm:pt modelId="{970E2D95-C38B-4D57-85DA-35BC4A821835}" type="sibTrans" cxnId="{5E8979C3-358D-41F0-B8F3-F9FCDADC4CCD}">
      <dgm:prSet/>
      <dgm:spPr/>
      <dgm:t>
        <a:bodyPr/>
        <a:lstStyle/>
        <a:p>
          <a:endParaRPr lang="en-US"/>
        </a:p>
      </dgm:t>
    </dgm:pt>
    <dgm:pt modelId="{F889E4E3-6AAB-408B-A8FE-395C6F807CD5}">
      <dgm:prSet phldrT="[Text]"/>
      <dgm:spPr/>
      <dgm:t>
        <a:bodyPr/>
        <a:lstStyle/>
        <a:p>
          <a:r>
            <a:rPr lang="en-US" dirty="0" smtClean="0"/>
            <a:t>Message development</a:t>
          </a:r>
          <a:endParaRPr lang="en-US" dirty="0"/>
        </a:p>
      </dgm:t>
    </dgm:pt>
    <dgm:pt modelId="{70D15667-34AB-46A7-80E9-42C75AC202F1}" type="parTrans" cxnId="{FFC8ADD9-6CBD-434D-ABDA-3941A6E552E5}">
      <dgm:prSet/>
      <dgm:spPr/>
      <dgm:t>
        <a:bodyPr/>
        <a:lstStyle/>
        <a:p>
          <a:endParaRPr lang="en-US"/>
        </a:p>
      </dgm:t>
    </dgm:pt>
    <dgm:pt modelId="{86679B3E-4FA6-4C36-B06C-A68AE80CE413}" type="sibTrans" cxnId="{FFC8ADD9-6CBD-434D-ABDA-3941A6E552E5}">
      <dgm:prSet/>
      <dgm:spPr/>
      <dgm:t>
        <a:bodyPr/>
        <a:lstStyle/>
        <a:p>
          <a:endParaRPr lang="en-US"/>
        </a:p>
      </dgm:t>
    </dgm:pt>
    <dgm:pt modelId="{87D97AA4-2130-4893-BAD5-DE646D7E6E78}">
      <dgm:prSet phldrT="[Text]"/>
      <dgm:spPr/>
      <dgm:t>
        <a:bodyPr/>
        <a:lstStyle/>
        <a:p>
          <a:r>
            <a:rPr lang="en-US" dirty="0" smtClean="0"/>
            <a:t>Writing</a:t>
          </a:r>
          <a:endParaRPr lang="en-US" dirty="0"/>
        </a:p>
      </dgm:t>
    </dgm:pt>
    <dgm:pt modelId="{BAB1ABD9-C171-4C1C-B633-1522C0A44518}" type="parTrans" cxnId="{70E349E8-879F-4BB4-99AF-E537EDCE11AB}">
      <dgm:prSet/>
      <dgm:spPr/>
      <dgm:t>
        <a:bodyPr/>
        <a:lstStyle/>
        <a:p>
          <a:endParaRPr lang="en-US"/>
        </a:p>
      </dgm:t>
    </dgm:pt>
    <dgm:pt modelId="{40A459DE-AFA3-41FB-9848-30523D5E65BC}" type="sibTrans" cxnId="{70E349E8-879F-4BB4-99AF-E537EDCE11AB}">
      <dgm:prSet/>
      <dgm:spPr/>
      <dgm:t>
        <a:bodyPr/>
        <a:lstStyle/>
        <a:p>
          <a:endParaRPr lang="en-US"/>
        </a:p>
      </dgm:t>
    </dgm:pt>
    <dgm:pt modelId="{B7F4735F-6EA7-49B4-899C-F311A9E0B2A2}" type="pres">
      <dgm:prSet presAssocID="{F8F0554F-4D93-4150-9728-7B54D8741CC9}" presName="Name0" presStyleCnt="0">
        <dgm:presLayoutVars>
          <dgm:chMax val="1"/>
          <dgm:dir/>
          <dgm:animLvl val="ctr"/>
          <dgm:resizeHandles val="exact"/>
        </dgm:presLayoutVars>
      </dgm:prSet>
      <dgm:spPr/>
      <dgm:t>
        <a:bodyPr/>
        <a:lstStyle/>
        <a:p>
          <a:endParaRPr lang="en-US"/>
        </a:p>
      </dgm:t>
    </dgm:pt>
    <dgm:pt modelId="{81666E2B-110E-493A-8A8B-4A625467E8AF}" type="pres">
      <dgm:prSet presAssocID="{8DDE7907-D270-4CFF-8452-E3DCDE24C9DD}" presName="centerShape" presStyleLbl="node0" presStyleIdx="0" presStyleCnt="1"/>
      <dgm:spPr/>
      <dgm:t>
        <a:bodyPr/>
        <a:lstStyle/>
        <a:p>
          <a:endParaRPr lang="en-US"/>
        </a:p>
      </dgm:t>
    </dgm:pt>
    <dgm:pt modelId="{D9D4D7BA-BA6D-4356-875A-E65D17B87A66}" type="pres">
      <dgm:prSet presAssocID="{D9C02DA3-C6B7-4D93-8991-1C07FDEDC3DB}" presName="node" presStyleLbl="node1" presStyleIdx="0" presStyleCnt="4" custScaleX="140432" custScaleY="142482">
        <dgm:presLayoutVars>
          <dgm:bulletEnabled val="1"/>
        </dgm:presLayoutVars>
      </dgm:prSet>
      <dgm:spPr/>
      <dgm:t>
        <a:bodyPr/>
        <a:lstStyle/>
        <a:p>
          <a:endParaRPr lang="en-US"/>
        </a:p>
      </dgm:t>
    </dgm:pt>
    <dgm:pt modelId="{CD68F9A7-5BD4-4112-9823-9EAB81409FCD}" type="pres">
      <dgm:prSet presAssocID="{D9C02DA3-C6B7-4D93-8991-1C07FDEDC3DB}" presName="dummy" presStyleCnt="0"/>
      <dgm:spPr/>
    </dgm:pt>
    <dgm:pt modelId="{2807E7F0-0E3B-4693-A36E-5C131675CA3C}" type="pres">
      <dgm:prSet presAssocID="{3807B4BC-EC2F-41A3-87CD-1BDE4834DFF6}" presName="sibTrans" presStyleLbl="sibTrans2D1" presStyleIdx="0" presStyleCnt="4"/>
      <dgm:spPr/>
      <dgm:t>
        <a:bodyPr/>
        <a:lstStyle/>
        <a:p>
          <a:endParaRPr lang="en-US"/>
        </a:p>
      </dgm:t>
    </dgm:pt>
    <dgm:pt modelId="{008CD76D-B43E-4EBF-81AA-AEB4E66BE8A8}" type="pres">
      <dgm:prSet presAssocID="{F55AD092-43F5-48C4-A886-A1E39F0F525F}" presName="node" presStyleLbl="node1" presStyleIdx="1" presStyleCnt="4" custScaleX="136095" custScaleY="132229">
        <dgm:presLayoutVars>
          <dgm:bulletEnabled val="1"/>
        </dgm:presLayoutVars>
      </dgm:prSet>
      <dgm:spPr/>
      <dgm:t>
        <a:bodyPr/>
        <a:lstStyle/>
        <a:p>
          <a:endParaRPr lang="en-US"/>
        </a:p>
      </dgm:t>
    </dgm:pt>
    <dgm:pt modelId="{E4C3FF60-CABE-4FB0-8866-1FED563FB32F}" type="pres">
      <dgm:prSet presAssocID="{F55AD092-43F5-48C4-A886-A1E39F0F525F}" presName="dummy" presStyleCnt="0"/>
      <dgm:spPr/>
    </dgm:pt>
    <dgm:pt modelId="{63AE53A5-7A34-487C-A6F7-14CA1B9E7C27}" type="pres">
      <dgm:prSet presAssocID="{970E2D95-C38B-4D57-85DA-35BC4A821835}" presName="sibTrans" presStyleLbl="sibTrans2D1" presStyleIdx="1" presStyleCnt="4"/>
      <dgm:spPr/>
      <dgm:t>
        <a:bodyPr/>
        <a:lstStyle/>
        <a:p>
          <a:endParaRPr lang="en-US"/>
        </a:p>
      </dgm:t>
    </dgm:pt>
    <dgm:pt modelId="{FFD7FA97-F812-44A1-9631-DDE8B26B7B7A}" type="pres">
      <dgm:prSet presAssocID="{F889E4E3-6AAB-408B-A8FE-395C6F807CD5}" presName="node" presStyleLbl="node1" presStyleIdx="2" presStyleCnt="4" custScaleX="158479" custScaleY="141471">
        <dgm:presLayoutVars>
          <dgm:bulletEnabled val="1"/>
        </dgm:presLayoutVars>
      </dgm:prSet>
      <dgm:spPr/>
      <dgm:t>
        <a:bodyPr/>
        <a:lstStyle/>
        <a:p>
          <a:endParaRPr lang="en-US"/>
        </a:p>
      </dgm:t>
    </dgm:pt>
    <dgm:pt modelId="{6DC95209-FA18-4F74-A01C-5AE0EDD44BAD}" type="pres">
      <dgm:prSet presAssocID="{F889E4E3-6AAB-408B-A8FE-395C6F807CD5}" presName="dummy" presStyleCnt="0"/>
      <dgm:spPr/>
    </dgm:pt>
    <dgm:pt modelId="{45E7C770-75BF-4A12-A8B4-513165B99310}" type="pres">
      <dgm:prSet presAssocID="{86679B3E-4FA6-4C36-B06C-A68AE80CE413}" presName="sibTrans" presStyleLbl="sibTrans2D1" presStyleIdx="2" presStyleCnt="4"/>
      <dgm:spPr/>
      <dgm:t>
        <a:bodyPr/>
        <a:lstStyle/>
        <a:p>
          <a:endParaRPr lang="en-US"/>
        </a:p>
      </dgm:t>
    </dgm:pt>
    <dgm:pt modelId="{8BAFBFE4-9AC3-4939-AF41-F8EBDA8E0FC1}" type="pres">
      <dgm:prSet presAssocID="{87D97AA4-2130-4893-BAD5-DE646D7E6E78}" presName="node" presStyleLbl="node1" presStyleIdx="3" presStyleCnt="4" custScaleX="145031" custScaleY="165303">
        <dgm:presLayoutVars>
          <dgm:bulletEnabled val="1"/>
        </dgm:presLayoutVars>
      </dgm:prSet>
      <dgm:spPr/>
      <dgm:t>
        <a:bodyPr/>
        <a:lstStyle/>
        <a:p>
          <a:endParaRPr lang="en-US"/>
        </a:p>
      </dgm:t>
    </dgm:pt>
    <dgm:pt modelId="{FD8FD362-2158-4080-ADCC-D6823351D4A1}" type="pres">
      <dgm:prSet presAssocID="{87D97AA4-2130-4893-BAD5-DE646D7E6E78}" presName="dummy" presStyleCnt="0"/>
      <dgm:spPr/>
    </dgm:pt>
    <dgm:pt modelId="{FA8BC0B2-925D-42AF-B37F-22210FCBFDED}" type="pres">
      <dgm:prSet presAssocID="{40A459DE-AFA3-41FB-9848-30523D5E65BC}" presName="sibTrans" presStyleLbl="sibTrans2D1" presStyleIdx="3" presStyleCnt="4"/>
      <dgm:spPr/>
      <dgm:t>
        <a:bodyPr/>
        <a:lstStyle/>
        <a:p>
          <a:endParaRPr lang="en-US"/>
        </a:p>
      </dgm:t>
    </dgm:pt>
  </dgm:ptLst>
  <dgm:cxnLst>
    <dgm:cxn modelId="{C5E7DA91-C8B6-4D20-AC2D-06EA76410A32}" type="presOf" srcId="{F889E4E3-6AAB-408B-A8FE-395C6F807CD5}" destId="{FFD7FA97-F812-44A1-9631-DDE8B26B7B7A}" srcOrd="0" destOrd="0" presId="urn:microsoft.com/office/officeart/2005/8/layout/radial6"/>
    <dgm:cxn modelId="{005EB6FC-69A9-43DA-86FC-A5E1CAE96B80}" type="presOf" srcId="{87D97AA4-2130-4893-BAD5-DE646D7E6E78}" destId="{8BAFBFE4-9AC3-4939-AF41-F8EBDA8E0FC1}" srcOrd="0" destOrd="0" presId="urn:microsoft.com/office/officeart/2005/8/layout/radial6"/>
    <dgm:cxn modelId="{5E8979C3-358D-41F0-B8F3-F9FCDADC4CCD}" srcId="{8DDE7907-D270-4CFF-8452-E3DCDE24C9DD}" destId="{F55AD092-43F5-48C4-A886-A1E39F0F525F}" srcOrd="1" destOrd="0" parTransId="{0BD6F5F2-8286-4A37-8814-71BAF4491202}" sibTransId="{970E2D95-C38B-4D57-85DA-35BC4A821835}"/>
    <dgm:cxn modelId="{FFC8ADD9-6CBD-434D-ABDA-3941A6E552E5}" srcId="{8DDE7907-D270-4CFF-8452-E3DCDE24C9DD}" destId="{F889E4E3-6AAB-408B-A8FE-395C6F807CD5}" srcOrd="2" destOrd="0" parTransId="{70D15667-34AB-46A7-80E9-42C75AC202F1}" sibTransId="{86679B3E-4FA6-4C36-B06C-A68AE80CE413}"/>
    <dgm:cxn modelId="{02E7B9F7-45EB-4EBB-8FDB-59666CC13F3C}" type="presOf" srcId="{F8F0554F-4D93-4150-9728-7B54D8741CC9}" destId="{B7F4735F-6EA7-49B4-899C-F311A9E0B2A2}" srcOrd="0" destOrd="0" presId="urn:microsoft.com/office/officeart/2005/8/layout/radial6"/>
    <dgm:cxn modelId="{EF0A916E-0B4B-4B56-BF0B-FCFADF8986D1}" type="presOf" srcId="{F55AD092-43F5-48C4-A886-A1E39F0F525F}" destId="{008CD76D-B43E-4EBF-81AA-AEB4E66BE8A8}" srcOrd="0" destOrd="0" presId="urn:microsoft.com/office/officeart/2005/8/layout/radial6"/>
    <dgm:cxn modelId="{70E349E8-879F-4BB4-99AF-E537EDCE11AB}" srcId="{8DDE7907-D270-4CFF-8452-E3DCDE24C9DD}" destId="{87D97AA4-2130-4893-BAD5-DE646D7E6E78}" srcOrd="3" destOrd="0" parTransId="{BAB1ABD9-C171-4C1C-B633-1522C0A44518}" sibTransId="{40A459DE-AFA3-41FB-9848-30523D5E65BC}"/>
    <dgm:cxn modelId="{4FB1337E-BE46-42A1-9500-C211940B97D2}" type="presOf" srcId="{3807B4BC-EC2F-41A3-87CD-1BDE4834DFF6}" destId="{2807E7F0-0E3B-4693-A36E-5C131675CA3C}" srcOrd="0" destOrd="0" presId="urn:microsoft.com/office/officeart/2005/8/layout/radial6"/>
    <dgm:cxn modelId="{7B02EE30-BB1D-41C2-AEF1-46CCF7D89CFF}" srcId="{F8F0554F-4D93-4150-9728-7B54D8741CC9}" destId="{8DDE7907-D270-4CFF-8452-E3DCDE24C9DD}" srcOrd="0" destOrd="0" parTransId="{52400AC6-D95A-4B56-8277-AA3FA2F72AEE}" sibTransId="{4006EDEE-E8C7-488E-80B9-B883CA16642E}"/>
    <dgm:cxn modelId="{702C975B-61BE-4B0F-B24B-72D1089498C6}" type="presOf" srcId="{D9C02DA3-C6B7-4D93-8991-1C07FDEDC3DB}" destId="{D9D4D7BA-BA6D-4356-875A-E65D17B87A66}" srcOrd="0" destOrd="0" presId="urn:microsoft.com/office/officeart/2005/8/layout/radial6"/>
    <dgm:cxn modelId="{5776FBEE-31BA-417C-A3A2-BC6420F41EC5}" type="presOf" srcId="{8DDE7907-D270-4CFF-8452-E3DCDE24C9DD}" destId="{81666E2B-110E-493A-8A8B-4A625467E8AF}" srcOrd="0" destOrd="0" presId="urn:microsoft.com/office/officeart/2005/8/layout/radial6"/>
    <dgm:cxn modelId="{ED10B140-DD88-4111-8DB6-333585FF601C}" type="presOf" srcId="{970E2D95-C38B-4D57-85DA-35BC4A821835}" destId="{63AE53A5-7A34-487C-A6F7-14CA1B9E7C27}" srcOrd="0" destOrd="0" presId="urn:microsoft.com/office/officeart/2005/8/layout/radial6"/>
    <dgm:cxn modelId="{B01885BD-E909-4ACA-B181-205083A65A78}" srcId="{8DDE7907-D270-4CFF-8452-E3DCDE24C9DD}" destId="{D9C02DA3-C6B7-4D93-8991-1C07FDEDC3DB}" srcOrd="0" destOrd="0" parTransId="{30999BD7-932C-44D0-933E-D99AA72DB035}" sibTransId="{3807B4BC-EC2F-41A3-87CD-1BDE4834DFF6}"/>
    <dgm:cxn modelId="{73529D7C-1A80-4A76-A63E-E718A9F2EBD0}" type="presOf" srcId="{86679B3E-4FA6-4C36-B06C-A68AE80CE413}" destId="{45E7C770-75BF-4A12-A8B4-513165B99310}" srcOrd="0" destOrd="0" presId="urn:microsoft.com/office/officeart/2005/8/layout/radial6"/>
    <dgm:cxn modelId="{DBABB12D-0E2E-40F0-A11E-700F4271288E}" type="presOf" srcId="{40A459DE-AFA3-41FB-9848-30523D5E65BC}" destId="{FA8BC0B2-925D-42AF-B37F-22210FCBFDED}" srcOrd="0" destOrd="0" presId="urn:microsoft.com/office/officeart/2005/8/layout/radial6"/>
    <dgm:cxn modelId="{28732EBE-EE89-4B75-B767-F1E934ED9A1D}" type="presParOf" srcId="{B7F4735F-6EA7-49B4-899C-F311A9E0B2A2}" destId="{81666E2B-110E-493A-8A8B-4A625467E8AF}" srcOrd="0" destOrd="0" presId="urn:microsoft.com/office/officeart/2005/8/layout/radial6"/>
    <dgm:cxn modelId="{8F29BCAB-2A51-4955-87A7-7495549DB0D8}" type="presParOf" srcId="{B7F4735F-6EA7-49B4-899C-F311A9E0B2A2}" destId="{D9D4D7BA-BA6D-4356-875A-E65D17B87A66}" srcOrd="1" destOrd="0" presId="urn:microsoft.com/office/officeart/2005/8/layout/radial6"/>
    <dgm:cxn modelId="{A38209ED-77CA-4154-8B69-FE5BFCB3F067}" type="presParOf" srcId="{B7F4735F-6EA7-49B4-899C-F311A9E0B2A2}" destId="{CD68F9A7-5BD4-4112-9823-9EAB81409FCD}" srcOrd="2" destOrd="0" presId="urn:microsoft.com/office/officeart/2005/8/layout/radial6"/>
    <dgm:cxn modelId="{539DF5AC-6B8B-4C82-A4D7-327775C3F0E3}" type="presParOf" srcId="{B7F4735F-6EA7-49B4-899C-F311A9E0B2A2}" destId="{2807E7F0-0E3B-4693-A36E-5C131675CA3C}" srcOrd="3" destOrd="0" presId="urn:microsoft.com/office/officeart/2005/8/layout/radial6"/>
    <dgm:cxn modelId="{54C40A23-4459-4DA7-A493-D73F1F4AE344}" type="presParOf" srcId="{B7F4735F-6EA7-49B4-899C-F311A9E0B2A2}" destId="{008CD76D-B43E-4EBF-81AA-AEB4E66BE8A8}" srcOrd="4" destOrd="0" presId="urn:microsoft.com/office/officeart/2005/8/layout/radial6"/>
    <dgm:cxn modelId="{043A8458-F43E-4CC0-AD72-4B6F7D1756E6}" type="presParOf" srcId="{B7F4735F-6EA7-49B4-899C-F311A9E0B2A2}" destId="{E4C3FF60-CABE-4FB0-8866-1FED563FB32F}" srcOrd="5" destOrd="0" presId="urn:microsoft.com/office/officeart/2005/8/layout/radial6"/>
    <dgm:cxn modelId="{B94F7222-5BA7-44B5-A677-E728DE527D00}" type="presParOf" srcId="{B7F4735F-6EA7-49B4-899C-F311A9E0B2A2}" destId="{63AE53A5-7A34-487C-A6F7-14CA1B9E7C27}" srcOrd="6" destOrd="0" presId="urn:microsoft.com/office/officeart/2005/8/layout/radial6"/>
    <dgm:cxn modelId="{B780EB36-0564-4A21-B6F6-13A1BDD0B41E}" type="presParOf" srcId="{B7F4735F-6EA7-49B4-899C-F311A9E0B2A2}" destId="{FFD7FA97-F812-44A1-9631-DDE8B26B7B7A}" srcOrd="7" destOrd="0" presId="urn:microsoft.com/office/officeart/2005/8/layout/radial6"/>
    <dgm:cxn modelId="{4C828349-38D6-4C80-A8D9-50C3BCB16B05}" type="presParOf" srcId="{B7F4735F-6EA7-49B4-899C-F311A9E0B2A2}" destId="{6DC95209-FA18-4F74-A01C-5AE0EDD44BAD}" srcOrd="8" destOrd="0" presId="urn:microsoft.com/office/officeart/2005/8/layout/radial6"/>
    <dgm:cxn modelId="{0DC88773-E28B-4AEC-8B40-92D70B799C29}" type="presParOf" srcId="{B7F4735F-6EA7-49B4-899C-F311A9E0B2A2}" destId="{45E7C770-75BF-4A12-A8B4-513165B99310}" srcOrd="9" destOrd="0" presId="urn:microsoft.com/office/officeart/2005/8/layout/radial6"/>
    <dgm:cxn modelId="{719097B1-0D6B-42FB-A004-5C086C3BEC87}" type="presParOf" srcId="{B7F4735F-6EA7-49B4-899C-F311A9E0B2A2}" destId="{8BAFBFE4-9AC3-4939-AF41-F8EBDA8E0FC1}" srcOrd="10" destOrd="0" presId="urn:microsoft.com/office/officeart/2005/8/layout/radial6"/>
    <dgm:cxn modelId="{6593A2DC-8D3F-4BFC-8287-95C2271ED38F}" type="presParOf" srcId="{B7F4735F-6EA7-49B4-899C-F311A9E0B2A2}" destId="{FD8FD362-2158-4080-ADCC-D6823351D4A1}" srcOrd="11" destOrd="0" presId="urn:microsoft.com/office/officeart/2005/8/layout/radial6"/>
    <dgm:cxn modelId="{DA7315BE-DE6D-4E48-83D6-6ADDF75F03C6}" type="presParOf" srcId="{B7F4735F-6EA7-49B4-899C-F311A9E0B2A2}" destId="{FA8BC0B2-925D-42AF-B37F-22210FCBFDE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A92BB5-202E-4C43-A0C7-EA8EBEBBD3B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972410D-D72C-42D7-898F-A0C468AE9E3B}">
      <dgm:prSet phldrT="[Text]"/>
      <dgm:spPr/>
      <dgm:t>
        <a:bodyPr/>
        <a:lstStyle/>
        <a:p>
          <a:r>
            <a:rPr lang="en-US" dirty="0" smtClean="0"/>
            <a:t>History</a:t>
          </a:r>
          <a:endParaRPr lang="en-US" dirty="0"/>
        </a:p>
      </dgm:t>
    </dgm:pt>
    <dgm:pt modelId="{6F6C4B08-68DA-4328-BC4D-B3799EA7934D}" type="parTrans" cxnId="{562779D4-6019-4905-B1AD-EED24B70F4C4}">
      <dgm:prSet/>
      <dgm:spPr/>
      <dgm:t>
        <a:bodyPr/>
        <a:lstStyle/>
        <a:p>
          <a:endParaRPr lang="en-US"/>
        </a:p>
      </dgm:t>
    </dgm:pt>
    <dgm:pt modelId="{18905D7A-29FC-4387-BFC8-9D0DB0547B38}" type="sibTrans" cxnId="{562779D4-6019-4905-B1AD-EED24B70F4C4}">
      <dgm:prSet/>
      <dgm:spPr/>
      <dgm:t>
        <a:bodyPr/>
        <a:lstStyle/>
        <a:p>
          <a:endParaRPr lang="en-US"/>
        </a:p>
      </dgm:t>
    </dgm:pt>
    <dgm:pt modelId="{EA158EEE-DF82-452F-8259-9EA9C74E1B5F}">
      <dgm:prSet phldrT="[Text]"/>
      <dgm:spPr/>
      <dgm:t>
        <a:bodyPr/>
        <a:lstStyle/>
        <a:p>
          <a:r>
            <a:rPr lang="en-US" dirty="0" smtClean="0"/>
            <a:t>Started as the Communications Leader for EY’s Pacific Southwest Region</a:t>
          </a:r>
          <a:endParaRPr lang="en-US" dirty="0"/>
        </a:p>
      </dgm:t>
    </dgm:pt>
    <dgm:pt modelId="{C119AB39-B01B-4994-9FA3-CCB1751E41BC}" type="parTrans" cxnId="{34FB3A0F-A27A-4D59-BD69-EA5A9EAA1198}">
      <dgm:prSet/>
      <dgm:spPr/>
      <dgm:t>
        <a:bodyPr/>
        <a:lstStyle/>
        <a:p>
          <a:endParaRPr lang="en-US"/>
        </a:p>
      </dgm:t>
    </dgm:pt>
    <dgm:pt modelId="{7AACA0E2-8A47-47A6-BBF8-D19D27326923}" type="sibTrans" cxnId="{34FB3A0F-A27A-4D59-BD69-EA5A9EAA1198}">
      <dgm:prSet/>
      <dgm:spPr/>
      <dgm:t>
        <a:bodyPr/>
        <a:lstStyle/>
        <a:p>
          <a:endParaRPr lang="en-US"/>
        </a:p>
      </dgm:t>
    </dgm:pt>
    <dgm:pt modelId="{FE0ADAFD-A01D-43ED-85A8-D2F5157453BA}">
      <dgm:prSet phldrT="[Text]"/>
      <dgm:spPr/>
      <dgm:t>
        <a:bodyPr/>
        <a:lstStyle/>
        <a:p>
          <a:r>
            <a:rPr lang="en-US" dirty="0" smtClean="0"/>
            <a:t>Became the External Communications and Marketing Leader for the West</a:t>
          </a:r>
          <a:endParaRPr lang="en-US" dirty="0"/>
        </a:p>
      </dgm:t>
    </dgm:pt>
    <dgm:pt modelId="{78A8E93B-89C5-45E2-BF58-D0FA92149791}" type="parTrans" cxnId="{47481575-5887-4B05-8558-4392F3EA3292}">
      <dgm:prSet/>
      <dgm:spPr/>
      <dgm:t>
        <a:bodyPr/>
        <a:lstStyle/>
        <a:p>
          <a:endParaRPr lang="en-US"/>
        </a:p>
      </dgm:t>
    </dgm:pt>
    <dgm:pt modelId="{A7AFAA62-3964-4EC2-8B11-7410442E3FF9}" type="sibTrans" cxnId="{47481575-5887-4B05-8558-4392F3EA3292}">
      <dgm:prSet/>
      <dgm:spPr/>
      <dgm:t>
        <a:bodyPr/>
        <a:lstStyle/>
        <a:p>
          <a:endParaRPr lang="en-US"/>
        </a:p>
      </dgm:t>
    </dgm:pt>
    <dgm:pt modelId="{38F9CBC8-3D92-431C-8160-40C6AEECE7E8}">
      <dgm:prSet phldrT="[Text]"/>
      <dgm:spPr/>
      <dgm:t>
        <a:bodyPr/>
        <a:lstStyle/>
        <a:p>
          <a:r>
            <a:rPr lang="en-US" dirty="0" smtClean="0"/>
            <a:t>Size</a:t>
          </a:r>
          <a:endParaRPr lang="en-US" dirty="0"/>
        </a:p>
      </dgm:t>
    </dgm:pt>
    <dgm:pt modelId="{E45ABB2A-7B32-470C-96ED-D6EA021DAFC6}" type="parTrans" cxnId="{307940D6-AE71-487C-9267-33AD5A64A32B}">
      <dgm:prSet/>
      <dgm:spPr/>
      <dgm:t>
        <a:bodyPr/>
        <a:lstStyle/>
        <a:p>
          <a:endParaRPr lang="en-US"/>
        </a:p>
      </dgm:t>
    </dgm:pt>
    <dgm:pt modelId="{198EBE32-0C6A-43C7-BD4A-1CC7DF9789AB}" type="sibTrans" cxnId="{307940D6-AE71-487C-9267-33AD5A64A32B}">
      <dgm:prSet/>
      <dgm:spPr/>
      <dgm:t>
        <a:bodyPr/>
        <a:lstStyle/>
        <a:p>
          <a:endParaRPr lang="en-US"/>
        </a:p>
      </dgm:t>
    </dgm:pt>
    <dgm:pt modelId="{F81E93E4-D69A-489B-8428-E516A27E1840}">
      <dgm:prSet phldrT="[Text]"/>
      <dgm:spPr/>
      <dgm:t>
        <a:bodyPr/>
        <a:lstStyle/>
        <a:p>
          <a:r>
            <a:rPr lang="en-US" dirty="0" smtClean="0"/>
            <a:t>EY has 200,000 people in 150 countries around the world.</a:t>
          </a:r>
          <a:endParaRPr lang="en-US" dirty="0"/>
        </a:p>
      </dgm:t>
    </dgm:pt>
    <dgm:pt modelId="{7CE558BF-E3F5-4592-9430-24572B927E93}" type="parTrans" cxnId="{F1BF17F4-50ED-4621-8F69-44A412EB74EC}">
      <dgm:prSet/>
      <dgm:spPr/>
      <dgm:t>
        <a:bodyPr/>
        <a:lstStyle/>
        <a:p>
          <a:endParaRPr lang="en-US"/>
        </a:p>
      </dgm:t>
    </dgm:pt>
    <dgm:pt modelId="{87F4E6FD-95E1-4BC1-AED6-A2279CD649AA}" type="sibTrans" cxnId="{F1BF17F4-50ED-4621-8F69-44A412EB74EC}">
      <dgm:prSet/>
      <dgm:spPr/>
      <dgm:t>
        <a:bodyPr/>
        <a:lstStyle/>
        <a:p>
          <a:endParaRPr lang="en-US"/>
        </a:p>
      </dgm:t>
    </dgm:pt>
    <dgm:pt modelId="{E8206E11-8E3A-4C5A-80D2-8EE3F2B25B49}">
      <dgm:prSet phldrT="[Text]"/>
      <dgm:spPr/>
      <dgm:t>
        <a:bodyPr/>
        <a:lstStyle/>
        <a:p>
          <a:r>
            <a:rPr lang="en-US" dirty="0" smtClean="0"/>
            <a:t>Location</a:t>
          </a:r>
          <a:endParaRPr lang="en-US" dirty="0"/>
        </a:p>
      </dgm:t>
    </dgm:pt>
    <dgm:pt modelId="{4F80268D-41F0-4A9D-9730-FAFDD9BF9FFA}" type="parTrans" cxnId="{CCFB9A03-CA5D-4E43-BCDB-182A2097BF63}">
      <dgm:prSet/>
      <dgm:spPr/>
      <dgm:t>
        <a:bodyPr/>
        <a:lstStyle/>
        <a:p>
          <a:endParaRPr lang="en-US"/>
        </a:p>
      </dgm:t>
    </dgm:pt>
    <dgm:pt modelId="{C303C23A-E801-4041-A451-DE58587DF924}" type="sibTrans" cxnId="{CCFB9A03-CA5D-4E43-BCDB-182A2097BF63}">
      <dgm:prSet/>
      <dgm:spPr/>
      <dgm:t>
        <a:bodyPr/>
        <a:lstStyle/>
        <a:p>
          <a:endParaRPr lang="en-US"/>
        </a:p>
      </dgm:t>
    </dgm:pt>
    <dgm:pt modelId="{4AC71B69-18A1-4E21-95E4-294A53361936}">
      <dgm:prSet phldrT="[Text]"/>
      <dgm:spPr/>
      <dgm:t>
        <a:bodyPr/>
        <a:lstStyle/>
        <a:p>
          <a:r>
            <a:rPr lang="en-US" dirty="0" smtClean="0"/>
            <a:t>I work in EY’s Los Angeles office but travel all over the West Coast.</a:t>
          </a:r>
          <a:endParaRPr lang="en-US" dirty="0"/>
        </a:p>
      </dgm:t>
    </dgm:pt>
    <dgm:pt modelId="{F3BE9EBB-5E95-4912-AF1F-8B1A1A5856C0}" type="parTrans" cxnId="{127F3911-A053-4E21-B1D7-965F7C73E78D}">
      <dgm:prSet/>
      <dgm:spPr/>
      <dgm:t>
        <a:bodyPr/>
        <a:lstStyle/>
        <a:p>
          <a:endParaRPr lang="en-US"/>
        </a:p>
      </dgm:t>
    </dgm:pt>
    <dgm:pt modelId="{B72094D3-8D58-4939-B968-2D480DBCFFAF}" type="sibTrans" cxnId="{127F3911-A053-4E21-B1D7-965F7C73E78D}">
      <dgm:prSet/>
      <dgm:spPr/>
      <dgm:t>
        <a:bodyPr/>
        <a:lstStyle/>
        <a:p>
          <a:endParaRPr lang="en-US"/>
        </a:p>
      </dgm:t>
    </dgm:pt>
    <dgm:pt modelId="{C24AC97F-5A51-4E96-A356-8FDC0B4F5601}">
      <dgm:prSet phldrT="[Text]"/>
      <dgm:spPr/>
      <dgm:t>
        <a:bodyPr/>
        <a:lstStyle/>
        <a:p>
          <a:r>
            <a:rPr lang="en-US" dirty="0" smtClean="0"/>
            <a:t>Products</a:t>
          </a:r>
          <a:endParaRPr lang="en-US" dirty="0"/>
        </a:p>
      </dgm:t>
    </dgm:pt>
    <dgm:pt modelId="{2C1C80ED-76D7-4CBB-B059-9AC916DDA732}" type="parTrans" cxnId="{868A04A8-B515-47BD-8E6F-AF476F02A968}">
      <dgm:prSet/>
      <dgm:spPr/>
      <dgm:t>
        <a:bodyPr/>
        <a:lstStyle/>
        <a:p>
          <a:endParaRPr lang="en-US"/>
        </a:p>
      </dgm:t>
    </dgm:pt>
    <dgm:pt modelId="{13F60593-7CDB-4FE5-90EF-9FDD194DEC75}" type="sibTrans" cxnId="{868A04A8-B515-47BD-8E6F-AF476F02A968}">
      <dgm:prSet/>
      <dgm:spPr/>
      <dgm:t>
        <a:bodyPr/>
        <a:lstStyle/>
        <a:p>
          <a:endParaRPr lang="en-US"/>
        </a:p>
      </dgm:t>
    </dgm:pt>
    <dgm:pt modelId="{806E6D4F-9930-45FB-A7F1-CB66DFBEF2EE}">
      <dgm:prSet phldrT="[Text]"/>
      <dgm:spPr/>
      <dgm:t>
        <a:bodyPr/>
        <a:lstStyle/>
        <a:p>
          <a:r>
            <a:rPr lang="en-US" dirty="0" smtClean="0"/>
            <a:t>Services</a:t>
          </a:r>
          <a:endParaRPr lang="en-US" dirty="0"/>
        </a:p>
      </dgm:t>
    </dgm:pt>
    <dgm:pt modelId="{6EC7F99E-C040-4A30-B62E-3FA0B41BEC88}" type="parTrans" cxnId="{3F0DC7DA-2C0B-4D1E-BF2A-08011D3FCE36}">
      <dgm:prSet/>
      <dgm:spPr/>
      <dgm:t>
        <a:bodyPr/>
        <a:lstStyle/>
        <a:p>
          <a:endParaRPr lang="en-US"/>
        </a:p>
      </dgm:t>
    </dgm:pt>
    <dgm:pt modelId="{A6EC1592-86E2-46FF-863F-177132CD9991}" type="sibTrans" cxnId="{3F0DC7DA-2C0B-4D1E-BF2A-08011D3FCE36}">
      <dgm:prSet/>
      <dgm:spPr/>
      <dgm:t>
        <a:bodyPr/>
        <a:lstStyle/>
        <a:p>
          <a:endParaRPr lang="en-US"/>
        </a:p>
      </dgm:t>
    </dgm:pt>
    <dgm:pt modelId="{9CAA02C6-7578-49D3-8CFB-467376EC9E24}">
      <dgm:prSet phldrT="[Text]"/>
      <dgm:spPr/>
      <dgm:t>
        <a:bodyPr/>
        <a:lstStyle/>
        <a:p>
          <a:r>
            <a:rPr lang="en-US" dirty="0" smtClean="0"/>
            <a:t>We provide services to large businesses.</a:t>
          </a:r>
          <a:endParaRPr lang="en-US" dirty="0"/>
        </a:p>
      </dgm:t>
    </dgm:pt>
    <dgm:pt modelId="{A2F11E30-FCDE-4487-B1BC-4F5A6EB96B1A}" type="parTrans" cxnId="{DEE48361-FA7B-4951-AF99-626CB4611FCC}">
      <dgm:prSet/>
      <dgm:spPr/>
      <dgm:t>
        <a:bodyPr/>
        <a:lstStyle/>
        <a:p>
          <a:endParaRPr lang="en-US"/>
        </a:p>
      </dgm:t>
    </dgm:pt>
    <dgm:pt modelId="{BE8902C5-4634-4669-A53C-1A8D4C2A8077}" type="sibTrans" cxnId="{DEE48361-FA7B-4951-AF99-626CB4611FCC}">
      <dgm:prSet/>
      <dgm:spPr/>
      <dgm:t>
        <a:bodyPr/>
        <a:lstStyle/>
        <a:p>
          <a:endParaRPr lang="en-US"/>
        </a:p>
      </dgm:t>
    </dgm:pt>
    <dgm:pt modelId="{B80A232F-ABAC-4F57-9DE7-712435771C3E}">
      <dgm:prSet phldrT="[Text]"/>
      <dgm:spPr/>
      <dgm:t>
        <a:bodyPr/>
        <a:lstStyle/>
        <a:p>
          <a:r>
            <a:rPr lang="en-US" dirty="0" smtClean="0"/>
            <a:t>Became the Brand and External Communications Leader for the West</a:t>
          </a:r>
          <a:endParaRPr lang="en-US" dirty="0"/>
        </a:p>
      </dgm:t>
    </dgm:pt>
    <dgm:pt modelId="{4FF59664-AF12-4166-AE57-7FBD8C08E142}" type="parTrans" cxnId="{5E9E0836-BF92-438A-87A1-0B4F6A22F45D}">
      <dgm:prSet/>
      <dgm:spPr/>
      <dgm:t>
        <a:bodyPr/>
        <a:lstStyle/>
        <a:p>
          <a:endParaRPr lang="en-US"/>
        </a:p>
      </dgm:t>
    </dgm:pt>
    <dgm:pt modelId="{415185E2-886C-4686-B047-3694FBCF7D35}" type="sibTrans" cxnId="{5E9E0836-BF92-438A-87A1-0B4F6A22F45D}">
      <dgm:prSet/>
      <dgm:spPr/>
      <dgm:t>
        <a:bodyPr/>
        <a:lstStyle/>
        <a:p>
          <a:endParaRPr lang="en-US"/>
        </a:p>
      </dgm:t>
    </dgm:pt>
    <dgm:pt modelId="{D217184D-4038-4A59-9978-10976CE6E03D}">
      <dgm:prSet phldrT="[Text]"/>
      <dgm:spPr/>
      <dgm:t>
        <a:bodyPr/>
        <a:lstStyle/>
        <a:p>
          <a:r>
            <a:rPr lang="en-US" dirty="0" smtClean="0"/>
            <a:t>There are over 6,000 people in EY’s West region.</a:t>
          </a:r>
          <a:endParaRPr lang="en-US" dirty="0"/>
        </a:p>
      </dgm:t>
    </dgm:pt>
    <dgm:pt modelId="{E32D443B-413C-43CE-B456-1983B69EE91E}" type="parTrans" cxnId="{A96D10E7-55EA-47C5-9714-C3554E195DAF}">
      <dgm:prSet/>
      <dgm:spPr/>
      <dgm:t>
        <a:bodyPr/>
        <a:lstStyle/>
        <a:p>
          <a:endParaRPr lang="en-US"/>
        </a:p>
      </dgm:t>
    </dgm:pt>
    <dgm:pt modelId="{051F9D10-CD41-4F0C-A208-20340CF08103}" type="sibTrans" cxnId="{A96D10E7-55EA-47C5-9714-C3554E195DAF}">
      <dgm:prSet/>
      <dgm:spPr/>
      <dgm:t>
        <a:bodyPr/>
        <a:lstStyle/>
        <a:p>
          <a:endParaRPr lang="en-US"/>
        </a:p>
      </dgm:t>
    </dgm:pt>
    <dgm:pt modelId="{563C70D6-DBE6-475C-8215-670E848008D1}">
      <dgm:prSet/>
      <dgm:spPr/>
      <dgm:t>
        <a:bodyPr/>
        <a:lstStyle/>
        <a:p>
          <a:r>
            <a:rPr lang="en-US" dirty="0" smtClean="0"/>
            <a:t>The services we provide are accounting, tax, transaction and consulting.</a:t>
          </a:r>
          <a:endParaRPr lang="en-US" dirty="0"/>
        </a:p>
      </dgm:t>
    </dgm:pt>
    <dgm:pt modelId="{0F2E7304-03DF-46D0-AA6C-2CFAA024DECB}" type="parTrans" cxnId="{6B45F449-6C8E-4EA8-B350-61F006C851A1}">
      <dgm:prSet/>
      <dgm:spPr/>
      <dgm:t>
        <a:bodyPr/>
        <a:lstStyle/>
        <a:p>
          <a:endParaRPr lang="en-US"/>
        </a:p>
      </dgm:t>
    </dgm:pt>
    <dgm:pt modelId="{571394B0-4FF4-469A-8815-4AE36F6605BC}" type="sibTrans" cxnId="{6B45F449-6C8E-4EA8-B350-61F006C851A1}">
      <dgm:prSet/>
      <dgm:spPr/>
      <dgm:t>
        <a:bodyPr/>
        <a:lstStyle/>
        <a:p>
          <a:endParaRPr lang="en-US"/>
        </a:p>
      </dgm:t>
    </dgm:pt>
    <dgm:pt modelId="{5642DD8F-48F8-4FAA-9584-9742425D2088}" type="pres">
      <dgm:prSet presAssocID="{4CA92BB5-202E-4C43-A0C7-EA8EBEBBD3BF}" presName="linearFlow" presStyleCnt="0">
        <dgm:presLayoutVars>
          <dgm:dir/>
          <dgm:animLvl val="lvl"/>
          <dgm:resizeHandles val="exact"/>
        </dgm:presLayoutVars>
      </dgm:prSet>
      <dgm:spPr/>
      <dgm:t>
        <a:bodyPr/>
        <a:lstStyle/>
        <a:p>
          <a:endParaRPr lang="en-US"/>
        </a:p>
      </dgm:t>
    </dgm:pt>
    <dgm:pt modelId="{145DFBCC-F6FE-45E8-A8D8-4074B5D19ECE}" type="pres">
      <dgm:prSet presAssocID="{A972410D-D72C-42D7-898F-A0C468AE9E3B}" presName="composite" presStyleCnt="0"/>
      <dgm:spPr/>
    </dgm:pt>
    <dgm:pt modelId="{7F1C463A-ECAA-453B-A73C-388F5AFB4F96}" type="pres">
      <dgm:prSet presAssocID="{A972410D-D72C-42D7-898F-A0C468AE9E3B}" presName="parentText" presStyleLbl="alignNode1" presStyleIdx="0" presStyleCnt="5">
        <dgm:presLayoutVars>
          <dgm:chMax val="1"/>
          <dgm:bulletEnabled val="1"/>
        </dgm:presLayoutVars>
      </dgm:prSet>
      <dgm:spPr/>
      <dgm:t>
        <a:bodyPr/>
        <a:lstStyle/>
        <a:p>
          <a:endParaRPr lang="en-US"/>
        </a:p>
      </dgm:t>
    </dgm:pt>
    <dgm:pt modelId="{66A0EA41-AF18-431B-B159-8FD3441BA876}" type="pres">
      <dgm:prSet presAssocID="{A972410D-D72C-42D7-898F-A0C468AE9E3B}" presName="descendantText" presStyleLbl="alignAcc1" presStyleIdx="0" presStyleCnt="5" custScaleY="123312">
        <dgm:presLayoutVars>
          <dgm:bulletEnabled val="1"/>
        </dgm:presLayoutVars>
      </dgm:prSet>
      <dgm:spPr/>
      <dgm:t>
        <a:bodyPr/>
        <a:lstStyle/>
        <a:p>
          <a:endParaRPr lang="en-US"/>
        </a:p>
      </dgm:t>
    </dgm:pt>
    <dgm:pt modelId="{5223E851-AF0E-48D2-A3C3-DA93A15D57CF}" type="pres">
      <dgm:prSet presAssocID="{18905D7A-29FC-4387-BFC8-9D0DB0547B38}" presName="sp" presStyleCnt="0"/>
      <dgm:spPr/>
    </dgm:pt>
    <dgm:pt modelId="{F7CD4FA8-1649-41A0-9841-AB9BF1C75DDD}" type="pres">
      <dgm:prSet presAssocID="{38F9CBC8-3D92-431C-8160-40C6AEECE7E8}" presName="composite" presStyleCnt="0"/>
      <dgm:spPr/>
    </dgm:pt>
    <dgm:pt modelId="{ABE2B68B-272C-4A0C-9E50-25D1C7CA2FAD}" type="pres">
      <dgm:prSet presAssocID="{38F9CBC8-3D92-431C-8160-40C6AEECE7E8}" presName="parentText" presStyleLbl="alignNode1" presStyleIdx="1" presStyleCnt="5">
        <dgm:presLayoutVars>
          <dgm:chMax val="1"/>
          <dgm:bulletEnabled val="1"/>
        </dgm:presLayoutVars>
      </dgm:prSet>
      <dgm:spPr/>
      <dgm:t>
        <a:bodyPr/>
        <a:lstStyle/>
        <a:p>
          <a:endParaRPr lang="en-US"/>
        </a:p>
      </dgm:t>
    </dgm:pt>
    <dgm:pt modelId="{30B514BE-46D7-4D38-A415-D7FF022783BA}" type="pres">
      <dgm:prSet presAssocID="{38F9CBC8-3D92-431C-8160-40C6AEECE7E8}" presName="descendantText" presStyleLbl="alignAcc1" presStyleIdx="1" presStyleCnt="5">
        <dgm:presLayoutVars>
          <dgm:bulletEnabled val="1"/>
        </dgm:presLayoutVars>
      </dgm:prSet>
      <dgm:spPr/>
      <dgm:t>
        <a:bodyPr/>
        <a:lstStyle/>
        <a:p>
          <a:endParaRPr lang="en-US"/>
        </a:p>
      </dgm:t>
    </dgm:pt>
    <dgm:pt modelId="{F0C2FE78-6B23-44D4-BB98-E358778BDC85}" type="pres">
      <dgm:prSet presAssocID="{198EBE32-0C6A-43C7-BD4A-1CC7DF9789AB}" presName="sp" presStyleCnt="0"/>
      <dgm:spPr/>
    </dgm:pt>
    <dgm:pt modelId="{DBAB7456-C711-4248-BCE1-6F1232513F49}" type="pres">
      <dgm:prSet presAssocID="{E8206E11-8E3A-4C5A-80D2-8EE3F2B25B49}" presName="composite" presStyleCnt="0"/>
      <dgm:spPr/>
    </dgm:pt>
    <dgm:pt modelId="{11A6DF24-183C-4118-AD2D-2316AB1CB656}" type="pres">
      <dgm:prSet presAssocID="{E8206E11-8E3A-4C5A-80D2-8EE3F2B25B49}" presName="parentText" presStyleLbl="alignNode1" presStyleIdx="2" presStyleCnt="5">
        <dgm:presLayoutVars>
          <dgm:chMax val="1"/>
          <dgm:bulletEnabled val="1"/>
        </dgm:presLayoutVars>
      </dgm:prSet>
      <dgm:spPr/>
      <dgm:t>
        <a:bodyPr/>
        <a:lstStyle/>
        <a:p>
          <a:endParaRPr lang="en-US"/>
        </a:p>
      </dgm:t>
    </dgm:pt>
    <dgm:pt modelId="{2E4840C1-F354-44D9-A398-5161A3DBB89F}" type="pres">
      <dgm:prSet presAssocID="{E8206E11-8E3A-4C5A-80D2-8EE3F2B25B49}" presName="descendantText" presStyleLbl="alignAcc1" presStyleIdx="2" presStyleCnt="5">
        <dgm:presLayoutVars>
          <dgm:bulletEnabled val="1"/>
        </dgm:presLayoutVars>
      </dgm:prSet>
      <dgm:spPr/>
      <dgm:t>
        <a:bodyPr/>
        <a:lstStyle/>
        <a:p>
          <a:endParaRPr lang="en-US"/>
        </a:p>
      </dgm:t>
    </dgm:pt>
    <dgm:pt modelId="{313FB1EE-EEC4-4C5F-B215-96759E4301C0}" type="pres">
      <dgm:prSet presAssocID="{C303C23A-E801-4041-A451-DE58587DF924}" presName="sp" presStyleCnt="0"/>
      <dgm:spPr/>
    </dgm:pt>
    <dgm:pt modelId="{A2374A72-D224-4C2A-9337-B885CEA601D5}" type="pres">
      <dgm:prSet presAssocID="{C24AC97F-5A51-4E96-A356-8FDC0B4F5601}" presName="composite" presStyleCnt="0"/>
      <dgm:spPr/>
    </dgm:pt>
    <dgm:pt modelId="{226B8113-CD76-4B1D-94B0-BF4B1B173FF7}" type="pres">
      <dgm:prSet presAssocID="{C24AC97F-5A51-4E96-A356-8FDC0B4F5601}" presName="parentText" presStyleLbl="alignNode1" presStyleIdx="3" presStyleCnt="5">
        <dgm:presLayoutVars>
          <dgm:chMax val="1"/>
          <dgm:bulletEnabled val="1"/>
        </dgm:presLayoutVars>
      </dgm:prSet>
      <dgm:spPr/>
      <dgm:t>
        <a:bodyPr/>
        <a:lstStyle/>
        <a:p>
          <a:endParaRPr lang="en-US"/>
        </a:p>
      </dgm:t>
    </dgm:pt>
    <dgm:pt modelId="{6A2F2BFB-E64A-4CD0-A98A-7DE9447DD690}" type="pres">
      <dgm:prSet presAssocID="{C24AC97F-5A51-4E96-A356-8FDC0B4F5601}" presName="descendantText" presStyleLbl="alignAcc1" presStyleIdx="3" presStyleCnt="5">
        <dgm:presLayoutVars>
          <dgm:bulletEnabled val="1"/>
        </dgm:presLayoutVars>
      </dgm:prSet>
      <dgm:spPr/>
      <dgm:t>
        <a:bodyPr/>
        <a:lstStyle/>
        <a:p>
          <a:endParaRPr lang="en-US"/>
        </a:p>
      </dgm:t>
    </dgm:pt>
    <dgm:pt modelId="{D6CB36C7-05F6-4B0E-910A-AEC0019B4D9B}" type="pres">
      <dgm:prSet presAssocID="{13F60593-7CDB-4FE5-90EF-9FDD194DEC75}" presName="sp" presStyleCnt="0"/>
      <dgm:spPr/>
    </dgm:pt>
    <dgm:pt modelId="{6435DB90-AA5E-4CDC-BC67-FB72FA1F5E13}" type="pres">
      <dgm:prSet presAssocID="{806E6D4F-9930-45FB-A7F1-CB66DFBEF2EE}" presName="composite" presStyleCnt="0"/>
      <dgm:spPr/>
    </dgm:pt>
    <dgm:pt modelId="{B909DF7A-9810-49F1-8644-6B5E54C44566}" type="pres">
      <dgm:prSet presAssocID="{806E6D4F-9930-45FB-A7F1-CB66DFBEF2EE}" presName="parentText" presStyleLbl="alignNode1" presStyleIdx="4" presStyleCnt="5">
        <dgm:presLayoutVars>
          <dgm:chMax val="1"/>
          <dgm:bulletEnabled val="1"/>
        </dgm:presLayoutVars>
      </dgm:prSet>
      <dgm:spPr/>
      <dgm:t>
        <a:bodyPr/>
        <a:lstStyle/>
        <a:p>
          <a:endParaRPr lang="en-US"/>
        </a:p>
      </dgm:t>
    </dgm:pt>
    <dgm:pt modelId="{1BD4153D-BF13-46DC-AF90-F6C03C8C874D}" type="pres">
      <dgm:prSet presAssocID="{806E6D4F-9930-45FB-A7F1-CB66DFBEF2EE}" presName="descendantText" presStyleLbl="alignAcc1" presStyleIdx="4" presStyleCnt="5">
        <dgm:presLayoutVars>
          <dgm:bulletEnabled val="1"/>
        </dgm:presLayoutVars>
      </dgm:prSet>
      <dgm:spPr/>
      <dgm:t>
        <a:bodyPr/>
        <a:lstStyle/>
        <a:p>
          <a:endParaRPr lang="en-US"/>
        </a:p>
      </dgm:t>
    </dgm:pt>
  </dgm:ptLst>
  <dgm:cxnLst>
    <dgm:cxn modelId="{5E9E0836-BF92-438A-87A1-0B4F6A22F45D}" srcId="{A972410D-D72C-42D7-898F-A0C468AE9E3B}" destId="{B80A232F-ABAC-4F57-9DE7-712435771C3E}" srcOrd="2" destOrd="0" parTransId="{4FF59664-AF12-4166-AE57-7FBD8C08E142}" sibTransId="{415185E2-886C-4686-B047-3694FBCF7D35}"/>
    <dgm:cxn modelId="{6DE9B998-71C8-4DE4-A1F1-22B02841D39E}" type="presOf" srcId="{C24AC97F-5A51-4E96-A356-8FDC0B4F5601}" destId="{226B8113-CD76-4B1D-94B0-BF4B1B173FF7}" srcOrd="0" destOrd="0" presId="urn:microsoft.com/office/officeart/2005/8/layout/chevron2"/>
    <dgm:cxn modelId="{868A04A8-B515-47BD-8E6F-AF476F02A968}" srcId="{4CA92BB5-202E-4C43-A0C7-EA8EBEBBD3BF}" destId="{C24AC97F-5A51-4E96-A356-8FDC0B4F5601}" srcOrd="3" destOrd="0" parTransId="{2C1C80ED-76D7-4CBB-B059-9AC916DDA732}" sibTransId="{13F60593-7CDB-4FE5-90EF-9FDD194DEC75}"/>
    <dgm:cxn modelId="{307940D6-AE71-487C-9267-33AD5A64A32B}" srcId="{4CA92BB5-202E-4C43-A0C7-EA8EBEBBD3BF}" destId="{38F9CBC8-3D92-431C-8160-40C6AEECE7E8}" srcOrd="1" destOrd="0" parTransId="{E45ABB2A-7B32-470C-96ED-D6EA021DAFC6}" sibTransId="{198EBE32-0C6A-43C7-BD4A-1CC7DF9789AB}"/>
    <dgm:cxn modelId="{6B45F449-6C8E-4EA8-B350-61F006C851A1}" srcId="{806E6D4F-9930-45FB-A7F1-CB66DFBEF2EE}" destId="{563C70D6-DBE6-475C-8215-670E848008D1}" srcOrd="0" destOrd="0" parTransId="{0F2E7304-03DF-46D0-AA6C-2CFAA024DECB}" sibTransId="{571394B0-4FF4-469A-8815-4AE36F6605BC}"/>
    <dgm:cxn modelId="{562779D4-6019-4905-B1AD-EED24B70F4C4}" srcId="{4CA92BB5-202E-4C43-A0C7-EA8EBEBBD3BF}" destId="{A972410D-D72C-42D7-898F-A0C468AE9E3B}" srcOrd="0" destOrd="0" parTransId="{6F6C4B08-68DA-4328-BC4D-B3799EA7934D}" sibTransId="{18905D7A-29FC-4387-BFC8-9D0DB0547B38}"/>
    <dgm:cxn modelId="{0E547B7C-B1E4-42B8-A12A-2E654162CC93}" type="presOf" srcId="{563C70D6-DBE6-475C-8215-670E848008D1}" destId="{1BD4153D-BF13-46DC-AF90-F6C03C8C874D}" srcOrd="0" destOrd="0" presId="urn:microsoft.com/office/officeart/2005/8/layout/chevron2"/>
    <dgm:cxn modelId="{C483EA88-DACC-4483-B205-BD5BA8C71419}" type="presOf" srcId="{EA158EEE-DF82-452F-8259-9EA9C74E1B5F}" destId="{66A0EA41-AF18-431B-B159-8FD3441BA876}" srcOrd="0" destOrd="0" presId="urn:microsoft.com/office/officeart/2005/8/layout/chevron2"/>
    <dgm:cxn modelId="{B66D7FDB-383D-4239-AE8A-760F2DAE6A52}" type="presOf" srcId="{D217184D-4038-4A59-9978-10976CE6E03D}" destId="{30B514BE-46D7-4D38-A415-D7FF022783BA}" srcOrd="0" destOrd="1" presId="urn:microsoft.com/office/officeart/2005/8/layout/chevron2"/>
    <dgm:cxn modelId="{F1BF17F4-50ED-4621-8F69-44A412EB74EC}" srcId="{38F9CBC8-3D92-431C-8160-40C6AEECE7E8}" destId="{F81E93E4-D69A-489B-8428-E516A27E1840}" srcOrd="0" destOrd="0" parTransId="{7CE558BF-E3F5-4592-9430-24572B927E93}" sibTransId="{87F4E6FD-95E1-4BC1-AED6-A2279CD649AA}"/>
    <dgm:cxn modelId="{C62ADAC9-D877-4FE2-B21D-239FF6B31425}" type="presOf" srcId="{E8206E11-8E3A-4C5A-80D2-8EE3F2B25B49}" destId="{11A6DF24-183C-4118-AD2D-2316AB1CB656}" srcOrd="0" destOrd="0" presId="urn:microsoft.com/office/officeart/2005/8/layout/chevron2"/>
    <dgm:cxn modelId="{73B27E74-5C4F-4BAF-A813-CF983648142D}" type="presOf" srcId="{4AC71B69-18A1-4E21-95E4-294A53361936}" destId="{2E4840C1-F354-44D9-A398-5161A3DBB89F}" srcOrd="0" destOrd="0" presId="urn:microsoft.com/office/officeart/2005/8/layout/chevron2"/>
    <dgm:cxn modelId="{47481575-5887-4B05-8558-4392F3EA3292}" srcId="{A972410D-D72C-42D7-898F-A0C468AE9E3B}" destId="{FE0ADAFD-A01D-43ED-85A8-D2F5157453BA}" srcOrd="1" destOrd="0" parTransId="{78A8E93B-89C5-45E2-BF58-D0FA92149791}" sibTransId="{A7AFAA62-3964-4EC2-8B11-7410442E3FF9}"/>
    <dgm:cxn modelId="{34FB3A0F-A27A-4D59-BD69-EA5A9EAA1198}" srcId="{A972410D-D72C-42D7-898F-A0C468AE9E3B}" destId="{EA158EEE-DF82-452F-8259-9EA9C74E1B5F}" srcOrd="0" destOrd="0" parTransId="{C119AB39-B01B-4994-9FA3-CCB1751E41BC}" sibTransId="{7AACA0E2-8A47-47A6-BBF8-D19D27326923}"/>
    <dgm:cxn modelId="{D47A7F0D-CB3D-4CF4-B9DA-BC7CB2FBDE7F}" type="presOf" srcId="{4CA92BB5-202E-4C43-A0C7-EA8EBEBBD3BF}" destId="{5642DD8F-48F8-4FAA-9584-9742425D2088}" srcOrd="0" destOrd="0" presId="urn:microsoft.com/office/officeart/2005/8/layout/chevron2"/>
    <dgm:cxn modelId="{B058A7CF-557A-4B92-91E6-C3AB552595FB}" type="presOf" srcId="{B80A232F-ABAC-4F57-9DE7-712435771C3E}" destId="{66A0EA41-AF18-431B-B159-8FD3441BA876}" srcOrd="0" destOrd="2" presId="urn:microsoft.com/office/officeart/2005/8/layout/chevron2"/>
    <dgm:cxn modelId="{CCFB9A03-CA5D-4E43-BCDB-182A2097BF63}" srcId="{4CA92BB5-202E-4C43-A0C7-EA8EBEBBD3BF}" destId="{E8206E11-8E3A-4C5A-80D2-8EE3F2B25B49}" srcOrd="2" destOrd="0" parTransId="{4F80268D-41F0-4A9D-9730-FAFDD9BF9FFA}" sibTransId="{C303C23A-E801-4041-A451-DE58587DF924}"/>
    <dgm:cxn modelId="{A96D10E7-55EA-47C5-9714-C3554E195DAF}" srcId="{38F9CBC8-3D92-431C-8160-40C6AEECE7E8}" destId="{D217184D-4038-4A59-9978-10976CE6E03D}" srcOrd="1" destOrd="0" parTransId="{E32D443B-413C-43CE-B456-1983B69EE91E}" sibTransId="{051F9D10-CD41-4F0C-A208-20340CF08103}"/>
    <dgm:cxn modelId="{3F0DC7DA-2C0B-4D1E-BF2A-08011D3FCE36}" srcId="{4CA92BB5-202E-4C43-A0C7-EA8EBEBBD3BF}" destId="{806E6D4F-9930-45FB-A7F1-CB66DFBEF2EE}" srcOrd="4" destOrd="0" parTransId="{6EC7F99E-C040-4A30-B62E-3FA0B41BEC88}" sibTransId="{A6EC1592-86E2-46FF-863F-177132CD9991}"/>
    <dgm:cxn modelId="{F19C354F-2C09-406E-BA1A-BD49BCE98096}" type="presOf" srcId="{FE0ADAFD-A01D-43ED-85A8-D2F5157453BA}" destId="{66A0EA41-AF18-431B-B159-8FD3441BA876}" srcOrd="0" destOrd="1" presId="urn:microsoft.com/office/officeart/2005/8/layout/chevron2"/>
    <dgm:cxn modelId="{DEE48361-FA7B-4951-AF99-626CB4611FCC}" srcId="{C24AC97F-5A51-4E96-A356-8FDC0B4F5601}" destId="{9CAA02C6-7578-49D3-8CFB-467376EC9E24}" srcOrd="0" destOrd="0" parTransId="{A2F11E30-FCDE-4487-B1BC-4F5A6EB96B1A}" sibTransId="{BE8902C5-4634-4669-A53C-1A8D4C2A8077}"/>
    <dgm:cxn modelId="{94088D96-A4BC-47C3-8435-57B32011FBC3}" type="presOf" srcId="{806E6D4F-9930-45FB-A7F1-CB66DFBEF2EE}" destId="{B909DF7A-9810-49F1-8644-6B5E54C44566}" srcOrd="0" destOrd="0" presId="urn:microsoft.com/office/officeart/2005/8/layout/chevron2"/>
    <dgm:cxn modelId="{3B25EFE7-ADB7-4824-B112-51B5C5D9899B}" type="presOf" srcId="{9CAA02C6-7578-49D3-8CFB-467376EC9E24}" destId="{6A2F2BFB-E64A-4CD0-A98A-7DE9447DD690}" srcOrd="0" destOrd="0" presId="urn:microsoft.com/office/officeart/2005/8/layout/chevron2"/>
    <dgm:cxn modelId="{C2BF7B7A-29C7-4920-A51D-D217E9AD49BB}" type="presOf" srcId="{38F9CBC8-3D92-431C-8160-40C6AEECE7E8}" destId="{ABE2B68B-272C-4A0C-9E50-25D1C7CA2FAD}" srcOrd="0" destOrd="0" presId="urn:microsoft.com/office/officeart/2005/8/layout/chevron2"/>
    <dgm:cxn modelId="{127F3911-A053-4E21-B1D7-965F7C73E78D}" srcId="{E8206E11-8E3A-4C5A-80D2-8EE3F2B25B49}" destId="{4AC71B69-18A1-4E21-95E4-294A53361936}" srcOrd="0" destOrd="0" parTransId="{F3BE9EBB-5E95-4912-AF1F-8B1A1A5856C0}" sibTransId="{B72094D3-8D58-4939-B968-2D480DBCFFAF}"/>
    <dgm:cxn modelId="{8F9718DD-19C9-4F6A-9C11-B488CD21EED2}" type="presOf" srcId="{F81E93E4-D69A-489B-8428-E516A27E1840}" destId="{30B514BE-46D7-4D38-A415-D7FF022783BA}" srcOrd="0" destOrd="0" presId="urn:microsoft.com/office/officeart/2005/8/layout/chevron2"/>
    <dgm:cxn modelId="{7213E7D7-971B-4F5F-9ED1-D24921611C65}" type="presOf" srcId="{A972410D-D72C-42D7-898F-A0C468AE9E3B}" destId="{7F1C463A-ECAA-453B-A73C-388F5AFB4F96}" srcOrd="0" destOrd="0" presId="urn:microsoft.com/office/officeart/2005/8/layout/chevron2"/>
    <dgm:cxn modelId="{528E4A11-4F52-4E70-92EC-6648CA5C4A79}" type="presParOf" srcId="{5642DD8F-48F8-4FAA-9584-9742425D2088}" destId="{145DFBCC-F6FE-45E8-A8D8-4074B5D19ECE}" srcOrd="0" destOrd="0" presId="urn:microsoft.com/office/officeart/2005/8/layout/chevron2"/>
    <dgm:cxn modelId="{CDCA146A-90AF-4B1E-BA71-46350B4E57E2}" type="presParOf" srcId="{145DFBCC-F6FE-45E8-A8D8-4074B5D19ECE}" destId="{7F1C463A-ECAA-453B-A73C-388F5AFB4F96}" srcOrd="0" destOrd="0" presId="urn:microsoft.com/office/officeart/2005/8/layout/chevron2"/>
    <dgm:cxn modelId="{937EA832-ACA6-4C79-8C0F-7A704E7F06DB}" type="presParOf" srcId="{145DFBCC-F6FE-45E8-A8D8-4074B5D19ECE}" destId="{66A0EA41-AF18-431B-B159-8FD3441BA876}" srcOrd="1" destOrd="0" presId="urn:microsoft.com/office/officeart/2005/8/layout/chevron2"/>
    <dgm:cxn modelId="{BAC67576-4833-44F4-B596-357B0FFF1DD1}" type="presParOf" srcId="{5642DD8F-48F8-4FAA-9584-9742425D2088}" destId="{5223E851-AF0E-48D2-A3C3-DA93A15D57CF}" srcOrd="1" destOrd="0" presId="urn:microsoft.com/office/officeart/2005/8/layout/chevron2"/>
    <dgm:cxn modelId="{48198347-B1AE-4E56-A98D-2FD6DD34CF9A}" type="presParOf" srcId="{5642DD8F-48F8-4FAA-9584-9742425D2088}" destId="{F7CD4FA8-1649-41A0-9841-AB9BF1C75DDD}" srcOrd="2" destOrd="0" presId="urn:microsoft.com/office/officeart/2005/8/layout/chevron2"/>
    <dgm:cxn modelId="{2867B7E3-5A31-4E48-8761-A0CF644EB00A}" type="presParOf" srcId="{F7CD4FA8-1649-41A0-9841-AB9BF1C75DDD}" destId="{ABE2B68B-272C-4A0C-9E50-25D1C7CA2FAD}" srcOrd="0" destOrd="0" presId="urn:microsoft.com/office/officeart/2005/8/layout/chevron2"/>
    <dgm:cxn modelId="{A93A5495-5FEA-4B44-8EDA-7A3ECED31C34}" type="presParOf" srcId="{F7CD4FA8-1649-41A0-9841-AB9BF1C75DDD}" destId="{30B514BE-46D7-4D38-A415-D7FF022783BA}" srcOrd="1" destOrd="0" presId="urn:microsoft.com/office/officeart/2005/8/layout/chevron2"/>
    <dgm:cxn modelId="{C77836C6-DC50-4A0B-AD42-A4275373AABB}" type="presParOf" srcId="{5642DD8F-48F8-4FAA-9584-9742425D2088}" destId="{F0C2FE78-6B23-44D4-BB98-E358778BDC85}" srcOrd="3" destOrd="0" presId="urn:microsoft.com/office/officeart/2005/8/layout/chevron2"/>
    <dgm:cxn modelId="{92B75EA3-776B-4F2C-AF0C-066B2183720B}" type="presParOf" srcId="{5642DD8F-48F8-4FAA-9584-9742425D2088}" destId="{DBAB7456-C711-4248-BCE1-6F1232513F49}" srcOrd="4" destOrd="0" presId="urn:microsoft.com/office/officeart/2005/8/layout/chevron2"/>
    <dgm:cxn modelId="{ACD672C8-B225-42D9-81F1-8B2E0F6A7F0F}" type="presParOf" srcId="{DBAB7456-C711-4248-BCE1-6F1232513F49}" destId="{11A6DF24-183C-4118-AD2D-2316AB1CB656}" srcOrd="0" destOrd="0" presId="urn:microsoft.com/office/officeart/2005/8/layout/chevron2"/>
    <dgm:cxn modelId="{9ACB8050-DB45-451C-84D9-723A68655440}" type="presParOf" srcId="{DBAB7456-C711-4248-BCE1-6F1232513F49}" destId="{2E4840C1-F354-44D9-A398-5161A3DBB89F}" srcOrd="1" destOrd="0" presId="urn:microsoft.com/office/officeart/2005/8/layout/chevron2"/>
    <dgm:cxn modelId="{1465E170-5183-4449-9100-47B1EBA8A4CA}" type="presParOf" srcId="{5642DD8F-48F8-4FAA-9584-9742425D2088}" destId="{313FB1EE-EEC4-4C5F-B215-96759E4301C0}" srcOrd="5" destOrd="0" presId="urn:microsoft.com/office/officeart/2005/8/layout/chevron2"/>
    <dgm:cxn modelId="{A3CFAD25-7AE5-45E3-9353-55E1C4E65EBD}" type="presParOf" srcId="{5642DD8F-48F8-4FAA-9584-9742425D2088}" destId="{A2374A72-D224-4C2A-9337-B885CEA601D5}" srcOrd="6" destOrd="0" presId="urn:microsoft.com/office/officeart/2005/8/layout/chevron2"/>
    <dgm:cxn modelId="{D59C832B-4E8D-4631-8BFC-ED142976D3AB}" type="presParOf" srcId="{A2374A72-D224-4C2A-9337-B885CEA601D5}" destId="{226B8113-CD76-4B1D-94B0-BF4B1B173FF7}" srcOrd="0" destOrd="0" presId="urn:microsoft.com/office/officeart/2005/8/layout/chevron2"/>
    <dgm:cxn modelId="{E1A2593C-22E3-4907-9AFC-A03B2E57ADEA}" type="presParOf" srcId="{A2374A72-D224-4C2A-9337-B885CEA601D5}" destId="{6A2F2BFB-E64A-4CD0-A98A-7DE9447DD690}" srcOrd="1" destOrd="0" presId="urn:microsoft.com/office/officeart/2005/8/layout/chevron2"/>
    <dgm:cxn modelId="{BE10E1C8-EDB0-40B9-82CF-59D2563926F8}" type="presParOf" srcId="{5642DD8F-48F8-4FAA-9584-9742425D2088}" destId="{D6CB36C7-05F6-4B0E-910A-AEC0019B4D9B}" srcOrd="7" destOrd="0" presId="urn:microsoft.com/office/officeart/2005/8/layout/chevron2"/>
    <dgm:cxn modelId="{63791AB5-6726-4350-937D-CC6981A19FAC}" type="presParOf" srcId="{5642DD8F-48F8-4FAA-9584-9742425D2088}" destId="{6435DB90-AA5E-4CDC-BC67-FB72FA1F5E13}" srcOrd="8" destOrd="0" presId="urn:microsoft.com/office/officeart/2005/8/layout/chevron2"/>
    <dgm:cxn modelId="{5C14E91B-01ED-4373-B0A5-B912F5BEA876}" type="presParOf" srcId="{6435DB90-AA5E-4CDC-BC67-FB72FA1F5E13}" destId="{B909DF7A-9810-49F1-8644-6B5E54C44566}" srcOrd="0" destOrd="0" presId="urn:microsoft.com/office/officeart/2005/8/layout/chevron2"/>
    <dgm:cxn modelId="{CB47B1A1-7C43-432B-8AAA-922D141A43E9}" type="presParOf" srcId="{6435DB90-AA5E-4CDC-BC67-FB72FA1F5E13}" destId="{1BD4153D-BF13-46DC-AF90-F6C03C8C874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50BC4-9256-4792-94D2-908CB9670B0C}" type="doc">
      <dgm:prSet loTypeId="urn:microsoft.com/office/officeart/2005/8/layout/pyramid1" loCatId="pyramid" qsTypeId="urn:microsoft.com/office/officeart/2005/8/quickstyle/simple3" qsCatId="simple" csTypeId="urn:microsoft.com/office/officeart/2005/8/colors/accent1_3" csCatId="accent1" phldr="1"/>
      <dgm:spPr/>
    </dgm:pt>
    <dgm:pt modelId="{7D4F79BF-A020-4A58-83D9-6392CAB7B48F}">
      <dgm:prSet phldrT="[Text]"/>
      <dgm:spPr/>
      <dgm:t>
        <a:bodyPr/>
        <a:lstStyle/>
        <a:p>
          <a:r>
            <a:rPr lang="en-US" b="1" dirty="0" smtClean="0"/>
            <a:t>Partner $200,000 +</a:t>
          </a:r>
          <a:endParaRPr lang="en-US" b="1" dirty="0"/>
        </a:p>
      </dgm:t>
    </dgm:pt>
    <dgm:pt modelId="{E292E41E-AA79-49AB-BDED-A61F44BCA514}" type="parTrans" cxnId="{7C6767CA-6372-4801-84F8-2C1FCA808AAF}">
      <dgm:prSet/>
      <dgm:spPr/>
      <dgm:t>
        <a:bodyPr/>
        <a:lstStyle/>
        <a:p>
          <a:endParaRPr lang="en-US"/>
        </a:p>
      </dgm:t>
    </dgm:pt>
    <dgm:pt modelId="{28A9BEBE-8464-4ADF-9EA8-8458AEEECC01}" type="sibTrans" cxnId="{7C6767CA-6372-4801-84F8-2C1FCA808AAF}">
      <dgm:prSet/>
      <dgm:spPr/>
      <dgm:t>
        <a:bodyPr/>
        <a:lstStyle/>
        <a:p>
          <a:endParaRPr lang="en-US"/>
        </a:p>
      </dgm:t>
    </dgm:pt>
    <dgm:pt modelId="{FFF04BD9-2046-426F-8363-6E6C75993CF8}">
      <dgm:prSet phldrT="[Text]"/>
      <dgm:spPr/>
      <dgm:t>
        <a:bodyPr/>
        <a:lstStyle/>
        <a:p>
          <a:r>
            <a:rPr lang="en-US" b="1" dirty="0" smtClean="0"/>
            <a:t>Senior Manager $90,000 - $200,000</a:t>
          </a:r>
          <a:endParaRPr lang="en-US" b="1" dirty="0"/>
        </a:p>
      </dgm:t>
    </dgm:pt>
    <dgm:pt modelId="{DA70EF08-7DA9-4156-AA52-618473F90DF9}" type="parTrans" cxnId="{3BCFBC42-7689-475B-9EDC-F53A3E3BCCC4}">
      <dgm:prSet/>
      <dgm:spPr/>
      <dgm:t>
        <a:bodyPr/>
        <a:lstStyle/>
        <a:p>
          <a:endParaRPr lang="en-US"/>
        </a:p>
      </dgm:t>
    </dgm:pt>
    <dgm:pt modelId="{B196BC33-A75A-4E93-B44E-BD2C22AE7357}" type="sibTrans" cxnId="{3BCFBC42-7689-475B-9EDC-F53A3E3BCCC4}">
      <dgm:prSet/>
      <dgm:spPr/>
      <dgm:t>
        <a:bodyPr/>
        <a:lstStyle/>
        <a:p>
          <a:endParaRPr lang="en-US"/>
        </a:p>
      </dgm:t>
    </dgm:pt>
    <dgm:pt modelId="{F21D3440-21E0-4946-AAE0-7E03A6DB0836}">
      <dgm:prSet phldrT="[Text]"/>
      <dgm:spPr/>
      <dgm:t>
        <a:bodyPr/>
        <a:lstStyle/>
        <a:p>
          <a:r>
            <a:rPr lang="en-US" b="1" dirty="0" smtClean="0"/>
            <a:t>Manager </a:t>
          </a:r>
        </a:p>
        <a:p>
          <a:r>
            <a:rPr lang="en-US" b="1" dirty="0" smtClean="0"/>
            <a:t>$65,000 - $90,000</a:t>
          </a:r>
          <a:endParaRPr lang="en-US" b="1" dirty="0"/>
        </a:p>
      </dgm:t>
    </dgm:pt>
    <dgm:pt modelId="{AE6C5CA0-B34F-4E61-A4CF-E5A570B8B3E5}" type="parTrans" cxnId="{5F8DD11B-0300-45ED-8F76-B521A16C2743}">
      <dgm:prSet/>
      <dgm:spPr/>
      <dgm:t>
        <a:bodyPr/>
        <a:lstStyle/>
        <a:p>
          <a:endParaRPr lang="en-US"/>
        </a:p>
      </dgm:t>
    </dgm:pt>
    <dgm:pt modelId="{3DD60544-5502-4BFF-81E6-5BDA3450372D}" type="sibTrans" cxnId="{5F8DD11B-0300-45ED-8F76-B521A16C2743}">
      <dgm:prSet/>
      <dgm:spPr/>
      <dgm:t>
        <a:bodyPr/>
        <a:lstStyle/>
        <a:p>
          <a:endParaRPr lang="en-US"/>
        </a:p>
      </dgm:t>
    </dgm:pt>
    <dgm:pt modelId="{BF9DE60C-97B0-4DDA-9246-5468AD1B00A8}">
      <dgm:prSet phldrT="[Text]"/>
      <dgm:spPr/>
      <dgm:t>
        <a:bodyPr/>
        <a:lstStyle/>
        <a:p>
          <a:r>
            <a:rPr lang="en-US" b="1" dirty="0" smtClean="0"/>
            <a:t>Senior </a:t>
          </a:r>
        </a:p>
        <a:p>
          <a:r>
            <a:rPr lang="en-US" b="1" dirty="0" smtClean="0"/>
            <a:t>$55,000 - $65,000</a:t>
          </a:r>
          <a:endParaRPr lang="en-US" b="1" dirty="0"/>
        </a:p>
      </dgm:t>
    </dgm:pt>
    <dgm:pt modelId="{45960043-4E24-4D7F-99B6-0CD8E915E64E}" type="parTrans" cxnId="{2A72FF40-B499-4865-BFB5-E10F5D8D99E5}">
      <dgm:prSet/>
      <dgm:spPr/>
      <dgm:t>
        <a:bodyPr/>
        <a:lstStyle/>
        <a:p>
          <a:endParaRPr lang="en-US"/>
        </a:p>
      </dgm:t>
    </dgm:pt>
    <dgm:pt modelId="{11856A55-69B8-4AC5-8150-BF0D2A85CAF1}" type="sibTrans" cxnId="{2A72FF40-B499-4865-BFB5-E10F5D8D99E5}">
      <dgm:prSet/>
      <dgm:spPr/>
      <dgm:t>
        <a:bodyPr/>
        <a:lstStyle/>
        <a:p>
          <a:endParaRPr lang="en-US"/>
        </a:p>
      </dgm:t>
    </dgm:pt>
    <dgm:pt modelId="{25E820B6-4513-4FBE-83AE-95AFF28F5502}">
      <dgm:prSet phldrT="[Text]"/>
      <dgm:spPr/>
      <dgm:t>
        <a:bodyPr/>
        <a:lstStyle/>
        <a:p>
          <a:r>
            <a:rPr lang="en-US" b="1" dirty="0" smtClean="0"/>
            <a:t>Staff &amp; Administrative</a:t>
          </a:r>
        </a:p>
        <a:p>
          <a:r>
            <a:rPr lang="en-US" b="1" dirty="0" smtClean="0"/>
            <a:t>$40,000 - $55,000</a:t>
          </a:r>
          <a:endParaRPr lang="en-US" b="1" dirty="0"/>
        </a:p>
      </dgm:t>
    </dgm:pt>
    <dgm:pt modelId="{73A2A63C-C1BF-476E-89E0-FF38395C4E04}" type="parTrans" cxnId="{B979A1AC-46A2-431C-A3C2-4E6E2F8429C2}">
      <dgm:prSet/>
      <dgm:spPr/>
      <dgm:t>
        <a:bodyPr/>
        <a:lstStyle/>
        <a:p>
          <a:endParaRPr lang="en-US"/>
        </a:p>
      </dgm:t>
    </dgm:pt>
    <dgm:pt modelId="{994E5ED7-4C31-46AA-824D-5615D1248FE7}" type="sibTrans" cxnId="{B979A1AC-46A2-431C-A3C2-4E6E2F8429C2}">
      <dgm:prSet/>
      <dgm:spPr/>
      <dgm:t>
        <a:bodyPr/>
        <a:lstStyle/>
        <a:p>
          <a:endParaRPr lang="en-US"/>
        </a:p>
      </dgm:t>
    </dgm:pt>
    <dgm:pt modelId="{8948CA62-C022-49BA-B8A3-128F5B3D2D88}" type="pres">
      <dgm:prSet presAssocID="{D9550BC4-9256-4792-94D2-908CB9670B0C}" presName="Name0" presStyleCnt="0">
        <dgm:presLayoutVars>
          <dgm:dir/>
          <dgm:animLvl val="lvl"/>
          <dgm:resizeHandles val="exact"/>
        </dgm:presLayoutVars>
      </dgm:prSet>
      <dgm:spPr/>
    </dgm:pt>
    <dgm:pt modelId="{7968C96B-FBD1-44BC-ADDB-6361315A2B0D}" type="pres">
      <dgm:prSet presAssocID="{7D4F79BF-A020-4A58-83D9-6392CAB7B48F}" presName="Name8" presStyleCnt="0"/>
      <dgm:spPr/>
    </dgm:pt>
    <dgm:pt modelId="{75002653-0B12-47FD-91BB-7DBAAA1AD6A9}" type="pres">
      <dgm:prSet presAssocID="{7D4F79BF-A020-4A58-83D9-6392CAB7B48F}" presName="level" presStyleLbl="node1" presStyleIdx="0" presStyleCnt="5">
        <dgm:presLayoutVars>
          <dgm:chMax val="1"/>
          <dgm:bulletEnabled val="1"/>
        </dgm:presLayoutVars>
      </dgm:prSet>
      <dgm:spPr/>
      <dgm:t>
        <a:bodyPr/>
        <a:lstStyle/>
        <a:p>
          <a:endParaRPr lang="en-US"/>
        </a:p>
      </dgm:t>
    </dgm:pt>
    <dgm:pt modelId="{4AF8088B-040B-442F-AAF8-492525953CD1}" type="pres">
      <dgm:prSet presAssocID="{7D4F79BF-A020-4A58-83D9-6392CAB7B48F}" presName="levelTx" presStyleLbl="revTx" presStyleIdx="0" presStyleCnt="0">
        <dgm:presLayoutVars>
          <dgm:chMax val="1"/>
          <dgm:bulletEnabled val="1"/>
        </dgm:presLayoutVars>
      </dgm:prSet>
      <dgm:spPr/>
      <dgm:t>
        <a:bodyPr/>
        <a:lstStyle/>
        <a:p>
          <a:endParaRPr lang="en-US"/>
        </a:p>
      </dgm:t>
    </dgm:pt>
    <dgm:pt modelId="{15EAD143-6490-485C-8008-5FA2F2BA6B2A}" type="pres">
      <dgm:prSet presAssocID="{FFF04BD9-2046-426F-8363-6E6C75993CF8}" presName="Name8" presStyleCnt="0"/>
      <dgm:spPr/>
    </dgm:pt>
    <dgm:pt modelId="{5729A023-8B29-453E-BFE9-BD2D008C1FBD}" type="pres">
      <dgm:prSet presAssocID="{FFF04BD9-2046-426F-8363-6E6C75993CF8}" presName="level" presStyleLbl="node1" presStyleIdx="1" presStyleCnt="5">
        <dgm:presLayoutVars>
          <dgm:chMax val="1"/>
          <dgm:bulletEnabled val="1"/>
        </dgm:presLayoutVars>
      </dgm:prSet>
      <dgm:spPr/>
      <dgm:t>
        <a:bodyPr/>
        <a:lstStyle/>
        <a:p>
          <a:endParaRPr lang="en-US"/>
        </a:p>
      </dgm:t>
    </dgm:pt>
    <dgm:pt modelId="{77FDC43F-4EEE-4F04-A100-C5D4CBB04D76}" type="pres">
      <dgm:prSet presAssocID="{FFF04BD9-2046-426F-8363-6E6C75993CF8}" presName="levelTx" presStyleLbl="revTx" presStyleIdx="0" presStyleCnt="0">
        <dgm:presLayoutVars>
          <dgm:chMax val="1"/>
          <dgm:bulletEnabled val="1"/>
        </dgm:presLayoutVars>
      </dgm:prSet>
      <dgm:spPr/>
      <dgm:t>
        <a:bodyPr/>
        <a:lstStyle/>
        <a:p>
          <a:endParaRPr lang="en-US"/>
        </a:p>
      </dgm:t>
    </dgm:pt>
    <dgm:pt modelId="{34373128-C896-4539-BF35-078EB747E287}" type="pres">
      <dgm:prSet presAssocID="{F21D3440-21E0-4946-AAE0-7E03A6DB0836}" presName="Name8" presStyleCnt="0"/>
      <dgm:spPr/>
    </dgm:pt>
    <dgm:pt modelId="{BE01FF0D-37A1-4902-8136-E35D5766D4C7}" type="pres">
      <dgm:prSet presAssocID="{F21D3440-21E0-4946-AAE0-7E03A6DB0836}" presName="level" presStyleLbl="node1" presStyleIdx="2" presStyleCnt="5">
        <dgm:presLayoutVars>
          <dgm:chMax val="1"/>
          <dgm:bulletEnabled val="1"/>
        </dgm:presLayoutVars>
      </dgm:prSet>
      <dgm:spPr/>
      <dgm:t>
        <a:bodyPr/>
        <a:lstStyle/>
        <a:p>
          <a:endParaRPr lang="en-US"/>
        </a:p>
      </dgm:t>
    </dgm:pt>
    <dgm:pt modelId="{A90B2CB2-2C32-48A2-B06B-AD9F72DF28C9}" type="pres">
      <dgm:prSet presAssocID="{F21D3440-21E0-4946-AAE0-7E03A6DB0836}" presName="levelTx" presStyleLbl="revTx" presStyleIdx="0" presStyleCnt="0">
        <dgm:presLayoutVars>
          <dgm:chMax val="1"/>
          <dgm:bulletEnabled val="1"/>
        </dgm:presLayoutVars>
      </dgm:prSet>
      <dgm:spPr/>
      <dgm:t>
        <a:bodyPr/>
        <a:lstStyle/>
        <a:p>
          <a:endParaRPr lang="en-US"/>
        </a:p>
      </dgm:t>
    </dgm:pt>
    <dgm:pt modelId="{286D4DEB-A742-4BB7-B5C7-B09E400F8F26}" type="pres">
      <dgm:prSet presAssocID="{BF9DE60C-97B0-4DDA-9246-5468AD1B00A8}" presName="Name8" presStyleCnt="0"/>
      <dgm:spPr/>
    </dgm:pt>
    <dgm:pt modelId="{FE378AC5-C843-4C79-BF1B-1B7897513ECB}" type="pres">
      <dgm:prSet presAssocID="{BF9DE60C-97B0-4DDA-9246-5468AD1B00A8}" presName="level" presStyleLbl="node1" presStyleIdx="3" presStyleCnt="5">
        <dgm:presLayoutVars>
          <dgm:chMax val="1"/>
          <dgm:bulletEnabled val="1"/>
        </dgm:presLayoutVars>
      </dgm:prSet>
      <dgm:spPr/>
      <dgm:t>
        <a:bodyPr/>
        <a:lstStyle/>
        <a:p>
          <a:endParaRPr lang="en-US"/>
        </a:p>
      </dgm:t>
    </dgm:pt>
    <dgm:pt modelId="{0E9172E1-1205-41A4-9A4E-79DF4EAD1185}" type="pres">
      <dgm:prSet presAssocID="{BF9DE60C-97B0-4DDA-9246-5468AD1B00A8}" presName="levelTx" presStyleLbl="revTx" presStyleIdx="0" presStyleCnt="0">
        <dgm:presLayoutVars>
          <dgm:chMax val="1"/>
          <dgm:bulletEnabled val="1"/>
        </dgm:presLayoutVars>
      </dgm:prSet>
      <dgm:spPr/>
      <dgm:t>
        <a:bodyPr/>
        <a:lstStyle/>
        <a:p>
          <a:endParaRPr lang="en-US"/>
        </a:p>
      </dgm:t>
    </dgm:pt>
    <dgm:pt modelId="{F13B87CA-4354-415C-B3CF-84D56BDC81F9}" type="pres">
      <dgm:prSet presAssocID="{25E820B6-4513-4FBE-83AE-95AFF28F5502}" presName="Name8" presStyleCnt="0"/>
      <dgm:spPr/>
    </dgm:pt>
    <dgm:pt modelId="{5B25D6DE-4328-4F31-8482-617D1AC97BC8}" type="pres">
      <dgm:prSet presAssocID="{25E820B6-4513-4FBE-83AE-95AFF28F5502}" presName="level" presStyleLbl="node1" presStyleIdx="4" presStyleCnt="5">
        <dgm:presLayoutVars>
          <dgm:chMax val="1"/>
          <dgm:bulletEnabled val="1"/>
        </dgm:presLayoutVars>
      </dgm:prSet>
      <dgm:spPr/>
      <dgm:t>
        <a:bodyPr/>
        <a:lstStyle/>
        <a:p>
          <a:endParaRPr lang="en-US"/>
        </a:p>
      </dgm:t>
    </dgm:pt>
    <dgm:pt modelId="{375E5011-67EC-4D40-9FDA-68E91A0127DF}" type="pres">
      <dgm:prSet presAssocID="{25E820B6-4513-4FBE-83AE-95AFF28F5502}" presName="levelTx" presStyleLbl="revTx" presStyleIdx="0" presStyleCnt="0">
        <dgm:presLayoutVars>
          <dgm:chMax val="1"/>
          <dgm:bulletEnabled val="1"/>
        </dgm:presLayoutVars>
      </dgm:prSet>
      <dgm:spPr/>
      <dgm:t>
        <a:bodyPr/>
        <a:lstStyle/>
        <a:p>
          <a:endParaRPr lang="en-US"/>
        </a:p>
      </dgm:t>
    </dgm:pt>
  </dgm:ptLst>
  <dgm:cxnLst>
    <dgm:cxn modelId="{3BCFBC42-7689-475B-9EDC-F53A3E3BCCC4}" srcId="{D9550BC4-9256-4792-94D2-908CB9670B0C}" destId="{FFF04BD9-2046-426F-8363-6E6C75993CF8}" srcOrd="1" destOrd="0" parTransId="{DA70EF08-7DA9-4156-AA52-618473F90DF9}" sibTransId="{B196BC33-A75A-4E93-B44E-BD2C22AE7357}"/>
    <dgm:cxn modelId="{32CF0A19-8369-460C-8394-E44487A3ECA6}" type="presOf" srcId="{FFF04BD9-2046-426F-8363-6E6C75993CF8}" destId="{5729A023-8B29-453E-BFE9-BD2D008C1FBD}" srcOrd="0" destOrd="0" presId="urn:microsoft.com/office/officeart/2005/8/layout/pyramid1"/>
    <dgm:cxn modelId="{E85B610E-0498-4C3C-992E-634DEBB8CEC2}" type="presOf" srcId="{F21D3440-21E0-4946-AAE0-7E03A6DB0836}" destId="{BE01FF0D-37A1-4902-8136-E35D5766D4C7}" srcOrd="0" destOrd="0" presId="urn:microsoft.com/office/officeart/2005/8/layout/pyramid1"/>
    <dgm:cxn modelId="{F6C2D247-E8CC-4885-A396-DF12B769CE9F}" type="presOf" srcId="{25E820B6-4513-4FBE-83AE-95AFF28F5502}" destId="{375E5011-67EC-4D40-9FDA-68E91A0127DF}" srcOrd="1" destOrd="0" presId="urn:microsoft.com/office/officeart/2005/8/layout/pyramid1"/>
    <dgm:cxn modelId="{8EB3B5EB-3124-4586-B07A-80F3BD95B5A4}" type="presOf" srcId="{BF9DE60C-97B0-4DDA-9246-5468AD1B00A8}" destId="{FE378AC5-C843-4C79-BF1B-1B7897513ECB}" srcOrd="0" destOrd="0" presId="urn:microsoft.com/office/officeart/2005/8/layout/pyramid1"/>
    <dgm:cxn modelId="{B979A1AC-46A2-431C-A3C2-4E6E2F8429C2}" srcId="{D9550BC4-9256-4792-94D2-908CB9670B0C}" destId="{25E820B6-4513-4FBE-83AE-95AFF28F5502}" srcOrd="4" destOrd="0" parTransId="{73A2A63C-C1BF-476E-89E0-FF38395C4E04}" sibTransId="{994E5ED7-4C31-46AA-824D-5615D1248FE7}"/>
    <dgm:cxn modelId="{5F8DD11B-0300-45ED-8F76-B521A16C2743}" srcId="{D9550BC4-9256-4792-94D2-908CB9670B0C}" destId="{F21D3440-21E0-4946-AAE0-7E03A6DB0836}" srcOrd="2" destOrd="0" parTransId="{AE6C5CA0-B34F-4E61-A4CF-E5A570B8B3E5}" sibTransId="{3DD60544-5502-4BFF-81E6-5BDA3450372D}"/>
    <dgm:cxn modelId="{2A72FF40-B499-4865-BFB5-E10F5D8D99E5}" srcId="{D9550BC4-9256-4792-94D2-908CB9670B0C}" destId="{BF9DE60C-97B0-4DDA-9246-5468AD1B00A8}" srcOrd="3" destOrd="0" parTransId="{45960043-4E24-4D7F-99B6-0CD8E915E64E}" sibTransId="{11856A55-69B8-4AC5-8150-BF0D2A85CAF1}"/>
    <dgm:cxn modelId="{7C6767CA-6372-4801-84F8-2C1FCA808AAF}" srcId="{D9550BC4-9256-4792-94D2-908CB9670B0C}" destId="{7D4F79BF-A020-4A58-83D9-6392CAB7B48F}" srcOrd="0" destOrd="0" parTransId="{E292E41E-AA79-49AB-BDED-A61F44BCA514}" sibTransId="{28A9BEBE-8464-4ADF-9EA8-8458AEEECC01}"/>
    <dgm:cxn modelId="{466AA1B1-7BD4-46E9-9EEF-EC69E5C1C3B7}" type="presOf" srcId="{FFF04BD9-2046-426F-8363-6E6C75993CF8}" destId="{77FDC43F-4EEE-4F04-A100-C5D4CBB04D76}" srcOrd="1" destOrd="0" presId="urn:microsoft.com/office/officeart/2005/8/layout/pyramid1"/>
    <dgm:cxn modelId="{09228662-14FA-411E-AC00-E10B521C7F7C}" type="presOf" srcId="{F21D3440-21E0-4946-AAE0-7E03A6DB0836}" destId="{A90B2CB2-2C32-48A2-B06B-AD9F72DF28C9}" srcOrd="1" destOrd="0" presId="urn:microsoft.com/office/officeart/2005/8/layout/pyramid1"/>
    <dgm:cxn modelId="{68DBD05F-E612-460D-BA28-380EDF99B3E9}" type="presOf" srcId="{D9550BC4-9256-4792-94D2-908CB9670B0C}" destId="{8948CA62-C022-49BA-B8A3-128F5B3D2D88}" srcOrd="0" destOrd="0" presId="urn:microsoft.com/office/officeart/2005/8/layout/pyramid1"/>
    <dgm:cxn modelId="{8D79C41C-CE48-49CA-9332-896D23C782F3}" type="presOf" srcId="{BF9DE60C-97B0-4DDA-9246-5468AD1B00A8}" destId="{0E9172E1-1205-41A4-9A4E-79DF4EAD1185}" srcOrd="1" destOrd="0" presId="urn:microsoft.com/office/officeart/2005/8/layout/pyramid1"/>
    <dgm:cxn modelId="{ECF057B5-05C2-4CF6-ACB7-B0A026302046}" type="presOf" srcId="{7D4F79BF-A020-4A58-83D9-6392CAB7B48F}" destId="{4AF8088B-040B-442F-AAF8-492525953CD1}" srcOrd="1" destOrd="0" presId="urn:microsoft.com/office/officeart/2005/8/layout/pyramid1"/>
    <dgm:cxn modelId="{DC4FC5E7-5F40-4489-AFCB-868F75B297DF}" type="presOf" srcId="{25E820B6-4513-4FBE-83AE-95AFF28F5502}" destId="{5B25D6DE-4328-4F31-8482-617D1AC97BC8}" srcOrd="0" destOrd="0" presId="urn:microsoft.com/office/officeart/2005/8/layout/pyramid1"/>
    <dgm:cxn modelId="{4C2B20E5-0908-42E1-83CF-82B75838CE2A}" type="presOf" srcId="{7D4F79BF-A020-4A58-83D9-6392CAB7B48F}" destId="{75002653-0B12-47FD-91BB-7DBAAA1AD6A9}" srcOrd="0" destOrd="0" presId="urn:microsoft.com/office/officeart/2005/8/layout/pyramid1"/>
    <dgm:cxn modelId="{66CDD2C6-0AA8-4E3D-9447-BC3A39E8E601}" type="presParOf" srcId="{8948CA62-C022-49BA-B8A3-128F5B3D2D88}" destId="{7968C96B-FBD1-44BC-ADDB-6361315A2B0D}" srcOrd="0" destOrd="0" presId="urn:microsoft.com/office/officeart/2005/8/layout/pyramid1"/>
    <dgm:cxn modelId="{84F16D4C-3183-4693-B37D-CAB77B536E53}" type="presParOf" srcId="{7968C96B-FBD1-44BC-ADDB-6361315A2B0D}" destId="{75002653-0B12-47FD-91BB-7DBAAA1AD6A9}" srcOrd="0" destOrd="0" presId="urn:microsoft.com/office/officeart/2005/8/layout/pyramid1"/>
    <dgm:cxn modelId="{EE7A2CED-6DD9-4E97-AF60-5DD3803B6498}" type="presParOf" srcId="{7968C96B-FBD1-44BC-ADDB-6361315A2B0D}" destId="{4AF8088B-040B-442F-AAF8-492525953CD1}" srcOrd="1" destOrd="0" presId="urn:microsoft.com/office/officeart/2005/8/layout/pyramid1"/>
    <dgm:cxn modelId="{97C39097-1205-45EB-8B17-0F6CD7262F04}" type="presParOf" srcId="{8948CA62-C022-49BA-B8A3-128F5B3D2D88}" destId="{15EAD143-6490-485C-8008-5FA2F2BA6B2A}" srcOrd="1" destOrd="0" presId="urn:microsoft.com/office/officeart/2005/8/layout/pyramid1"/>
    <dgm:cxn modelId="{33788855-F3A0-448F-B2A5-D71A3A36172E}" type="presParOf" srcId="{15EAD143-6490-485C-8008-5FA2F2BA6B2A}" destId="{5729A023-8B29-453E-BFE9-BD2D008C1FBD}" srcOrd="0" destOrd="0" presId="urn:microsoft.com/office/officeart/2005/8/layout/pyramid1"/>
    <dgm:cxn modelId="{A951DDBC-3268-473D-85F3-79365597B0C5}" type="presParOf" srcId="{15EAD143-6490-485C-8008-5FA2F2BA6B2A}" destId="{77FDC43F-4EEE-4F04-A100-C5D4CBB04D76}" srcOrd="1" destOrd="0" presId="urn:microsoft.com/office/officeart/2005/8/layout/pyramid1"/>
    <dgm:cxn modelId="{B593FEE2-03A4-4399-8644-5B562EFDB641}" type="presParOf" srcId="{8948CA62-C022-49BA-B8A3-128F5B3D2D88}" destId="{34373128-C896-4539-BF35-078EB747E287}" srcOrd="2" destOrd="0" presId="urn:microsoft.com/office/officeart/2005/8/layout/pyramid1"/>
    <dgm:cxn modelId="{FB229CAD-BA52-4BB8-9D50-5D8C219ED1C3}" type="presParOf" srcId="{34373128-C896-4539-BF35-078EB747E287}" destId="{BE01FF0D-37A1-4902-8136-E35D5766D4C7}" srcOrd="0" destOrd="0" presId="urn:microsoft.com/office/officeart/2005/8/layout/pyramid1"/>
    <dgm:cxn modelId="{16DC5E9E-AF7E-4CBC-BB4B-6A44A9D676DE}" type="presParOf" srcId="{34373128-C896-4539-BF35-078EB747E287}" destId="{A90B2CB2-2C32-48A2-B06B-AD9F72DF28C9}" srcOrd="1" destOrd="0" presId="urn:microsoft.com/office/officeart/2005/8/layout/pyramid1"/>
    <dgm:cxn modelId="{1AA85BBE-941D-42C2-BADB-F9B175ACD256}" type="presParOf" srcId="{8948CA62-C022-49BA-B8A3-128F5B3D2D88}" destId="{286D4DEB-A742-4BB7-B5C7-B09E400F8F26}" srcOrd="3" destOrd="0" presId="urn:microsoft.com/office/officeart/2005/8/layout/pyramid1"/>
    <dgm:cxn modelId="{8CD43005-EF9A-4D69-B7AE-8D0D91B12E02}" type="presParOf" srcId="{286D4DEB-A742-4BB7-B5C7-B09E400F8F26}" destId="{FE378AC5-C843-4C79-BF1B-1B7897513ECB}" srcOrd="0" destOrd="0" presId="urn:microsoft.com/office/officeart/2005/8/layout/pyramid1"/>
    <dgm:cxn modelId="{62F5B08D-14FB-40E3-8A76-4B830D05C0C9}" type="presParOf" srcId="{286D4DEB-A742-4BB7-B5C7-B09E400F8F26}" destId="{0E9172E1-1205-41A4-9A4E-79DF4EAD1185}" srcOrd="1" destOrd="0" presId="urn:microsoft.com/office/officeart/2005/8/layout/pyramid1"/>
    <dgm:cxn modelId="{D51CAB97-73A3-4AC6-83AE-62544F602215}" type="presParOf" srcId="{8948CA62-C022-49BA-B8A3-128F5B3D2D88}" destId="{F13B87CA-4354-415C-B3CF-84D56BDC81F9}" srcOrd="4" destOrd="0" presId="urn:microsoft.com/office/officeart/2005/8/layout/pyramid1"/>
    <dgm:cxn modelId="{5F76D7D5-59BF-4D40-9124-8C6A0C206619}" type="presParOf" srcId="{F13B87CA-4354-415C-B3CF-84D56BDC81F9}" destId="{5B25D6DE-4328-4F31-8482-617D1AC97BC8}" srcOrd="0" destOrd="0" presId="urn:microsoft.com/office/officeart/2005/8/layout/pyramid1"/>
    <dgm:cxn modelId="{09A6E5AA-5962-49C4-9997-1E4A455E7F97}" type="presParOf" srcId="{F13B87CA-4354-415C-B3CF-84D56BDC81F9}" destId="{375E5011-67EC-4D40-9FDA-68E91A0127D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2F73F-5400-4144-A148-7E71A76C9D2B}">
      <dsp:nvSpPr>
        <dsp:cNvPr id="0" name=""/>
        <dsp:cNvSpPr/>
      </dsp:nvSpPr>
      <dsp:spPr>
        <a:xfrm>
          <a:off x="1413705" y="3123819"/>
          <a:ext cx="188280" cy="18828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68D23-3AB8-4644-A50C-B4DD7234616D}">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755650">
            <a:lnSpc>
              <a:spcPct val="90000"/>
            </a:lnSpc>
            <a:spcBef>
              <a:spcPct val="0"/>
            </a:spcBef>
            <a:spcAft>
              <a:spcPct val="35000"/>
            </a:spcAft>
          </a:pPr>
          <a:r>
            <a:rPr lang="en-US" sz="1700" kern="1200" dirty="0" smtClean="0"/>
            <a:t>I thought about being a nun when I was young…</a:t>
          </a:r>
          <a:endParaRPr lang="en-US" sz="1700" kern="1200" dirty="0"/>
        </a:p>
      </dsp:txBody>
      <dsp:txXfrm>
        <a:off x="1507845" y="3217959"/>
        <a:ext cx="1687279" cy="1308003"/>
      </dsp:txXfrm>
    </dsp:sp>
    <dsp:sp modelId="{C32D6E46-C84D-4CB3-B9D2-8FF45C5B7479}">
      <dsp:nvSpPr>
        <dsp:cNvPr id="0" name=""/>
        <dsp:cNvSpPr/>
      </dsp:nvSpPr>
      <dsp:spPr>
        <a:xfrm>
          <a:off x="3075638" y="1893662"/>
          <a:ext cx="340352" cy="34035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A3DA7-A1F8-4D90-8743-641E5C504B9D}">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755650">
            <a:lnSpc>
              <a:spcPct val="90000"/>
            </a:lnSpc>
            <a:spcBef>
              <a:spcPct val="0"/>
            </a:spcBef>
            <a:spcAft>
              <a:spcPct val="35000"/>
            </a:spcAft>
          </a:pPr>
          <a:r>
            <a:rPr lang="en-US" sz="1700" kern="1200" dirty="0" smtClean="0"/>
            <a:t>I tried lots of different things along the way</a:t>
          </a:r>
          <a:endParaRPr lang="en-US" sz="1700" kern="1200" dirty="0"/>
        </a:p>
      </dsp:txBody>
      <dsp:txXfrm>
        <a:off x="3245815"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755650">
            <a:lnSpc>
              <a:spcPct val="90000"/>
            </a:lnSpc>
            <a:spcBef>
              <a:spcPct val="0"/>
            </a:spcBef>
            <a:spcAft>
              <a:spcPct val="35000"/>
            </a:spcAft>
          </a:pPr>
          <a:r>
            <a:rPr lang="en-US" sz="1700" kern="1200" dirty="0" smtClean="0"/>
            <a:t>I am now the Western US Brand and External Communications leader at EY</a:t>
          </a:r>
          <a:endParaRPr lang="en-US" sz="1700" kern="1200" dirty="0"/>
        </a:p>
      </dsp:txBody>
      <dsp:txXfrm>
        <a:off x="5309654" y="1380418"/>
        <a:ext cx="1737969" cy="3145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BC0B2-925D-42AF-B37F-22210FCBFDED}">
      <dsp:nvSpPr>
        <dsp:cNvPr id="0" name=""/>
        <dsp:cNvSpPr/>
      </dsp:nvSpPr>
      <dsp:spPr>
        <a:xfrm>
          <a:off x="2398731" y="524676"/>
          <a:ext cx="3482283" cy="3482283"/>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7C770-75BF-4A12-A8B4-513165B99310}">
      <dsp:nvSpPr>
        <dsp:cNvPr id="0" name=""/>
        <dsp:cNvSpPr/>
      </dsp:nvSpPr>
      <dsp:spPr>
        <a:xfrm>
          <a:off x="2398731" y="524676"/>
          <a:ext cx="3482283" cy="34822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AE53A5-7A34-487C-A6F7-14CA1B9E7C27}">
      <dsp:nvSpPr>
        <dsp:cNvPr id="0" name=""/>
        <dsp:cNvSpPr/>
      </dsp:nvSpPr>
      <dsp:spPr>
        <a:xfrm>
          <a:off x="2398731" y="524676"/>
          <a:ext cx="3482283" cy="34822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7E7F0-0E3B-4693-A36E-5C131675CA3C}">
      <dsp:nvSpPr>
        <dsp:cNvPr id="0" name=""/>
        <dsp:cNvSpPr/>
      </dsp:nvSpPr>
      <dsp:spPr>
        <a:xfrm>
          <a:off x="2398731" y="524676"/>
          <a:ext cx="3482283" cy="3482283"/>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666E2B-110E-493A-8A8B-4A625467E8AF}">
      <dsp:nvSpPr>
        <dsp:cNvPr id="0" name=""/>
        <dsp:cNvSpPr/>
      </dsp:nvSpPr>
      <dsp:spPr>
        <a:xfrm>
          <a:off x="3338210" y="1464155"/>
          <a:ext cx="1603325" cy="160332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Brand and External Communications Leader</a:t>
          </a:r>
          <a:endParaRPr lang="en-US" sz="1200" kern="1200" dirty="0"/>
        </a:p>
      </dsp:txBody>
      <dsp:txXfrm>
        <a:off x="3573012" y="1698957"/>
        <a:ext cx="1133721" cy="1133721"/>
      </dsp:txXfrm>
    </dsp:sp>
    <dsp:sp modelId="{D9D4D7BA-BA6D-4356-875A-E65D17B87A66}">
      <dsp:nvSpPr>
        <dsp:cNvPr id="0" name=""/>
        <dsp:cNvSpPr/>
      </dsp:nvSpPr>
      <dsp:spPr>
        <a:xfrm>
          <a:off x="3351819" y="-234477"/>
          <a:ext cx="1576107" cy="159911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Public Relations</a:t>
          </a:r>
          <a:endParaRPr lang="en-US" sz="1100" kern="1200" dirty="0"/>
        </a:p>
      </dsp:txBody>
      <dsp:txXfrm>
        <a:off x="3582635" y="-292"/>
        <a:ext cx="1114475" cy="1130745"/>
      </dsp:txXfrm>
    </dsp:sp>
    <dsp:sp modelId="{008CD76D-B43E-4EBF-81AA-AEB4E66BE8A8}">
      <dsp:nvSpPr>
        <dsp:cNvPr id="0" name=""/>
        <dsp:cNvSpPr/>
      </dsp:nvSpPr>
      <dsp:spPr>
        <a:xfrm>
          <a:off x="5076894" y="1523796"/>
          <a:ext cx="1527431" cy="148404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Social media</a:t>
          </a:r>
          <a:endParaRPr lang="en-US" sz="1100" kern="1200" dirty="0"/>
        </a:p>
      </dsp:txBody>
      <dsp:txXfrm>
        <a:off x="5300581" y="1741129"/>
        <a:ext cx="1080057" cy="1049376"/>
      </dsp:txXfrm>
    </dsp:sp>
    <dsp:sp modelId="{FFD7FA97-F812-44A1-9631-DDE8B26B7B7A}">
      <dsp:nvSpPr>
        <dsp:cNvPr id="0" name=""/>
        <dsp:cNvSpPr/>
      </dsp:nvSpPr>
      <dsp:spPr>
        <a:xfrm>
          <a:off x="3250545" y="3172671"/>
          <a:ext cx="1778653" cy="158776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Message development</a:t>
          </a:r>
          <a:endParaRPr lang="en-US" sz="1100" kern="1200" dirty="0"/>
        </a:p>
      </dsp:txBody>
      <dsp:txXfrm>
        <a:off x="3511023" y="3405194"/>
        <a:ext cx="1257697" cy="1122722"/>
      </dsp:txXfrm>
    </dsp:sp>
    <dsp:sp modelId="{8BAFBFE4-9AC3-4939-AF41-F8EBDA8E0FC1}">
      <dsp:nvSpPr>
        <dsp:cNvPr id="0" name=""/>
        <dsp:cNvSpPr/>
      </dsp:nvSpPr>
      <dsp:spPr>
        <a:xfrm>
          <a:off x="1625273" y="1338197"/>
          <a:ext cx="1627723" cy="185524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Writing</a:t>
          </a:r>
          <a:endParaRPr lang="en-US" sz="1100" kern="1200" dirty="0"/>
        </a:p>
      </dsp:txBody>
      <dsp:txXfrm>
        <a:off x="1863648" y="1609891"/>
        <a:ext cx="1150973" cy="1311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C463A-ECAA-453B-A73C-388F5AFB4F96}">
      <dsp:nvSpPr>
        <dsp:cNvPr id="0" name=""/>
        <dsp:cNvSpPr/>
      </dsp:nvSpPr>
      <dsp:spPr>
        <a:xfrm rot="5400000">
          <a:off x="-177633" y="271313"/>
          <a:ext cx="1184225" cy="82895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History</a:t>
          </a:r>
          <a:endParaRPr lang="en-US" sz="1700" kern="1200" dirty="0"/>
        </a:p>
      </dsp:txBody>
      <dsp:txXfrm rot="-5400000">
        <a:off x="2" y="508158"/>
        <a:ext cx="828957" cy="355268"/>
      </dsp:txXfrm>
    </dsp:sp>
    <dsp:sp modelId="{66A0EA41-AF18-431B-B159-8FD3441BA876}">
      <dsp:nvSpPr>
        <dsp:cNvPr id="0" name=""/>
        <dsp:cNvSpPr/>
      </dsp:nvSpPr>
      <dsp:spPr>
        <a:xfrm rot="5400000">
          <a:off x="4245183" y="-3412268"/>
          <a:ext cx="949189" cy="778164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Started as the Communications Leader for EY’s Pacific Southwest Region</a:t>
          </a:r>
          <a:endParaRPr lang="en-US" sz="1600" kern="1200" dirty="0"/>
        </a:p>
        <a:p>
          <a:pPr marL="171450" lvl="1" indent="-171450" algn="l" defTabSz="711200">
            <a:lnSpc>
              <a:spcPct val="90000"/>
            </a:lnSpc>
            <a:spcBef>
              <a:spcPct val="0"/>
            </a:spcBef>
            <a:spcAft>
              <a:spcPct val="15000"/>
            </a:spcAft>
            <a:buChar char="••"/>
          </a:pPr>
          <a:r>
            <a:rPr lang="en-US" sz="1600" kern="1200" dirty="0" smtClean="0"/>
            <a:t>Became the External Communications and Marketing Leader for the West</a:t>
          </a:r>
          <a:endParaRPr lang="en-US" sz="1600" kern="1200" dirty="0"/>
        </a:p>
        <a:p>
          <a:pPr marL="171450" lvl="1" indent="-171450" algn="l" defTabSz="711200">
            <a:lnSpc>
              <a:spcPct val="90000"/>
            </a:lnSpc>
            <a:spcBef>
              <a:spcPct val="0"/>
            </a:spcBef>
            <a:spcAft>
              <a:spcPct val="15000"/>
            </a:spcAft>
            <a:buChar char="••"/>
          </a:pPr>
          <a:r>
            <a:rPr lang="en-US" sz="1600" kern="1200" dirty="0" smtClean="0"/>
            <a:t>Became the Brand and External Communications Leader for the West</a:t>
          </a:r>
          <a:endParaRPr lang="en-US" sz="1600" kern="1200" dirty="0"/>
        </a:p>
      </dsp:txBody>
      <dsp:txXfrm rot="-5400000">
        <a:off x="828957" y="50294"/>
        <a:ext cx="7735306" cy="856517"/>
      </dsp:txXfrm>
    </dsp:sp>
    <dsp:sp modelId="{ABE2B68B-272C-4A0C-9E50-25D1C7CA2FAD}">
      <dsp:nvSpPr>
        <dsp:cNvPr id="0" name=""/>
        <dsp:cNvSpPr/>
      </dsp:nvSpPr>
      <dsp:spPr>
        <a:xfrm rot="5400000">
          <a:off x="-177633" y="1341497"/>
          <a:ext cx="1184225" cy="82895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Size</a:t>
          </a:r>
          <a:endParaRPr lang="en-US" sz="1700" kern="1200" dirty="0"/>
        </a:p>
      </dsp:txBody>
      <dsp:txXfrm rot="-5400000">
        <a:off x="2" y="1578342"/>
        <a:ext cx="828957" cy="355268"/>
      </dsp:txXfrm>
    </dsp:sp>
    <dsp:sp modelId="{30B514BE-46D7-4D38-A415-D7FF022783BA}">
      <dsp:nvSpPr>
        <dsp:cNvPr id="0" name=""/>
        <dsp:cNvSpPr/>
      </dsp:nvSpPr>
      <dsp:spPr>
        <a:xfrm rot="5400000">
          <a:off x="4334905" y="-2342083"/>
          <a:ext cx="769746" cy="778164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EY has 200,000 people in 150 countries around the world.</a:t>
          </a:r>
          <a:endParaRPr lang="en-US" sz="1600" kern="1200" dirty="0"/>
        </a:p>
        <a:p>
          <a:pPr marL="171450" lvl="1" indent="-171450" algn="l" defTabSz="711200">
            <a:lnSpc>
              <a:spcPct val="90000"/>
            </a:lnSpc>
            <a:spcBef>
              <a:spcPct val="0"/>
            </a:spcBef>
            <a:spcAft>
              <a:spcPct val="15000"/>
            </a:spcAft>
            <a:buChar char="••"/>
          </a:pPr>
          <a:r>
            <a:rPr lang="en-US" sz="1600" kern="1200" dirty="0" smtClean="0"/>
            <a:t>There are over 6,000 people in EY’s West region.</a:t>
          </a:r>
          <a:endParaRPr lang="en-US" sz="1600" kern="1200" dirty="0"/>
        </a:p>
      </dsp:txBody>
      <dsp:txXfrm rot="-5400000">
        <a:off x="828957" y="1201441"/>
        <a:ext cx="7744066" cy="694594"/>
      </dsp:txXfrm>
    </dsp:sp>
    <dsp:sp modelId="{11A6DF24-183C-4118-AD2D-2316AB1CB656}">
      <dsp:nvSpPr>
        <dsp:cNvPr id="0" name=""/>
        <dsp:cNvSpPr/>
      </dsp:nvSpPr>
      <dsp:spPr>
        <a:xfrm rot="5400000">
          <a:off x="-177633" y="2411681"/>
          <a:ext cx="1184225" cy="82895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Location</a:t>
          </a:r>
          <a:endParaRPr lang="en-US" sz="1700" kern="1200" dirty="0"/>
        </a:p>
      </dsp:txBody>
      <dsp:txXfrm rot="-5400000">
        <a:off x="2" y="2648526"/>
        <a:ext cx="828957" cy="355268"/>
      </dsp:txXfrm>
    </dsp:sp>
    <dsp:sp modelId="{2E4840C1-F354-44D9-A398-5161A3DBB89F}">
      <dsp:nvSpPr>
        <dsp:cNvPr id="0" name=""/>
        <dsp:cNvSpPr/>
      </dsp:nvSpPr>
      <dsp:spPr>
        <a:xfrm rot="5400000">
          <a:off x="4334905" y="-1271899"/>
          <a:ext cx="769746" cy="778164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 work in EY’s Los Angeles office but travel all over the West Coast.</a:t>
          </a:r>
          <a:endParaRPr lang="en-US" sz="1600" kern="1200" dirty="0"/>
        </a:p>
      </dsp:txBody>
      <dsp:txXfrm rot="-5400000">
        <a:off x="828957" y="2271625"/>
        <a:ext cx="7744066" cy="694594"/>
      </dsp:txXfrm>
    </dsp:sp>
    <dsp:sp modelId="{226B8113-CD76-4B1D-94B0-BF4B1B173FF7}">
      <dsp:nvSpPr>
        <dsp:cNvPr id="0" name=""/>
        <dsp:cNvSpPr/>
      </dsp:nvSpPr>
      <dsp:spPr>
        <a:xfrm rot="5400000">
          <a:off x="-177633" y="3481866"/>
          <a:ext cx="1184225" cy="82895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Products</a:t>
          </a:r>
          <a:endParaRPr lang="en-US" sz="1700" kern="1200" dirty="0"/>
        </a:p>
      </dsp:txBody>
      <dsp:txXfrm rot="-5400000">
        <a:off x="2" y="3718711"/>
        <a:ext cx="828957" cy="355268"/>
      </dsp:txXfrm>
    </dsp:sp>
    <dsp:sp modelId="{6A2F2BFB-E64A-4CD0-A98A-7DE9447DD690}">
      <dsp:nvSpPr>
        <dsp:cNvPr id="0" name=""/>
        <dsp:cNvSpPr/>
      </dsp:nvSpPr>
      <dsp:spPr>
        <a:xfrm rot="5400000">
          <a:off x="4334905" y="-201715"/>
          <a:ext cx="769746" cy="778164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We provide services to large businesses.</a:t>
          </a:r>
          <a:endParaRPr lang="en-US" sz="1600" kern="1200" dirty="0"/>
        </a:p>
      </dsp:txBody>
      <dsp:txXfrm rot="-5400000">
        <a:off x="828957" y="3341809"/>
        <a:ext cx="7744066" cy="694594"/>
      </dsp:txXfrm>
    </dsp:sp>
    <dsp:sp modelId="{B909DF7A-9810-49F1-8644-6B5E54C44566}">
      <dsp:nvSpPr>
        <dsp:cNvPr id="0" name=""/>
        <dsp:cNvSpPr/>
      </dsp:nvSpPr>
      <dsp:spPr>
        <a:xfrm rot="5400000">
          <a:off x="-177633" y="4552050"/>
          <a:ext cx="1184225" cy="82895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Services</a:t>
          </a:r>
          <a:endParaRPr lang="en-US" sz="1700" kern="1200" dirty="0"/>
        </a:p>
      </dsp:txBody>
      <dsp:txXfrm rot="-5400000">
        <a:off x="2" y="4788895"/>
        <a:ext cx="828957" cy="355268"/>
      </dsp:txXfrm>
    </dsp:sp>
    <dsp:sp modelId="{1BD4153D-BF13-46DC-AF90-F6C03C8C874D}">
      <dsp:nvSpPr>
        <dsp:cNvPr id="0" name=""/>
        <dsp:cNvSpPr/>
      </dsp:nvSpPr>
      <dsp:spPr>
        <a:xfrm rot="5400000">
          <a:off x="4334905" y="868468"/>
          <a:ext cx="769746" cy="778164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The services we provide are accounting, tax, transaction and consulting.</a:t>
          </a:r>
          <a:endParaRPr lang="en-US" sz="1600" kern="1200" dirty="0"/>
        </a:p>
      </dsp:txBody>
      <dsp:txXfrm rot="-5400000">
        <a:off x="828957" y="4411992"/>
        <a:ext cx="7744066" cy="694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02653-0B12-47FD-91BB-7DBAAA1AD6A9}">
      <dsp:nvSpPr>
        <dsp:cNvPr id="0" name=""/>
        <dsp:cNvSpPr/>
      </dsp:nvSpPr>
      <dsp:spPr>
        <a:xfrm>
          <a:off x="3108960" y="0"/>
          <a:ext cx="1554480" cy="1021080"/>
        </a:xfrm>
        <a:prstGeom prst="trapezoid">
          <a:avLst>
            <a:gd name="adj" fmla="val 76119"/>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Partner $200,000 +</a:t>
          </a:r>
          <a:endParaRPr lang="en-US" sz="2200" b="1" kern="1200" dirty="0"/>
        </a:p>
      </dsp:txBody>
      <dsp:txXfrm>
        <a:off x="3108960" y="0"/>
        <a:ext cx="1554480" cy="1021080"/>
      </dsp:txXfrm>
    </dsp:sp>
    <dsp:sp modelId="{5729A023-8B29-453E-BFE9-BD2D008C1FBD}">
      <dsp:nvSpPr>
        <dsp:cNvPr id="0" name=""/>
        <dsp:cNvSpPr/>
      </dsp:nvSpPr>
      <dsp:spPr>
        <a:xfrm>
          <a:off x="2331720" y="1021080"/>
          <a:ext cx="3108960" cy="1021080"/>
        </a:xfrm>
        <a:prstGeom prst="trapezoid">
          <a:avLst>
            <a:gd name="adj" fmla="val 76119"/>
          </a:avLst>
        </a:prstGeom>
        <a:gradFill rotWithShape="0">
          <a:gsLst>
            <a:gs pos="0">
              <a:schemeClr val="accent1">
                <a:shade val="80000"/>
                <a:hueOff val="76561"/>
                <a:satOff val="-1098"/>
                <a:lumOff val="6404"/>
                <a:alphaOff val="0"/>
                <a:tint val="50000"/>
                <a:satMod val="300000"/>
              </a:schemeClr>
            </a:gs>
            <a:gs pos="35000">
              <a:schemeClr val="accent1">
                <a:shade val="80000"/>
                <a:hueOff val="76561"/>
                <a:satOff val="-1098"/>
                <a:lumOff val="6404"/>
                <a:alphaOff val="0"/>
                <a:tint val="37000"/>
                <a:satMod val="300000"/>
              </a:schemeClr>
            </a:gs>
            <a:gs pos="100000">
              <a:schemeClr val="accent1">
                <a:shade val="80000"/>
                <a:hueOff val="76561"/>
                <a:satOff val="-1098"/>
                <a:lumOff val="64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Senior Manager $90,000 - $200,000</a:t>
          </a:r>
          <a:endParaRPr lang="en-US" sz="2200" b="1" kern="1200" dirty="0"/>
        </a:p>
      </dsp:txBody>
      <dsp:txXfrm>
        <a:off x="2875788" y="1021080"/>
        <a:ext cx="2020824" cy="1021080"/>
      </dsp:txXfrm>
    </dsp:sp>
    <dsp:sp modelId="{BE01FF0D-37A1-4902-8136-E35D5766D4C7}">
      <dsp:nvSpPr>
        <dsp:cNvPr id="0" name=""/>
        <dsp:cNvSpPr/>
      </dsp:nvSpPr>
      <dsp:spPr>
        <a:xfrm>
          <a:off x="1554479" y="2042160"/>
          <a:ext cx="4663440" cy="1021080"/>
        </a:xfrm>
        <a:prstGeom prst="trapezoid">
          <a:avLst>
            <a:gd name="adj" fmla="val 76119"/>
          </a:avLst>
        </a:prstGeom>
        <a:gradFill rotWithShape="0">
          <a:gsLst>
            <a:gs pos="0">
              <a:schemeClr val="accent1">
                <a:shade val="80000"/>
                <a:hueOff val="153123"/>
                <a:satOff val="-2196"/>
                <a:lumOff val="12807"/>
                <a:alphaOff val="0"/>
                <a:tint val="50000"/>
                <a:satMod val="300000"/>
              </a:schemeClr>
            </a:gs>
            <a:gs pos="35000">
              <a:schemeClr val="accent1">
                <a:shade val="80000"/>
                <a:hueOff val="153123"/>
                <a:satOff val="-2196"/>
                <a:lumOff val="12807"/>
                <a:alphaOff val="0"/>
                <a:tint val="37000"/>
                <a:satMod val="300000"/>
              </a:schemeClr>
            </a:gs>
            <a:gs pos="100000">
              <a:schemeClr val="accent1">
                <a:shade val="80000"/>
                <a:hueOff val="153123"/>
                <a:satOff val="-2196"/>
                <a:lumOff val="128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Manager </a:t>
          </a:r>
        </a:p>
        <a:p>
          <a:pPr lvl="0" algn="ctr" defTabSz="977900">
            <a:lnSpc>
              <a:spcPct val="90000"/>
            </a:lnSpc>
            <a:spcBef>
              <a:spcPct val="0"/>
            </a:spcBef>
            <a:spcAft>
              <a:spcPct val="35000"/>
            </a:spcAft>
          </a:pPr>
          <a:r>
            <a:rPr lang="en-US" sz="2200" b="1" kern="1200" dirty="0" smtClean="0"/>
            <a:t>$65,000 - $90,000</a:t>
          </a:r>
          <a:endParaRPr lang="en-US" sz="2200" b="1" kern="1200" dirty="0"/>
        </a:p>
      </dsp:txBody>
      <dsp:txXfrm>
        <a:off x="2370581" y="2042160"/>
        <a:ext cx="3031236" cy="1021080"/>
      </dsp:txXfrm>
    </dsp:sp>
    <dsp:sp modelId="{FE378AC5-C843-4C79-BF1B-1B7897513ECB}">
      <dsp:nvSpPr>
        <dsp:cNvPr id="0" name=""/>
        <dsp:cNvSpPr/>
      </dsp:nvSpPr>
      <dsp:spPr>
        <a:xfrm>
          <a:off x="777239" y="3063239"/>
          <a:ext cx="6217920" cy="1021080"/>
        </a:xfrm>
        <a:prstGeom prst="trapezoid">
          <a:avLst>
            <a:gd name="adj" fmla="val 76119"/>
          </a:avLst>
        </a:prstGeom>
        <a:gradFill rotWithShape="0">
          <a:gsLst>
            <a:gs pos="0">
              <a:schemeClr val="accent1">
                <a:shade val="80000"/>
                <a:hueOff val="229684"/>
                <a:satOff val="-3294"/>
                <a:lumOff val="19211"/>
                <a:alphaOff val="0"/>
                <a:tint val="50000"/>
                <a:satMod val="300000"/>
              </a:schemeClr>
            </a:gs>
            <a:gs pos="35000">
              <a:schemeClr val="accent1">
                <a:shade val="80000"/>
                <a:hueOff val="229684"/>
                <a:satOff val="-3294"/>
                <a:lumOff val="19211"/>
                <a:alphaOff val="0"/>
                <a:tint val="37000"/>
                <a:satMod val="300000"/>
              </a:schemeClr>
            </a:gs>
            <a:gs pos="100000">
              <a:schemeClr val="accent1">
                <a:shade val="80000"/>
                <a:hueOff val="229684"/>
                <a:satOff val="-3294"/>
                <a:lumOff val="1921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Senior </a:t>
          </a:r>
        </a:p>
        <a:p>
          <a:pPr lvl="0" algn="ctr" defTabSz="977900">
            <a:lnSpc>
              <a:spcPct val="90000"/>
            </a:lnSpc>
            <a:spcBef>
              <a:spcPct val="0"/>
            </a:spcBef>
            <a:spcAft>
              <a:spcPct val="35000"/>
            </a:spcAft>
          </a:pPr>
          <a:r>
            <a:rPr lang="en-US" sz="2200" b="1" kern="1200" dirty="0" smtClean="0"/>
            <a:t>$55,000 - $65,000</a:t>
          </a:r>
          <a:endParaRPr lang="en-US" sz="2200" b="1" kern="1200" dirty="0"/>
        </a:p>
      </dsp:txBody>
      <dsp:txXfrm>
        <a:off x="1865375" y="3063239"/>
        <a:ext cx="4041648" cy="1021080"/>
      </dsp:txXfrm>
    </dsp:sp>
    <dsp:sp modelId="{5B25D6DE-4328-4F31-8482-617D1AC97BC8}">
      <dsp:nvSpPr>
        <dsp:cNvPr id="0" name=""/>
        <dsp:cNvSpPr/>
      </dsp:nvSpPr>
      <dsp:spPr>
        <a:xfrm>
          <a:off x="0" y="4084319"/>
          <a:ext cx="7772400" cy="1021080"/>
        </a:xfrm>
        <a:prstGeom prst="trapezoid">
          <a:avLst>
            <a:gd name="adj" fmla="val 76119"/>
          </a:avLst>
        </a:prstGeom>
        <a:gradFill rotWithShape="0">
          <a:gsLst>
            <a:gs pos="0">
              <a:schemeClr val="accent1">
                <a:shade val="80000"/>
                <a:hueOff val="306246"/>
                <a:satOff val="-4392"/>
                <a:lumOff val="25615"/>
                <a:alphaOff val="0"/>
                <a:tint val="50000"/>
                <a:satMod val="300000"/>
              </a:schemeClr>
            </a:gs>
            <a:gs pos="35000">
              <a:schemeClr val="accent1">
                <a:shade val="80000"/>
                <a:hueOff val="306246"/>
                <a:satOff val="-4392"/>
                <a:lumOff val="25615"/>
                <a:alphaOff val="0"/>
                <a:tint val="37000"/>
                <a:satMod val="300000"/>
              </a:schemeClr>
            </a:gs>
            <a:gs pos="100000">
              <a:schemeClr val="accent1">
                <a:shade val="80000"/>
                <a:hueOff val="306246"/>
                <a:satOff val="-4392"/>
                <a:lumOff val="25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Staff &amp; Administrative</a:t>
          </a:r>
        </a:p>
        <a:p>
          <a:pPr lvl="0" algn="ctr" defTabSz="977900">
            <a:lnSpc>
              <a:spcPct val="90000"/>
            </a:lnSpc>
            <a:spcBef>
              <a:spcPct val="0"/>
            </a:spcBef>
            <a:spcAft>
              <a:spcPct val="35000"/>
            </a:spcAft>
          </a:pPr>
          <a:r>
            <a:rPr lang="en-US" sz="2200" b="1" kern="1200" dirty="0" smtClean="0"/>
            <a:t>$40,000 - $55,000</a:t>
          </a:r>
          <a:endParaRPr lang="en-US" sz="2200" b="1" kern="1200" dirty="0"/>
        </a:p>
      </dsp:txBody>
      <dsp:txXfrm>
        <a:off x="1360169" y="4084319"/>
        <a:ext cx="5052060" cy="10210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81E273B8-0D18-4E9C-BF7D-9C149D358DEC}" type="datetimeFigureOut">
              <a:rPr lang="en-US" smtClean="0"/>
              <a:t>3/10/2016</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033B8992-C8B0-4304-BB6C-AA3869A08D86}" type="slidenum">
              <a:rPr lang="en-US" smtClean="0"/>
              <a:t>‹#›</a:t>
            </a:fld>
            <a:endParaRPr lang="en-US"/>
          </a:p>
        </p:txBody>
      </p:sp>
    </p:spTree>
    <p:extLst>
      <p:ext uri="{BB962C8B-B14F-4D97-AF65-F5344CB8AC3E}">
        <p14:creationId xmlns:p14="http://schemas.microsoft.com/office/powerpoint/2010/main" val="1913541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C70AA8B-C0B0-49DC-A79B-CAEEBBCE26C0}" type="datetimeFigureOut">
              <a:rPr lang="en-US" smtClean="0"/>
              <a:pPr/>
              <a:t>3/10/2016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current company (history, size, location, products and services,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84398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168535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24</a:t>
            </a:fld>
            <a:endParaRPr lang="en-US" dirty="0"/>
          </a:p>
        </p:txBody>
      </p:sp>
    </p:spTree>
    <p:extLst>
      <p:ext uri="{BB962C8B-B14F-4D97-AF65-F5344CB8AC3E}">
        <p14:creationId xmlns:p14="http://schemas.microsoft.com/office/powerpoint/2010/main" val="184350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307914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8" name="Slide Number Placeholder 7"/>
          <p:cNvSpPr>
            <a:spLocks noGrp="1"/>
          </p:cNvSpPr>
          <p:nvPr>
            <p:ph type="sldNum" sz="quarter" idx="11"/>
          </p:nvPr>
        </p:nvSpPr>
        <p:spPr/>
        <p:txBody>
          <a:body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7F2F7-3283-420B-B94F-97F12CB48990}" type="datetimeFigureOut">
              <a:rPr lang="en-US" smtClean="0">
                <a:solidFill>
                  <a:prstClr val="black">
                    <a:tint val="75000"/>
                  </a:prstClr>
                </a:solidFill>
              </a:rPr>
              <a:pPr/>
              <a:t>3/10/2016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6F3B8-E016-4FD6-ACA0-1E32EA852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04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3/10/2016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3/10/2016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7F2F7-3283-420B-B94F-97F12CB48990}" type="datetimeFigureOut">
              <a:rPr lang="en-US" smtClean="0">
                <a:solidFill>
                  <a:prstClr val="black">
                    <a:tint val="75000"/>
                  </a:prstClr>
                </a:solidFill>
              </a:rPr>
              <a:pPr/>
              <a:t>3/10/2016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6F3B8-E016-4FD6-ACA0-1E32EA852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929461"/>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9XS4PZyJTVI"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youtube.com/watch?v=_461iC1gXkA"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gi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895601"/>
          </a:xfrm>
        </p:spPr>
        <p:txBody>
          <a:bodyPr/>
          <a:lstStyle/>
          <a:p>
            <a:r>
              <a:rPr lang="en-US" sz="7200" dirty="0" smtClean="0">
                <a:latin typeface="Batang" panose="02030600000101010101" pitchFamily="18" charset="-127"/>
                <a:ea typeface="Batang" panose="02030600000101010101" pitchFamily="18" charset="-127"/>
              </a:rPr>
              <a:t>YBA GUEST </a:t>
            </a:r>
            <a:br>
              <a:rPr lang="en-US" sz="7200" dirty="0" smtClean="0">
                <a:latin typeface="Batang" panose="02030600000101010101" pitchFamily="18" charset="-127"/>
                <a:ea typeface="Batang" panose="02030600000101010101" pitchFamily="18" charset="-127"/>
              </a:rPr>
            </a:br>
            <a:r>
              <a:rPr lang="en-US" sz="7200" dirty="0">
                <a:latin typeface="Batang" panose="02030600000101010101" pitchFamily="18" charset="-127"/>
                <a:ea typeface="Batang" panose="02030600000101010101" pitchFamily="18" charset="-127"/>
              </a:rPr>
              <a:t>L</a:t>
            </a:r>
            <a:r>
              <a:rPr lang="en-US" sz="7200" dirty="0" smtClean="0">
                <a:latin typeface="Batang" panose="02030600000101010101" pitchFamily="18" charset="-127"/>
                <a:ea typeface="Batang" panose="02030600000101010101" pitchFamily="18" charset="-127"/>
              </a:rPr>
              <a:t>inda Whalen</a:t>
            </a:r>
            <a:endParaRPr lang="en-US" sz="7200" dirty="0">
              <a:latin typeface="Batang" panose="02030600000101010101" pitchFamily="18" charset="-127"/>
              <a:ea typeface="Batang" panose="02030600000101010101" pitchFamily="18" charset="-127"/>
            </a:endParaRPr>
          </a:p>
        </p:txBody>
      </p:sp>
      <p:sp>
        <p:nvSpPr>
          <p:cNvPr id="3" name="Subtitle 2"/>
          <p:cNvSpPr>
            <a:spLocks noGrp="1"/>
          </p:cNvSpPr>
          <p:nvPr>
            <p:ph type="subTitle" idx="1"/>
          </p:nvPr>
        </p:nvSpPr>
        <p:spPr>
          <a:xfrm>
            <a:off x="5105400" y="3962400"/>
            <a:ext cx="2514600" cy="1219200"/>
          </a:xfrm>
        </p:spPr>
        <p:txBody>
          <a:bodyPr/>
          <a:lstStyle/>
          <a:p>
            <a:r>
              <a:rPr lang="en-US" dirty="0" smtClean="0"/>
              <a:t>March 16, 2016</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07671" y="2911930"/>
            <a:ext cx="3048000" cy="3581400"/>
          </a:xfrm>
          <a:prstGeom prst="rect">
            <a:avLst/>
          </a:prstGeom>
        </p:spPr>
      </p:pic>
    </p:spTree>
    <p:extLst>
      <p:ext uri="{BB962C8B-B14F-4D97-AF65-F5344CB8AC3E}">
        <p14:creationId xmlns:p14="http://schemas.microsoft.com/office/powerpoint/2010/main" val="188426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latin typeface="Batang" panose="02030600000101010101" pitchFamily="18" charset="-127"/>
                <a:ea typeface="Batang" panose="02030600000101010101" pitchFamily="18" charset="-127"/>
              </a:rPr>
              <a:t>College &amp; Grad school</a:t>
            </a:r>
            <a:endParaRPr lang="en-US"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457200" y="1219200"/>
            <a:ext cx="8229600" cy="1134653"/>
          </a:xfrm>
        </p:spPr>
        <p:txBody>
          <a:bodyPr>
            <a:normAutofit lnSpcReduction="10000"/>
          </a:bodyPr>
          <a:lstStyle/>
          <a:p>
            <a:r>
              <a:rPr lang="en-US" dirty="0" smtClean="0"/>
              <a:t>I attended college/grad school in four cities: Chicago, Williamsburg, VA; San Francisco (undergrad) and Los Angeles (graduate school)</a:t>
            </a:r>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pic>
        <p:nvPicPr>
          <p:cNvPr id="3076" name="Picture 4" descr="http://www.mapsofworld.com/usa/maps/usa-map-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2000" y="2362200"/>
            <a:ext cx="7228288" cy="3971253"/>
          </a:xfrm>
          <a:prstGeom prst="rect">
            <a:avLst/>
          </a:prstGeom>
          <a:solidFill>
            <a:srgbClr val="FF0000"/>
          </a:solidFill>
          <a:ln>
            <a:solidFill>
              <a:srgbClr val="FF0000">
                <a:alpha val="3000"/>
              </a:srgbClr>
            </a:solidFill>
          </a:ln>
          <a:extLst/>
        </p:spPr>
      </p:pic>
      <p:sp>
        <p:nvSpPr>
          <p:cNvPr id="4" name="Donut 3"/>
          <p:cNvSpPr/>
          <p:nvPr/>
        </p:nvSpPr>
        <p:spPr>
          <a:xfrm flipH="1">
            <a:off x="6392313" y="3810000"/>
            <a:ext cx="708573" cy="499727"/>
          </a:xfrm>
          <a:prstGeom prst="donut">
            <a:avLst>
              <a:gd name="adj" fmla="val 104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flipH="1">
            <a:off x="5105400" y="3405680"/>
            <a:ext cx="479973" cy="499727"/>
          </a:xfrm>
          <a:prstGeom prst="donut">
            <a:avLst>
              <a:gd name="adj" fmla="val 104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flipH="1">
            <a:off x="1219199" y="4059863"/>
            <a:ext cx="277877" cy="249864"/>
          </a:xfrm>
          <a:prstGeom prst="donut">
            <a:avLst>
              <a:gd name="adj" fmla="val 104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flipH="1">
            <a:off x="1543039" y="4648200"/>
            <a:ext cx="277877" cy="249864"/>
          </a:xfrm>
          <a:prstGeom prst="donut">
            <a:avLst>
              <a:gd name="adj" fmla="val 104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267200" y="1600200"/>
            <a:ext cx="4422775" cy="609600"/>
          </a:xfrm>
        </p:spPr>
        <p:txBody>
          <a:bodyPr/>
          <a:lstStyle/>
          <a:p>
            <a:r>
              <a:rPr lang="en-US" dirty="0" smtClean="0"/>
              <a:t>Jobs I worked while in College</a:t>
            </a:r>
            <a:endParaRPr lang="en-US" dirty="0"/>
          </a:p>
        </p:txBody>
      </p:sp>
      <p:sp>
        <p:nvSpPr>
          <p:cNvPr id="6" name="Content Placeholder 5"/>
          <p:cNvSpPr>
            <a:spLocks noGrp="1"/>
          </p:cNvSpPr>
          <p:nvPr>
            <p:ph sz="quarter" idx="14"/>
          </p:nvPr>
        </p:nvSpPr>
        <p:spPr/>
        <p:txBody>
          <a:bodyPr>
            <a:normAutofit fontScale="70000" lnSpcReduction="20000"/>
          </a:bodyPr>
          <a:lstStyle/>
          <a:p>
            <a:r>
              <a:rPr lang="en-US" sz="2800" dirty="0" smtClean="0"/>
              <a:t>Cashier in hotel gift shop</a:t>
            </a:r>
          </a:p>
          <a:p>
            <a:r>
              <a:rPr lang="en-US" sz="2800" dirty="0" smtClean="0"/>
              <a:t>Library clerk</a:t>
            </a:r>
          </a:p>
          <a:p>
            <a:r>
              <a:rPr lang="en-US" sz="2800" dirty="0" smtClean="0"/>
              <a:t>Waitress</a:t>
            </a:r>
          </a:p>
          <a:p>
            <a:r>
              <a:rPr lang="en-US" sz="2800" dirty="0" smtClean="0"/>
              <a:t>Bakery clerk</a:t>
            </a:r>
          </a:p>
          <a:p>
            <a:r>
              <a:rPr lang="en-US" sz="2800" dirty="0" smtClean="0"/>
              <a:t>Law office – collecting money!</a:t>
            </a:r>
          </a:p>
          <a:p>
            <a:r>
              <a:rPr lang="en-US" sz="2800" dirty="0" smtClean="0"/>
              <a:t>Carpenter</a:t>
            </a:r>
          </a:p>
          <a:p>
            <a:pPr marL="0" indent="0">
              <a:buNone/>
            </a:pPr>
            <a:endParaRPr lang="en-US" dirty="0" smtClean="0"/>
          </a:p>
          <a:p>
            <a:pPr marL="0" indent="0">
              <a:buNone/>
            </a:pPr>
            <a:r>
              <a:rPr lang="en-US" sz="3100" dirty="0" smtClean="0"/>
              <a:t>Job </a:t>
            </a:r>
            <a:r>
              <a:rPr lang="en-US" sz="3100" dirty="0"/>
              <a:t>I worked while in </a:t>
            </a:r>
            <a:r>
              <a:rPr lang="en-US" sz="3100" dirty="0" smtClean="0"/>
              <a:t>Grad School</a:t>
            </a:r>
            <a:endParaRPr lang="en-US" sz="3100" dirty="0"/>
          </a:p>
          <a:p>
            <a:endParaRPr lang="en-US" sz="2600" dirty="0" smtClean="0"/>
          </a:p>
          <a:p>
            <a:r>
              <a:rPr lang="en-US" sz="2600" dirty="0" smtClean="0"/>
              <a:t>EY West Region Brand </a:t>
            </a:r>
            <a:r>
              <a:rPr lang="en-US" sz="2600" dirty="0" smtClean="0"/>
              <a:t>and External Communications Leader </a:t>
            </a:r>
          </a:p>
          <a:p>
            <a:endParaRPr lang="en-US" dirty="0" smtClean="0"/>
          </a:p>
          <a:p>
            <a:endParaRPr lang="en-US" dirty="0"/>
          </a:p>
        </p:txBody>
      </p:sp>
      <p:sp>
        <p:nvSpPr>
          <p:cNvPr id="8" name="Title 1"/>
          <p:cNvSpPr>
            <a:spLocks noGrp="1"/>
          </p:cNvSpPr>
          <p:nvPr>
            <p:ph type="title"/>
          </p:nvPr>
        </p:nvSpPr>
        <p:spPr>
          <a:xfrm>
            <a:off x="533400" y="381000"/>
            <a:ext cx="8229600" cy="1143000"/>
          </a:xfrm>
        </p:spPr>
        <p:txBody>
          <a:bodyPr/>
          <a:lstStyle/>
          <a:p>
            <a:r>
              <a:rPr lang="en-US" dirty="0" smtClean="0">
                <a:latin typeface="Batang" panose="02030600000101010101" pitchFamily="18" charset="-127"/>
                <a:ea typeface="Batang" panose="02030600000101010101" pitchFamily="18" charset="-127"/>
              </a:rPr>
              <a:t>College or </a:t>
            </a:r>
            <a:br>
              <a:rPr lang="en-US" dirty="0" smtClean="0">
                <a:latin typeface="Batang" panose="02030600000101010101" pitchFamily="18" charset="-127"/>
                <a:ea typeface="Batang" panose="02030600000101010101" pitchFamily="18" charset="-127"/>
              </a:rPr>
            </a:br>
            <a:r>
              <a:rPr lang="en-US" dirty="0" smtClean="0">
                <a:latin typeface="Batang" panose="02030600000101010101" pitchFamily="18" charset="-127"/>
                <a:ea typeface="Batang" panose="02030600000101010101" pitchFamily="18" charset="-127"/>
              </a:rPr>
              <a:t>Graduate School</a:t>
            </a:r>
            <a:endParaRPr lang="en-US" dirty="0">
              <a:latin typeface="Batang" panose="02030600000101010101" pitchFamily="18" charset="-127"/>
              <a:ea typeface="Batang" panose="02030600000101010101" pitchFamily="18" charset="-127"/>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667" t="7778" r="45833"/>
          <a:stretch/>
        </p:blipFill>
        <p:spPr>
          <a:xfrm>
            <a:off x="1371600" y="1600200"/>
            <a:ext cx="2514600" cy="4638040"/>
          </a:xfrm>
          <a:prstGeom prst="rect">
            <a:avLst/>
          </a:prstGeom>
        </p:spPr>
      </p:pic>
    </p:spTree>
    <p:extLst>
      <p:ext uri="{BB962C8B-B14F-4D97-AF65-F5344CB8AC3E}">
        <p14:creationId xmlns:p14="http://schemas.microsoft.com/office/powerpoint/2010/main" val="4272455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l"/>
            <a:r>
              <a:rPr lang="en-US" dirty="0" smtClean="0"/>
              <a:t>Favorite classes </a:t>
            </a:r>
            <a:endParaRPr lang="en-US" dirty="0"/>
          </a:p>
        </p:txBody>
      </p:sp>
      <p:sp>
        <p:nvSpPr>
          <p:cNvPr id="5" name="Text Placeholder 4"/>
          <p:cNvSpPr>
            <a:spLocks noGrp="1"/>
          </p:cNvSpPr>
          <p:nvPr>
            <p:ph type="body" sz="quarter" idx="3"/>
          </p:nvPr>
        </p:nvSpPr>
        <p:spPr/>
        <p:txBody>
          <a:bodyPr/>
          <a:lstStyle/>
          <a:p>
            <a:pPr algn="l"/>
            <a:r>
              <a:rPr lang="en-US" dirty="0" smtClean="0"/>
              <a:t>Least favorite classes</a:t>
            </a:r>
            <a:endParaRPr lang="en-US" dirty="0"/>
          </a:p>
        </p:txBody>
      </p:sp>
      <p:sp>
        <p:nvSpPr>
          <p:cNvPr id="4" name="Content Placeholder 3"/>
          <p:cNvSpPr>
            <a:spLocks noGrp="1"/>
          </p:cNvSpPr>
          <p:nvPr>
            <p:ph sz="quarter" idx="13"/>
          </p:nvPr>
        </p:nvSpPr>
        <p:spPr/>
        <p:txBody>
          <a:bodyPr/>
          <a:lstStyle/>
          <a:p>
            <a:r>
              <a:rPr lang="en-US" dirty="0" smtClean="0"/>
              <a:t>English</a:t>
            </a:r>
          </a:p>
          <a:p>
            <a:r>
              <a:rPr lang="en-US" dirty="0" smtClean="0"/>
              <a:t>Spanish</a:t>
            </a:r>
          </a:p>
          <a:p>
            <a:r>
              <a:rPr lang="en-US" dirty="0" smtClean="0"/>
              <a:t>History</a:t>
            </a:r>
          </a:p>
          <a:p>
            <a:r>
              <a:rPr lang="en-US" dirty="0" smtClean="0"/>
              <a:t>Every class in Grad School was my favorite!!</a:t>
            </a:r>
            <a:endParaRPr lang="en-US" dirty="0"/>
          </a:p>
          <a:p>
            <a:endParaRPr lang="en-US" dirty="0" smtClean="0"/>
          </a:p>
          <a:p>
            <a:endParaRPr lang="en-US" dirty="0"/>
          </a:p>
        </p:txBody>
      </p:sp>
      <p:sp>
        <p:nvSpPr>
          <p:cNvPr id="6" name="Content Placeholder 5"/>
          <p:cNvSpPr>
            <a:spLocks noGrp="1"/>
          </p:cNvSpPr>
          <p:nvPr>
            <p:ph sz="quarter" idx="14"/>
          </p:nvPr>
        </p:nvSpPr>
        <p:spPr/>
        <p:txBody>
          <a:bodyPr/>
          <a:lstStyle/>
          <a:p>
            <a:r>
              <a:rPr lang="en-US" dirty="0" smtClean="0"/>
              <a:t>Calculus (but I did pass!)</a:t>
            </a:r>
          </a:p>
          <a:p>
            <a:r>
              <a:rPr lang="en-US" dirty="0" smtClean="0"/>
              <a:t>Trigonometry (I dropped this class)</a:t>
            </a:r>
          </a:p>
          <a:p>
            <a:r>
              <a:rPr lang="en-US" dirty="0" smtClean="0"/>
              <a:t>Astronomy</a:t>
            </a:r>
          </a:p>
          <a:p>
            <a:r>
              <a:rPr lang="en-US" dirty="0" smtClean="0"/>
              <a:t>Accounting</a:t>
            </a:r>
            <a:endParaRPr lang="en-US" dirty="0"/>
          </a:p>
        </p:txBody>
      </p:sp>
      <p:sp>
        <p:nvSpPr>
          <p:cNvPr id="8" name="Title 1"/>
          <p:cNvSpPr>
            <a:spLocks noGrp="1"/>
          </p:cNvSpPr>
          <p:nvPr>
            <p:ph type="title"/>
          </p:nvPr>
        </p:nvSpPr>
        <p:spPr>
          <a:xfrm>
            <a:off x="533400" y="381000"/>
            <a:ext cx="8229600" cy="1143000"/>
          </a:xfrm>
        </p:spPr>
        <p:txBody>
          <a:bodyPr/>
          <a:lstStyle/>
          <a:p>
            <a:r>
              <a:rPr lang="en-US" dirty="0" smtClean="0">
                <a:latin typeface="Batang" panose="02030600000101010101" pitchFamily="18" charset="-127"/>
                <a:ea typeface="Batang" panose="02030600000101010101" pitchFamily="18" charset="-127"/>
              </a:rPr>
              <a:t>College or </a:t>
            </a:r>
            <a:br>
              <a:rPr lang="en-US" dirty="0" smtClean="0">
                <a:latin typeface="Batang" panose="02030600000101010101" pitchFamily="18" charset="-127"/>
                <a:ea typeface="Batang" panose="02030600000101010101" pitchFamily="18" charset="-127"/>
              </a:rPr>
            </a:br>
            <a:r>
              <a:rPr lang="en-US" dirty="0" smtClean="0">
                <a:latin typeface="Batang" panose="02030600000101010101" pitchFamily="18" charset="-127"/>
                <a:ea typeface="Batang" panose="02030600000101010101" pitchFamily="18" charset="-127"/>
              </a:rPr>
              <a:t>Graduate School</a:t>
            </a:r>
            <a:endParaRPr lang="en-US"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l"/>
            <a:r>
              <a:rPr lang="en-US" dirty="0" smtClean="0"/>
              <a:t>Fondest memories</a:t>
            </a:r>
            <a:endParaRPr lang="en-US" dirty="0"/>
          </a:p>
        </p:txBody>
      </p:sp>
      <p:sp>
        <p:nvSpPr>
          <p:cNvPr id="5" name="Text Placeholder 4"/>
          <p:cNvSpPr>
            <a:spLocks noGrp="1"/>
          </p:cNvSpPr>
          <p:nvPr>
            <p:ph type="body" sz="quarter" idx="3"/>
          </p:nvPr>
        </p:nvSpPr>
        <p:spPr>
          <a:xfrm>
            <a:off x="4648200" y="1928191"/>
            <a:ext cx="4041775" cy="609600"/>
          </a:xfrm>
        </p:spPr>
        <p:txBody>
          <a:bodyPr>
            <a:noAutofit/>
          </a:bodyPr>
          <a:lstStyle/>
          <a:p>
            <a:r>
              <a:rPr lang="en-US" dirty="0" smtClean="0"/>
              <a:t>Obstacles or adversity that you had to overcome</a:t>
            </a:r>
            <a:endParaRPr lang="en-US" dirty="0"/>
          </a:p>
        </p:txBody>
      </p:sp>
      <p:sp>
        <p:nvSpPr>
          <p:cNvPr id="4" name="Content Placeholder 3"/>
          <p:cNvSpPr>
            <a:spLocks noGrp="1"/>
          </p:cNvSpPr>
          <p:nvPr>
            <p:ph sz="quarter" idx="13"/>
          </p:nvPr>
        </p:nvSpPr>
        <p:spPr/>
        <p:txBody>
          <a:bodyPr/>
          <a:lstStyle/>
          <a:p>
            <a:r>
              <a:rPr lang="en-US" dirty="0" smtClean="0"/>
              <a:t>Meeting interesting, kind, smart people from </a:t>
            </a:r>
            <a:r>
              <a:rPr lang="en-US" dirty="0" smtClean="0"/>
              <a:t>all </a:t>
            </a:r>
            <a:r>
              <a:rPr lang="en-US" dirty="0" smtClean="0"/>
              <a:t>over the world who are still my friends!</a:t>
            </a:r>
          </a:p>
          <a:p>
            <a:endParaRPr lang="en-US" dirty="0" smtClean="0"/>
          </a:p>
          <a:p>
            <a:endParaRPr lang="en-US" dirty="0"/>
          </a:p>
        </p:txBody>
      </p:sp>
      <p:sp>
        <p:nvSpPr>
          <p:cNvPr id="6" name="Content Placeholder 5"/>
          <p:cNvSpPr>
            <a:spLocks noGrp="1"/>
          </p:cNvSpPr>
          <p:nvPr>
            <p:ph sz="quarter" idx="14"/>
          </p:nvPr>
        </p:nvSpPr>
        <p:spPr>
          <a:xfrm>
            <a:off x="4721352" y="2667000"/>
            <a:ext cx="4041648" cy="3913187"/>
          </a:xfrm>
        </p:spPr>
        <p:txBody>
          <a:bodyPr/>
          <a:lstStyle/>
          <a:p>
            <a:r>
              <a:rPr lang="en-US" dirty="0" smtClean="0"/>
              <a:t>I ran out of tuition money and had to quit school for a while.</a:t>
            </a:r>
          </a:p>
          <a:p>
            <a:r>
              <a:rPr lang="en-US" dirty="0" smtClean="0"/>
              <a:t>My family had moved from Chicago to Florida and into a smaller house, so I lived with friends in Chicago and worked in a bakery there.</a:t>
            </a:r>
            <a:endParaRPr lang="en-US" dirty="0"/>
          </a:p>
        </p:txBody>
      </p:sp>
      <p:sp>
        <p:nvSpPr>
          <p:cNvPr id="8" name="Title 1"/>
          <p:cNvSpPr>
            <a:spLocks noGrp="1"/>
          </p:cNvSpPr>
          <p:nvPr>
            <p:ph type="title"/>
          </p:nvPr>
        </p:nvSpPr>
        <p:spPr>
          <a:xfrm>
            <a:off x="533400" y="381000"/>
            <a:ext cx="8229600" cy="1143000"/>
          </a:xfrm>
        </p:spPr>
        <p:txBody>
          <a:bodyPr/>
          <a:lstStyle/>
          <a:p>
            <a:r>
              <a:rPr lang="en-US" dirty="0" smtClean="0">
                <a:latin typeface="Batang" panose="02030600000101010101" pitchFamily="18" charset="-127"/>
                <a:ea typeface="Batang" panose="02030600000101010101" pitchFamily="18" charset="-127"/>
              </a:rPr>
              <a:t>College or </a:t>
            </a:r>
            <a:br>
              <a:rPr lang="en-US" dirty="0" smtClean="0">
                <a:latin typeface="Batang" panose="02030600000101010101" pitchFamily="18" charset="-127"/>
                <a:ea typeface="Batang" panose="02030600000101010101" pitchFamily="18" charset="-127"/>
              </a:rPr>
            </a:br>
            <a:r>
              <a:rPr lang="en-US" dirty="0" smtClean="0">
                <a:latin typeface="Batang" panose="02030600000101010101" pitchFamily="18" charset="-127"/>
                <a:ea typeface="Batang" panose="02030600000101010101" pitchFamily="18" charset="-127"/>
              </a:rPr>
              <a:t>Graduate School</a:t>
            </a:r>
            <a:endParaRPr lang="en-US"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039759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latin typeface="Batang" panose="02030600000101010101" pitchFamily="18" charset="-127"/>
                <a:ea typeface="Batang" panose="02030600000101010101" pitchFamily="18" charset="-127"/>
              </a:rPr>
              <a:t>Career Path</a:t>
            </a:r>
            <a:endParaRPr lang="en-US" dirty="0">
              <a:latin typeface="Batang" panose="02030600000101010101" pitchFamily="18" charset="-127"/>
              <a:ea typeface="Batang" panose="02030600000101010101" pitchFamily="18" charset="-127"/>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80971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313" y="4876800"/>
            <a:ext cx="1828800" cy="1828800"/>
          </a:xfrm>
          <a:prstGeom prst="rect">
            <a:avLst/>
          </a:prstGeom>
        </p:spPr>
      </p:pic>
      <p:sp>
        <p:nvSpPr>
          <p:cNvPr id="3" name="AutoShape 2" descr="Image result for wpb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9"/>
          <a:stretch>
            <a:fillRect/>
          </a:stretch>
        </p:blipFill>
        <p:spPr>
          <a:xfrm>
            <a:off x="1600200" y="1981200"/>
            <a:ext cx="1524000" cy="657225"/>
          </a:xfrm>
          <a:prstGeom prst="rect">
            <a:avLst/>
          </a:prstGeom>
        </p:spPr>
      </p:pic>
      <p:pic>
        <p:nvPicPr>
          <p:cNvPr id="7" name="Picture 6"/>
          <p:cNvPicPr>
            <a:picLocks noChangeAspect="1"/>
          </p:cNvPicPr>
          <p:nvPr/>
        </p:nvPicPr>
        <p:blipFill rotWithShape="1">
          <a:blip r:embed="rId10"/>
          <a:srcRect t="19207" b="23714"/>
          <a:stretch/>
        </p:blipFill>
        <p:spPr>
          <a:xfrm>
            <a:off x="3187473" y="1834097"/>
            <a:ext cx="1666875" cy="951429"/>
          </a:xfrm>
          <a:prstGeom prst="rect">
            <a:avLst/>
          </a:prstGeom>
        </p:spPr>
      </p:pic>
      <p:pic>
        <p:nvPicPr>
          <p:cNvPr id="9" name="Picture 8"/>
          <p:cNvPicPr>
            <a:picLocks noChangeAspect="1"/>
          </p:cNvPicPr>
          <p:nvPr/>
        </p:nvPicPr>
        <p:blipFill>
          <a:blip r:embed="rId11"/>
          <a:stretch>
            <a:fillRect/>
          </a:stretch>
        </p:blipFill>
        <p:spPr>
          <a:xfrm>
            <a:off x="486508" y="2638425"/>
            <a:ext cx="1695450" cy="1800225"/>
          </a:xfrm>
          <a:prstGeom prst="rect">
            <a:avLst/>
          </a:prstGeom>
        </p:spPr>
      </p:pic>
      <p:pic>
        <p:nvPicPr>
          <p:cNvPr id="11" name="Picture 10"/>
          <p:cNvPicPr>
            <a:picLocks noChangeAspect="1"/>
          </p:cNvPicPr>
          <p:nvPr/>
        </p:nvPicPr>
        <p:blipFill>
          <a:blip r:embed="rId12"/>
          <a:stretch>
            <a:fillRect/>
          </a:stretch>
        </p:blipFill>
        <p:spPr>
          <a:xfrm>
            <a:off x="3810000" y="4495800"/>
            <a:ext cx="2066925" cy="2209800"/>
          </a:xfrm>
          <a:prstGeom prst="rect">
            <a:avLst/>
          </a:prstGeom>
        </p:spPr>
      </p:pic>
      <p:pic>
        <p:nvPicPr>
          <p:cNvPr id="12" name="Picture 11"/>
          <p:cNvPicPr>
            <a:picLocks noChangeAspect="1"/>
          </p:cNvPicPr>
          <p:nvPr/>
        </p:nvPicPr>
        <p:blipFill>
          <a:blip r:embed="rId13"/>
          <a:stretch>
            <a:fillRect/>
          </a:stretch>
        </p:blipFill>
        <p:spPr>
          <a:xfrm>
            <a:off x="6376324" y="604838"/>
            <a:ext cx="2143125" cy="2143125"/>
          </a:xfrm>
          <a:prstGeom prst="rect">
            <a:avLst/>
          </a:prstGeom>
        </p:spPr>
      </p:pic>
      <p:sp>
        <p:nvSpPr>
          <p:cNvPr id="8" name="TextBox 7"/>
          <p:cNvSpPr txBox="1"/>
          <p:nvPr/>
        </p:nvSpPr>
        <p:spPr>
          <a:xfrm>
            <a:off x="5721003" y="5382986"/>
            <a:ext cx="1726883" cy="369332"/>
          </a:xfrm>
          <a:prstGeom prst="rect">
            <a:avLst/>
          </a:prstGeom>
          <a:noFill/>
          <a:ln>
            <a:solidFill>
              <a:schemeClr val="accent1"/>
            </a:solidFill>
          </a:ln>
        </p:spPr>
        <p:txBody>
          <a:bodyPr wrap="none" rtlCol="0">
            <a:spAutoFit/>
          </a:bodyPr>
          <a:lstStyle/>
          <a:p>
            <a:r>
              <a:rPr lang="en-US" dirty="0" smtClean="0"/>
              <a:t>Financial analyst</a:t>
            </a:r>
            <a:endParaRPr lang="en-US" dirty="0"/>
          </a:p>
        </p:txBody>
      </p:sp>
      <p:sp>
        <p:nvSpPr>
          <p:cNvPr id="10" name="TextBox 9"/>
          <p:cNvSpPr txBox="1"/>
          <p:nvPr/>
        </p:nvSpPr>
        <p:spPr>
          <a:xfrm>
            <a:off x="155575" y="2453759"/>
            <a:ext cx="864532" cy="369332"/>
          </a:xfrm>
          <a:prstGeom prst="rect">
            <a:avLst/>
          </a:prstGeom>
          <a:noFill/>
          <a:ln>
            <a:solidFill>
              <a:schemeClr val="accent1"/>
            </a:solidFill>
          </a:ln>
        </p:spPr>
        <p:txBody>
          <a:bodyPr wrap="none" rtlCol="0">
            <a:spAutoFit/>
          </a:bodyPr>
          <a:lstStyle/>
          <a:p>
            <a:r>
              <a:rPr lang="en-US" dirty="0" smtClean="0"/>
              <a:t>Actress</a:t>
            </a:r>
            <a:endParaRPr lang="en-US" dirty="0"/>
          </a:p>
        </p:txBody>
      </p:sp>
      <p:sp>
        <p:nvSpPr>
          <p:cNvPr id="13" name="TextBox 12"/>
          <p:cNvSpPr txBox="1"/>
          <p:nvPr/>
        </p:nvSpPr>
        <p:spPr>
          <a:xfrm>
            <a:off x="1593239" y="1611868"/>
            <a:ext cx="1177438" cy="369332"/>
          </a:xfrm>
          <a:prstGeom prst="rect">
            <a:avLst/>
          </a:prstGeom>
          <a:noFill/>
          <a:ln>
            <a:solidFill>
              <a:schemeClr val="accent1"/>
            </a:solidFill>
          </a:ln>
        </p:spPr>
        <p:txBody>
          <a:bodyPr wrap="none" rtlCol="0">
            <a:spAutoFit/>
          </a:bodyPr>
          <a:lstStyle/>
          <a:p>
            <a:r>
              <a:rPr lang="en-US" dirty="0" smtClean="0"/>
              <a:t>TV station </a:t>
            </a:r>
            <a:endParaRPr lang="en-US" dirty="0"/>
          </a:p>
        </p:txBody>
      </p:sp>
      <p:sp>
        <p:nvSpPr>
          <p:cNvPr id="14" name="TextBox 13"/>
          <p:cNvSpPr txBox="1"/>
          <p:nvPr/>
        </p:nvSpPr>
        <p:spPr>
          <a:xfrm>
            <a:off x="3440339" y="1606425"/>
            <a:ext cx="1090748" cy="369332"/>
          </a:xfrm>
          <a:prstGeom prst="rect">
            <a:avLst/>
          </a:prstGeom>
          <a:noFill/>
          <a:ln>
            <a:solidFill>
              <a:schemeClr val="accent1"/>
            </a:solidFill>
          </a:ln>
        </p:spPr>
        <p:txBody>
          <a:bodyPr wrap="none" rtlCol="0">
            <a:spAutoFit/>
          </a:bodyPr>
          <a:lstStyle/>
          <a:p>
            <a:r>
              <a:rPr lang="en-US" dirty="0" smtClean="0"/>
              <a:t>Presenter</a:t>
            </a:r>
            <a:endParaRPr lang="en-US" dirty="0"/>
          </a:p>
        </p:txBody>
      </p:sp>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499173" y="1066800"/>
            <a:ext cx="4688047" cy="4187859"/>
          </a:xfrm>
        </p:spPr>
        <p:txBody>
          <a:bodyPr/>
          <a:lstStyle/>
          <a:p>
            <a:r>
              <a:rPr lang="en-US" sz="4800" dirty="0">
                <a:latin typeface="Batang" panose="02030600000101010101" pitchFamily="18" charset="-127"/>
                <a:ea typeface="Batang" panose="02030600000101010101" pitchFamily="18" charset="-127"/>
              </a:rPr>
              <a:t>F</a:t>
            </a:r>
            <a:r>
              <a:rPr lang="en-US" sz="4800" dirty="0" smtClean="0">
                <a:latin typeface="Batang" panose="02030600000101010101" pitchFamily="18" charset="-127"/>
                <a:ea typeface="Batang" panose="02030600000101010101" pitchFamily="18" charset="-127"/>
              </a:rPr>
              <a:t>un job : TV commercials, videos</a:t>
            </a:r>
            <a:r>
              <a:rPr lang="en-US" sz="4800" dirty="0" smtClean="0">
                <a:latin typeface="Batang" panose="02030600000101010101" pitchFamily="18" charset="-127"/>
                <a:ea typeface="Batang" panose="02030600000101010101" pitchFamily="18" charset="-127"/>
              </a:rPr>
              <a:t>, theater, </a:t>
            </a:r>
            <a:r>
              <a:rPr lang="en-US" sz="4800" dirty="0" smtClean="0">
                <a:latin typeface="Batang" panose="02030600000101010101" pitchFamily="18" charset="-127"/>
                <a:ea typeface="Batang" panose="02030600000101010101" pitchFamily="18" charset="-127"/>
              </a:rPr>
              <a:t>Presentations</a:t>
            </a:r>
            <a:endParaRPr lang="en-US" sz="4800" dirty="0">
              <a:latin typeface="Batang" panose="02030600000101010101" pitchFamily="18" charset="-127"/>
              <a:ea typeface="Batang" panose="02030600000101010101" pitchFamily="18" charset="-127"/>
            </a:endParaRPr>
          </a:p>
        </p:txBody>
      </p:sp>
      <p:pic>
        <p:nvPicPr>
          <p:cNvPr id="19" name="Picture 18">
            <a:hlinkClick r:id="rId2"/>
          </p:cNvPr>
          <p:cNvPicPr>
            <a:picLocks noChangeAspect="1"/>
          </p:cNvPicPr>
          <p:nvPr/>
        </p:nvPicPr>
        <p:blipFill>
          <a:blip r:embed="rId3"/>
          <a:stretch>
            <a:fillRect/>
          </a:stretch>
        </p:blipFill>
        <p:spPr>
          <a:xfrm>
            <a:off x="457200" y="739390"/>
            <a:ext cx="4041973" cy="2749481"/>
          </a:xfrm>
          <a:prstGeom prst="rect">
            <a:avLst/>
          </a:prstGeom>
        </p:spPr>
      </p:pic>
      <p:pic>
        <p:nvPicPr>
          <p:cNvPr id="20" name="Picture 19">
            <a:hlinkClick r:id="rId4"/>
          </p:cNvPr>
          <p:cNvPicPr>
            <a:picLocks noChangeAspect="1"/>
          </p:cNvPicPr>
          <p:nvPr/>
        </p:nvPicPr>
        <p:blipFill>
          <a:blip r:embed="rId5"/>
          <a:stretch>
            <a:fillRect/>
          </a:stretch>
        </p:blipFill>
        <p:spPr>
          <a:xfrm>
            <a:off x="457200" y="3657600"/>
            <a:ext cx="4192747" cy="2819400"/>
          </a:xfrm>
          <a:prstGeom prst="rect">
            <a:avLst/>
          </a:prstGeom>
        </p:spPr>
      </p:pic>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4685" y="1392935"/>
            <a:ext cx="2824496" cy="2937914"/>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336"/>
          <a:stretch/>
        </p:blipFill>
        <p:spPr>
          <a:xfrm>
            <a:off x="-26025" y="3048320"/>
            <a:ext cx="3965872" cy="319861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394" y="502359"/>
            <a:ext cx="2790910" cy="2093183"/>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9384" t="11034"/>
          <a:stretch/>
        </p:blipFill>
        <p:spPr>
          <a:xfrm>
            <a:off x="28706" y="489365"/>
            <a:ext cx="3475208" cy="2558955"/>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r="35264"/>
          <a:stretch/>
        </p:blipFill>
        <p:spPr>
          <a:xfrm>
            <a:off x="5689292" y="2232223"/>
            <a:ext cx="3395067" cy="2439287"/>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822169" y="4343400"/>
            <a:ext cx="2921748" cy="2340186"/>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1577" y="4038944"/>
            <a:ext cx="3350390" cy="2512792"/>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3538" y="269156"/>
            <a:ext cx="966790" cy="1111228"/>
          </a:xfrm>
          <a:prstGeom prst="rect">
            <a:avLst/>
          </a:prstGeom>
        </p:spPr>
      </p:pic>
    </p:spTree>
    <p:extLst>
      <p:ext uri="{BB962C8B-B14F-4D97-AF65-F5344CB8AC3E}">
        <p14:creationId xmlns:p14="http://schemas.microsoft.com/office/powerpoint/2010/main" val="2428286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4789" y="0"/>
            <a:ext cx="8229600" cy="1219200"/>
          </a:xfrm>
        </p:spPr>
        <p:txBody>
          <a:bodyPr/>
          <a:lstStyle/>
          <a:p>
            <a:r>
              <a:rPr lang="en-US" dirty="0" smtClean="0">
                <a:latin typeface="Bauhaus 93" pitchFamily="82" charset="0"/>
              </a:rPr>
              <a:t>Career</a:t>
            </a:r>
            <a:endParaRPr lang="en-US" dirty="0">
              <a:latin typeface="Bauhaus 93" pitchFamily="8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77" y="19334"/>
            <a:ext cx="3243050" cy="432406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13" y="3696513"/>
            <a:ext cx="2371115" cy="316148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5601" y="3124200"/>
            <a:ext cx="4978400" cy="37338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001" t="13333" r="4073" b="36666"/>
          <a:stretch/>
        </p:blipFill>
        <p:spPr>
          <a:xfrm>
            <a:off x="2405328" y="31844"/>
            <a:ext cx="4001827" cy="3104866"/>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4167" r="18334"/>
          <a:stretch/>
        </p:blipFill>
        <p:spPr>
          <a:xfrm>
            <a:off x="2381319" y="3124200"/>
            <a:ext cx="2862580" cy="3733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5667" y="19334"/>
            <a:ext cx="3038333" cy="4051110"/>
          </a:xfrm>
          <a:prstGeom prst="rect">
            <a:avLst/>
          </a:prstGeom>
        </p:spPr>
      </p:pic>
    </p:spTree>
    <p:extLst>
      <p:ext uri="{BB962C8B-B14F-4D97-AF65-F5344CB8AC3E}">
        <p14:creationId xmlns:p14="http://schemas.microsoft.com/office/powerpoint/2010/main" val="1960915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87036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152400"/>
            <a:ext cx="8229600" cy="1219200"/>
          </a:xfrm>
        </p:spPr>
        <p:txBody>
          <a:bodyPr/>
          <a:lstStyle/>
          <a:p>
            <a:r>
              <a:rPr lang="en-US" dirty="0" smtClean="0">
                <a:latin typeface="Bauhaus 93" pitchFamily="82" charset="0"/>
              </a:rPr>
              <a:t>Current Role</a:t>
            </a:r>
            <a:endParaRPr lang="en-US" dirty="0">
              <a:latin typeface="Bauhaus 93" pitchFamily="82" charset="0"/>
            </a:endParaRPr>
          </a:p>
        </p:txBody>
      </p:sp>
    </p:spTree>
    <p:extLst>
      <p:ext uri="{BB962C8B-B14F-4D97-AF65-F5344CB8AC3E}">
        <p14:creationId xmlns:p14="http://schemas.microsoft.com/office/powerpoint/2010/main" val="176492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6705600" cy="609600"/>
          </a:xfrm>
        </p:spPr>
        <p:txBody>
          <a:bodyPr>
            <a:normAutofit/>
          </a:bodyPr>
          <a:lstStyle/>
          <a:p>
            <a:pPr algn="l"/>
            <a:r>
              <a:rPr lang="en-US" dirty="0" smtClean="0"/>
              <a:t>Some challenges I overcame in my career</a:t>
            </a:r>
            <a:endParaRPr lang="en-US" dirty="0"/>
          </a:p>
        </p:txBody>
      </p:sp>
      <p:sp>
        <p:nvSpPr>
          <p:cNvPr id="4" name="Content Placeholder 3"/>
          <p:cNvSpPr>
            <a:spLocks noGrp="1"/>
          </p:cNvSpPr>
          <p:nvPr>
            <p:ph sz="quarter" idx="13"/>
          </p:nvPr>
        </p:nvSpPr>
        <p:spPr>
          <a:xfrm>
            <a:off x="457200" y="1828800"/>
            <a:ext cx="4041648" cy="3913632"/>
          </a:xfrm>
        </p:spPr>
        <p:txBody>
          <a:bodyPr>
            <a:normAutofit fontScale="92500" lnSpcReduction="20000"/>
          </a:bodyPr>
          <a:lstStyle/>
          <a:p>
            <a:r>
              <a:rPr lang="en-US" dirty="0" smtClean="0">
                <a:solidFill>
                  <a:srgbClr val="FF0000"/>
                </a:solidFill>
              </a:rPr>
              <a:t>I moved </a:t>
            </a:r>
            <a:r>
              <a:rPr lang="en-US" u="sng" dirty="0" smtClean="0">
                <a:solidFill>
                  <a:srgbClr val="FF0000"/>
                </a:solidFill>
              </a:rPr>
              <a:t>a lot </a:t>
            </a:r>
            <a:r>
              <a:rPr lang="en-US" dirty="0" smtClean="0">
                <a:solidFill>
                  <a:srgbClr val="FF0000"/>
                </a:solidFill>
              </a:rPr>
              <a:t>and switched careers </a:t>
            </a:r>
            <a:r>
              <a:rPr lang="en-US" u="sng" dirty="0" smtClean="0">
                <a:solidFill>
                  <a:srgbClr val="FF0000"/>
                </a:solidFill>
              </a:rPr>
              <a:t>a lot</a:t>
            </a:r>
            <a:r>
              <a:rPr lang="en-US" dirty="0" smtClean="0">
                <a:solidFill>
                  <a:srgbClr val="FF0000"/>
                </a:solidFill>
              </a:rPr>
              <a:t>.</a:t>
            </a:r>
          </a:p>
          <a:p>
            <a:r>
              <a:rPr lang="en-US" dirty="0" smtClean="0"/>
              <a:t>Started as a financial analyst</a:t>
            </a:r>
          </a:p>
          <a:p>
            <a:r>
              <a:rPr lang="en-US" dirty="0" smtClean="0"/>
              <a:t>Then worked in public television (I started as a volunteer)</a:t>
            </a:r>
          </a:p>
          <a:p>
            <a:r>
              <a:rPr lang="en-US" dirty="0" smtClean="0"/>
              <a:t>Then worked as an actress while I improved my writing</a:t>
            </a:r>
          </a:p>
          <a:p>
            <a:r>
              <a:rPr lang="en-US" dirty="0" smtClean="0"/>
              <a:t>Then worked in corporate communications</a:t>
            </a:r>
          </a:p>
          <a:p>
            <a:r>
              <a:rPr lang="en-US" dirty="0" smtClean="0"/>
              <a:t>Then learned public relations</a:t>
            </a:r>
          </a:p>
          <a:p>
            <a:r>
              <a:rPr lang="en-US" dirty="0" smtClean="0"/>
              <a:t>Then learned social media</a:t>
            </a:r>
            <a:endParaRPr lang="en-US" dirty="0"/>
          </a:p>
        </p:txBody>
      </p:sp>
      <p:sp>
        <p:nvSpPr>
          <p:cNvPr id="8" name="Content Placeholder 7"/>
          <p:cNvSpPr>
            <a:spLocks noGrp="1"/>
          </p:cNvSpPr>
          <p:nvPr>
            <p:ph sz="quarter" idx="14"/>
          </p:nvPr>
        </p:nvSpPr>
        <p:spPr>
          <a:xfrm>
            <a:off x="4724400" y="1905000"/>
            <a:ext cx="4041648" cy="3688080"/>
          </a:xfrm>
          <a:solidFill>
            <a:schemeClr val="tx2"/>
          </a:solidFill>
        </p:spPr>
        <p:txBody>
          <a:bodyPr>
            <a:normAutofit fontScale="85000" lnSpcReduction="20000"/>
          </a:bodyPr>
          <a:lstStyle/>
          <a:p>
            <a:r>
              <a:rPr lang="en-US" sz="2800" dirty="0" smtClean="0">
                <a:solidFill>
                  <a:schemeClr val="bg1"/>
                </a:solidFill>
              </a:rPr>
              <a:t>At each new direction in my career, I had to take risks and learn </a:t>
            </a:r>
            <a:r>
              <a:rPr lang="en-US" sz="2800" dirty="0">
                <a:solidFill>
                  <a:schemeClr val="bg1"/>
                </a:solidFill>
              </a:rPr>
              <a:t>h</a:t>
            </a:r>
            <a:r>
              <a:rPr lang="en-US" sz="2800" dirty="0" smtClean="0">
                <a:solidFill>
                  <a:schemeClr val="bg1"/>
                </a:solidFill>
              </a:rPr>
              <a:t>ow to do new things</a:t>
            </a:r>
          </a:p>
          <a:p>
            <a:r>
              <a:rPr lang="en-US" sz="2800" dirty="0" smtClean="0">
                <a:solidFill>
                  <a:schemeClr val="bg1"/>
                </a:solidFill>
              </a:rPr>
              <a:t>Learning doesn’t stop when you leave school!</a:t>
            </a:r>
          </a:p>
          <a:p>
            <a:r>
              <a:rPr lang="en-US" sz="2800" dirty="0" smtClean="0">
                <a:solidFill>
                  <a:schemeClr val="bg1"/>
                </a:solidFill>
              </a:rPr>
              <a:t>I took classes and practiced new skills before taking the next career step</a:t>
            </a:r>
          </a:p>
          <a:p>
            <a:r>
              <a:rPr lang="en-US" sz="2800" dirty="0" smtClean="0">
                <a:solidFill>
                  <a:schemeClr val="bg1"/>
                </a:solidFill>
              </a:rPr>
              <a:t>Lots of people helped me along the way!</a:t>
            </a:r>
          </a:p>
          <a:p>
            <a:endParaRPr lang="en-US" dirty="0" smtClean="0"/>
          </a:p>
        </p:txBody>
      </p:sp>
      <p:sp>
        <p:nvSpPr>
          <p:cNvPr id="12" name="Title 1"/>
          <p:cNvSpPr>
            <a:spLocks noGrp="1"/>
          </p:cNvSpPr>
          <p:nvPr>
            <p:ph type="title"/>
          </p:nvPr>
        </p:nvSpPr>
        <p:spPr>
          <a:xfrm>
            <a:off x="457200" y="152400"/>
            <a:ext cx="8229600" cy="1219200"/>
          </a:xfrm>
        </p:spPr>
        <p:txBody>
          <a:bodyPr/>
          <a:lstStyle/>
          <a:p>
            <a:r>
              <a:rPr lang="en-US" dirty="0" smtClean="0">
                <a:latin typeface="Batang" panose="02030600000101010101" pitchFamily="18" charset="-127"/>
                <a:ea typeface="Batang" panose="02030600000101010101" pitchFamily="18" charset="-127"/>
              </a:rPr>
              <a:t>Career</a:t>
            </a:r>
            <a:endParaRPr lang="en-US"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144766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Batang" panose="02030600000101010101" pitchFamily="18" charset="-127"/>
                <a:ea typeface="Batang" panose="02030600000101010101" pitchFamily="18" charset="-127"/>
              </a:rPr>
              <a:t>INTRODUCTION</a:t>
            </a:r>
            <a:endParaRPr lang="en-US"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p:txBody>
          <a:bodyPr>
            <a:normAutofit lnSpcReduction="10000"/>
          </a:bodyPr>
          <a:lstStyle/>
          <a:p>
            <a:r>
              <a:rPr lang="en-US" dirty="0" smtClean="0"/>
              <a:t>My name is Linda Whalen and I am as old as your parents.</a:t>
            </a:r>
          </a:p>
          <a:p>
            <a:r>
              <a:rPr lang="en-US" dirty="0" smtClean="0"/>
              <a:t>I work for Ernst &amp; Young LLP, also known as EY.</a:t>
            </a:r>
          </a:p>
          <a:p>
            <a:r>
              <a:rPr lang="en-US" dirty="0" smtClean="0"/>
              <a:t>EY is an accounting and consulting firm. Our 200,000 people around the world help companies manage their accounting and tax needs, and help them operate more efficiently. </a:t>
            </a:r>
          </a:p>
          <a:p>
            <a:r>
              <a:rPr lang="en-US" dirty="0" smtClean="0"/>
              <a:t>My role at EY is to build the firm’s brand among the people who buy our services.</a:t>
            </a:r>
          </a:p>
          <a:p>
            <a:r>
              <a:rPr lang="en-US" dirty="0" smtClean="0"/>
              <a:t>I spend most of my time developing opportunities for our people to be quoted in the newspaper, helping them craft messages, working with them on social media and writing articles based on EY’s reports. </a:t>
            </a:r>
            <a:endParaRPr lang="en-US" dirty="0"/>
          </a:p>
        </p:txBody>
      </p:sp>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90"/>
            <a:ext cx="8229600" cy="1143000"/>
          </a:xfrm>
        </p:spPr>
        <p:txBody>
          <a:bodyPr/>
          <a:lstStyle/>
          <a:p>
            <a:r>
              <a:rPr lang="en-US" dirty="0" smtClean="0">
                <a:latin typeface="Batang" panose="02030600000101010101" pitchFamily="18" charset="-127"/>
                <a:ea typeface="Batang" panose="02030600000101010101" pitchFamily="18" charset="-127"/>
              </a:rPr>
              <a:t>CURRENT ROLE</a:t>
            </a:r>
            <a:endParaRPr lang="en-US" dirty="0">
              <a:latin typeface="Batang" panose="02030600000101010101" pitchFamily="18" charset="-127"/>
              <a:ea typeface="Batang" panose="02030600000101010101" pitchFamily="18" charset="-127"/>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5003729"/>
              </p:ext>
            </p:extLst>
          </p:nvPr>
        </p:nvGraphicFramePr>
        <p:xfrm>
          <a:off x="304800" y="10668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841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72"/>
            <a:ext cx="8229600" cy="1219200"/>
          </a:xfrm>
          <a:prstGeom prst="rect">
            <a:avLst/>
          </a:prstGeom>
        </p:spPr>
        <p:txBody>
          <a:bodyPr vert="horz" lIns="91440" tIns="45720" rIns="91440" bIns="45720" rtlCol="0" anchor="b">
            <a:noAutofit/>
          </a:bodyPr>
          <a:lstStyle/>
          <a:p>
            <a:pPr>
              <a:lnSpc>
                <a:spcPts val="5800"/>
              </a:lnSpc>
              <a:spcBef>
                <a:spcPct val="0"/>
              </a:spcBef>
              <a:defRPr/>
            </a:pPr>
            <a:r>
              <a:rPr lang="en-US" sz="4400" dirty="0" smtClean="0">
                <a:solidFill>
                  <a:srgbClr val="7030A0"/>
                </a:solidFill>
                <a:effectLst>
                  <a:outerShdw blurRad="63500" dist="38100" dir="5400000" algn="t" rotWithShape="0">
                    <a:prstClr val="black">
                      <a:alpha val="25000"/>
                    </a:prstClr>
                  </a:outerShdw>
                </a:effectLst>
                <a:latin typeface="Batang" panose="02030600000101010101" pitchFamily="18" charset="-127"/>
                <a:ea typeface="Batang" panose="02030600000101010101" pitchFamily="18" charset="-127"/>
                <a:cs typeface="Arial" pitchFamily="34" charset="0"/>
              </a:rPr>
              <a:t>Career compensation by level</a:t>
            </a:r>
            <a:endParaRPr lang="en-US" sz="4400" dirty="0">
              <a:solidFill>
                <a:srgbClr val="7030A0"/>
              </a:solidFill>
              <a:effectLst>
                <a:outerShdw blurRad="63500" dist="38100" dir="5400000" algn="t" rotWithShape="0">
                  <a:prstClr val="black">
                    <a:alpha val="25000"/>
                  </a:prstClr>
                </a:outerShdw>
              </a:effectLst>
              <a:latin typeface="Batang" panose="02030600000101010101" pitchFamily="18" charset="-127"/>
              <a:ea typeface="Batang" panose="02030600000101010101" pitchFamily="18" charset="-127"/>
              <a:cs typeface="Arial" pitchFamily="34" charset="0"/>
            </a:endParaRPr>
          </a:p>
        </p:txBody>
      </p:sp>
      <p:graphicFrame>
        <p:nvGraphicFramePr>
          <p:cNvPr id="2" name="Diagram 1"/>
          <p:cNvGraphicFramePr/>
          <p:nvPr>
            <p:extLst>
              <p:ext uri="{D42A27DB-BD31-4B8C-83A1-F6EECF244321}">
                <p14:modId xmlns:p14="http://schemas.microsoft.com/office/powerpoint/2010/main" val="587974429"/>
              </p:ext>
            </p:extLst>
          </p:nvPr>
        </p:nvGraphicFramePr>
        <p:xfrm>
          <a:off x="609600" y="1371600"/>
          <a:ext cx="7772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461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More than just work</a:t>
            </a:r>
            <a:endParaRPr lang="en-US" dirty="0"/>
          </a:p>
        </p:txBody>
      </p:sp>
      <p:sp>
        <p:nvSpPr>
          <p:cNvPr id="3" name="Content Placeholder 2"/>
          <p:cNvSpPr>
            <a:spLocks noGrp="1"/>
          </p:cNvSpPr>
          <p:nvPr>
            <p:ph idx="1"/>
          </p:nvPr>
        </p:nvSpPr>
        <p:spPr/>
        <p:txBody>
          <a:bodyPr/>
          <a:lstStyle/>
          <a:p>
            <a:r>
              <a:rPr lang="en-US" sz="4000" dirty="0" smtClean="0"/>
              <a:t>When I am not at work I like to:</a:t>
            </a:r>
          </a:p>
          <a:p>
            <a:pPr lvl="1"/>
            <a:r>
              <a:rPr lang="en-US" sz="2800" dirty="0" smtClean="0"/>
              <a:t>Practice yoga</a:t>
            </a:r>
          </a:p>
          <a:p>
            <a:pPr lvl="1"/>
            <a:r>
              <a:rPr lang="en-US" sz="2800" dirty="0" smtClean="0"/>
              <a:t>Play Scrabble</a:t>
            </a:r>
          </a:p>
          <a:p>
            <a:pPr lvl="1"/>
            <a:r>
              <a:rPr lang="en-US" sz="2800" dirty="0" smtClean="0"/>
              <a:t>Spend time with friends</a:t>
            </a:r>
          </a:p>
          <a:p>
            <a:pPr lvl="1"/>
            <a:r>
              <a:rPr lang="en-US" sz="2800" dirty="0" smtClean="0"/>
              <a:t>Travel</a:t>
            </a:r>
            <a:endParaRPr lang="en-US" sz="2800"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22</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5022" y="2502014"/>
            <a:ext cx="3771900" cy="25146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000" t="20001" r="26296" b="27777"/>
          <a:stretch/>
        </p:blipFill>
        <p:spPr>
          <a:xfrm>
            <a:off x="3256222" y="4127242"/>
            <a:ext cx="1828800" cy="1998921"/>
          </a:xfrm>
          <a:prstGeom prst="rect">
            <a:avLst/>
          </a:prstGeom>
        </p:spPr>
      </p:pic>
    </p:spTree>
    <p:extLst>
      <p:ext uri="{BB962C8B-B14F-4D97-AF65-F5344CB8AC3E}">
        <p14:creationId xmlns:p14="http://schemas.microsoft.com/office/powerpoint/2010/main" val="2805576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800" dirty="0" smtClean="0">
                <a:latin typeface="Batang" panose="02030600000101010101" pitchFamily="18" charset="-127"/>
                <a:ea typeface="Batang" panose="02030600000101010101" pitchFamily="18" charset="-127"/>
              </a:rPr>
              <a:t>QUESTION AND ANSWER</a:t>
            </a:r>
            <a:endParaRPr lang="en-US" sz="4800" dirty="0">
              <a:latin typeface="Batang" panose="02030600000101010101" pitchFamily="18" charset="-127"/>
              <a:ea typeface="Batang" panose="02030600000101010101" pitchFamily="18" charset="-127"/>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826" y="1600200"/>
            <a:ext cx="633634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13678" y="838200"/>
            <a:ext cx="8229600" cy="1600200"/>
          </a:xfrm>
        </p:spPr>
        <p:txBody>
          <a:bodyPr/>
          <a:lstStyle/>
          <a:p>
            <a:r>
              <a:rPr lang="en-US" dirty="0"/>
              <a:t>If I could talk to my high school self, what would I say?</a:t>
            </a:r>
          </a:p>
        </p:txBody>
      </p:sp>
      <p:sp>
        <p:nvSpPr>
          <p:cNvPr id="3" name="Content Placeholder 2"/>
          <p:cNvSpPr>
            <a:spLocks noGrp="1"/>
          </p:cNvSpPr>
          <p:nvPr>
            <p:ph idx="1"/>
          </p:nvPr>
        </p:nvSpPr>
        <p:spPr>
          <a:xfrm>
            <a:off x="457200" y="3058432"/>
            <a:ext cx="8229600" cy="2677886"/>
          </a:xfrm>
        </p:spPr>
        <p:txBody>
          <a:bodyPr/>
          <a:lstStyle/>
          <a:p>
            <a:pPr marL="457200" lvl="1" indent="0">
              <a:buNone/>
            </a:pPr>
            <a:r>
              <a:rPr lang="en-US" sz="3200" dirty="0" smtClean="0"/>
              <a:t>The two most important questions in life are:</a:t>
            </a:r>
          </a:p>
          <a:p>
            <a:pPr marL="1428750" lvl="2" indent="-514350">
              <a:buFont typeface="+mj-lt"/>
              <a:buAutoNum type="arabicPeriod"/>
            </a:pPr>
            <a:r>
              <a:rPr lang="en-US" sz="3200" dirty="0" smtClean="0"/>
              <a:t>Where am I going?</a:t>
            </a:r>
          </a:p>
          <a:p>
            <a:pPr marL="1428750" lvl="2" indent="-514350">
              <a:buFont typeface="+mj-lt"/>
              <a:buAutoNum type="arabicPeriod"/>
            </a:pPr>
            <a:r>
              <a:rPr lang="en-US" sz="3200" dirty="0" smtClean="0"/>
              <a:t>Who is going with me?</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24</a:t>
            </a:fld>
            <a:endParaRPr lang="en-US" dirty="0"/>
          </a:p>
        </p:txBody>
      </p:sp>
    </p:spTree>
    <p:extLst>
      <p:ext uri="{BB962C8B-B14F-4D97-AF65-F5344CB8AC3E}">
        <p14:creationId xmlns:p14="http://schemas.microsoft.com/office/powerpoint/2010/main" val="2190124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latin typeface="Batang" panose="02030600000101010101" pitchFamily="18" charset="-127"/>
                <a:ea typeface="Batang" panose="02030600000101010101" pitchFamily="18" charset="-127"/>
              </a:rPr>
              <a:t>The Early Years…</a:t>
            </a:r>
            <a:endParaRPr lang="en-US" dirty="0">
              <a:latin typeface="Batang" panose="02030600000101010101" pitchFamily="18" charset="-127"/>
              <a:ea typeface="Batang" panose="02030600000101010101" pitchFamily="18" charset="-127"/>
            </a:endParaRPr>
          </a:p>
        </p:txBody>
      </p:sp>
      <p:sp>
        <p:nvSpPr>
          <p:cNvPr id="7" name="Content Placeholder 2"/>
          <p:cNvSpPr txBox="1">
            <a:spLocks/>
          </p:cNvSpPr>
          <p:nvPr/>
        </p:nvSpPr>
        <p:spPr>
          <a:xfrm>
            <a:off x="685800" y="1429360"/>
            <a:ext cx="441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This is a picture of me at six months old. </a:t>
            </a:r>
            <a:endParaRPr lang="en-US" dirty="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t>I was born and raised in Chicago, Illinois.</a:t>
            </a:r>
          </a:p>
          <a:p>
            <a:pPr marL="0" indent="0">
              <a:buFont typeface="Arial" pitchFamily="34" charset="0"/>
              <a:buNone/>
            </a:pP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011928"/>
            <a:ext cx="2590800" cy="382308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209800"/>
            <a:ext cx="4174034" cy="2807891"/>
          </a:xfrm>
          <a:prstGeom prst="rect">
            <a:avLst/>
          </a:prstGeom>
        </p:spPr>
      </p:pic>
      <p:sp>
        <p:nvSpPr>
          <p:cNvPr id="16" name="Content Placeholder 2"/>
          <p:cNvSpPr txBox="1">
            <a:spLocks/>
          </p:cNvSpPr>
          <p:nvPr/>
        </p:nvSpPr>
        <p:spPr>
          <a:xfrm>
            <a:off x="4495800" y="2332037"/>
            <a:ext cx="4038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            This is a picture of me at four    </a:t>
            </a:r>
            <a:br>
              <a:rPr lang="en-US" dirty="0" smtClean="0"/>
            </a:br>
            <a:r>
              <a:rPr lang="en-US" dirty="0" smtClean="0"/>
              <a:t>            years old. </a:t>
            </a:r>
            <a:endParaRPr lang="en-US" dirty="0"/>
          </a:p>
        </p:txBody>
      </p:sp>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latin typeface="Batang" panose="02030600000101010101" pitchFamily="18" charset="-127"/>
                <a:ea typeface="Batang" panose="02030600000101010101" pitchFamily="18" charset="-127"/>
              </a:rPr>
              <a:t>More Early Years…</a:t>
            </a:r>
            <a:endParaRPr lang="en-US" dirty="0">
              <a:latin typeface="Batang" panose="02030600000101010101" pitchFamily="18" charset="-127"/>
              <a:ea typeface="Batang" panose="02030600000101010101" pitchFamily="18" charset="-127"/>
            </a:endParaRPr>
          </a:p>
        </p:txBody>
      </p:sp>
      <p:sp>
        <p:nvSpPr>
          <p:cNvPr id="7" name="Content Placeholder 2"/>
          <p:cNvSpPr txBox="1">
            <a:spLocks/>
          </p:cNvSpPr>
          <p:nvPr/>
        </p:nvSpPr>
        <p:spPr>
          <a:xfrm>
            <a:off x="457200" y="2011928"/>
            <a:ext cx="4038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r>
              <a:rPr lang="en-US" dirty="0" smtClean="0"/>
              <a:t>This is a picture of me and my three sisters: Nancy, Susan, and Karen. When I was 15, my brother, David, was born. We are best friends.</a:t>
            </a:r>
            <a:endParaRPr lang="en-US" dirty="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t>A little about my family…</a:t>
            </a:r>
          </a:p>
          <a:p>
            <a:pPr marL="0" indent="0">
              <a:buFont typeface="Arial" pitchFamily="34" charset="0"/>
              <a:buNone/>
            </a:pPr>
            <a:endParaRPr lang="en-US"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30459" y="1890256"/>
            <a:ext cx="4368269" cy="2910344"/>
          </a:xfr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242" y="1295400"/>
            <a:ext cx="3249935" cy="4800600"/>
          </a:xfrm>
          <a:prstGeom prst="rect">
            <a:avLst/>
          </a:prstGeom>
        </p:spPr>
      </p:pic>
      <p:sp>
        <p:nvSpPr>
          <p:cNvPr id="17" name="Donut 16"/>
          <p:cNvSpPr/>
          <p:nvPr/>
        </p:nvSpPr>
        <p:spPr>
          <a:xfrm>
            <a:off x="5638800" y="3429000"/>
            <a:ext cx="1447800" cy="2514600"/>
          </a:xfrm>
          <a:prstGeom prst="donut">
            <a:avLst>
              <a:gd name="adj" fmla="val 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a:stretch>
            <a:fillRect/>
          </a:stretch>
        </p:blipFill>
        <p:spPr>
          <a:xfrm>
            <a:off x="2735356" y="2074302"/>
            <a:ext cx="1481456" cy="2542252"/>
          </a:xfrm>
          <a:prstGeom prst="rect">
            <a:avLst/>
          </a:prstGeom>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latin typeface="Batang" panose="02030600000101010101" pitchFamily="18" charset="-127"/>
                <a:ea typeface="Batang" panose="02030600000101010101" pitchFamily="18" charset="-127"/>
              </a:rPr>
              <a:t>The Early Years…</a:t>
            </a:r>
            <a:endParaRPr lang="en-US" dirty="0">
              <a:latin typeface="Batang" panose="02030600000101010101" pitchFamily="18" charset="-127"/>
              <a:ea typeface="Batang" panose="02030600000101010101" pitchFamily="18" charset="-127"/>
            </a:endParaRPr>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t>Chicago looks like this. I prefer L.A.</a:t>
            </a:r>
            <a:endParaRPr lang="en-US" dirty="0"/>
          </a:p>
        </p:txBody>
      </p:sp>
      <p:pic>
        <p:nvPicPr>
          <p:cNvPr id="2050" name="Picture 2" descr="Street s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7620000" cy="428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27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219200"/>
          </a:xfrm>
        </p:spPr>
        <p:txBody>
          <a:bodyPr/>
          <a:lstStyle/>
          <a:p>
            <a:r>
              <a:rPr lang="en-US" dirty="0" smtClean="0">
                <a:latin typeface="Batang" panose="02030600000101010101" pitchFamily="18" charset="-127"/>
                <a:ea typeface="Batang" panose="02030600000101010101" pitchFamily="18" charset="-127"/>
              </a:rPr>
              <a:t>HIGH SCHOOL</a:t>
            </a:r>
            <a:endParaRPr lang="en-US"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304800" y="1371600"/>
            <a:ext cx="8229600" cy="3399753"/>
          </a:xfrm>
        </p:spPr>
        <p:txBody>
          <a:bodyPr/>
          <a:lstStyle/>
          <a:p>
            <a:r>
              <a:rPr lang="en-US" dirty="0" smtClean="0"/>
              <a:t>I attended </a:t>
            </a:r>
            <a:r>
              <a:rPr lang="en-US" b="1" dirty="0" smtClean="0"/>
              <a:t>Mother Guerin High School for Girls</a:t>
            </a:r>
            <a:r>
              <a:rPr lang="en-US" dirty="0" smtClean="0"/>
              <a:t> in River Grove, Illinois.  River Grove is a suburb of Chicago. It was  girls only when I was there but now it is co-ed.</a:t>
            </a:r>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pic>
        <p:nvPicPr>
          <p:cNvPr id="1028" name="Picture 4" descr="Map of Illinoi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86"/>
          <a:stretch/>
        </p:blipFill>
        <p:spPr bwMode="auto">
          <a:xfrm>
            <a:off x="4770986" y="3785356"/>
            <a:ext cx="3877714" cy="2533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16" y="3141470"/>
            <a:ext cx="4578726" cy="3182980"/>
          </a:xfrm>
          <a:prstGeom prst="rect">
            <a:avLst/>
          </a:prstGeom>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lumMod val="43000"/>
                <a:lumOff val="57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8494"/>
            <a:ext cx="8229600" cy="2286000"/>
          </a:xfrm>
        </p:spPr>
        <p:txBody>
          <a:bodyPr/>
          <a:lstStyle/>
          <a:p>
            <a:r>
              <a:rPr lang="en-US" dirty="0" smtClean="0"/>
              <a:t>As a HS student I was involved in art classes and theater. </a:t>
            </a:r>
          </a:p>
          <a:p>
            <a:r>
              <a:rPr lang="en-US" dirty="0" smtClean="0"/>
              <a:t>I was shy and academic. </a:t>
            </a:r>
            <a:endParaRPr lang="en-US" dirty="0"/>
          </a:p>
        </p:txBody>
      </p:sp>
      <p:sp>
        <p:nvSpPr>
          <p:cNvPr id="6" name="TextBox 5"/>
          <p:cNvSpPr txBox="1"/>
          <p:nvPr/>
        </p:nvSpPr>
        <p:spPr>
          <a:xfrm>
            <a:off x="2532755" y="5359432"/>
            <a:ext cx="1981376" cy="369332"/>
          </a:xfrm>
          <a:prstGeom prst="rect">
            <a:avLst/>
          </a:prstGeom>
          <a:noFill/>
        </p:spPr>
        <p:txBody>
          <a:bodyPr wrap="none" rtlCol="0">
            <a:spAutoFit/>
          </a:bodyPr>
          <a:lstStyle/>
          <a:p>
            <a:r>
              <a:rPr lang="en-US" dirty="0" smtClean="0"/>
              <a:t>This is me in a play.</a:t>
            </a:r>
            <a:endParaRPr lang="en-US" dirty="0"/>
          </a:p>
        </p:txBody>
      </p:sp>
      <p:sp>
        <p:nvSpPr>
          <p:cNvPr id="7" name="TextBox 6"/>
          <p:cNvSpPr txBox="1"/>
          <p:nvPr/>
        </p:nvSpPr>
        <p:spPr>
          <a:xfrm>
            <a:off x="5584340" y="5641064"/>
            <a:ext cx="3153620" cy="369332"/>
          </a:xfrm>
          <a:prstGeom prst="rect">
            <a:avLst/>
          </a:prstGeom>
          <a:noFill/>
        </p:spPr>
        <p:txBody>
          <a:bodyPr wrap="none" rtlCol="0">
            <a:spAutoFit/>
          </a:bodyPr>
          <a:lstStyle/>
          <a:p>
            <a:r>
              <a:rPr lang="en-US" dirty="0" smtClean="0"/>
              <a:t>This is me in freshman art class.</a:t>
            </a:r>
            <a:endParaRPr lang="en-US" dirty="0"/>
          </a:p>
        </p:txBody>
      </p:sp>
      <p:sp>
        <p:nvSpPr>
          <p:cNvPr id="12" name="Title 1"/>
          <p:cNvSpPr>
            <a:spLocks noGrp="1"/>
          </p:cNvSpPr>
          <p:nvPr>
            <p:ph type="title"/>
          </p:nvPr>
        </p:nvSpPr>
        <p:spPr>
          <a:xfrm>
            <a:off x="457200" y="-4916"/>
            <a:ext cx="8229600" cy="1219200"/>
          </a:xfrm>
        </p:spPr>
        <p:txBody>
          <a:bodyPr/>
          <a:lstStyle/>
          <a:p>
            <a:r>
              <a:rPr lang="en-US" dirty="0" smtClean="0">
                <a:latin typeface="Batang" panose="02030600000101010101" pitchFamily="18" charset="-127"/>
                <a:ea typeface="Batang" panose="02030600000101010101" pitchFamily="18" charset="-127"/>
              </a:rPr>
              <a:t>HIGH SCHOOL</a:t>
            </a:r>
            <a:endParaRPr lang="en-US" dirty="0">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382" r="37503"/>
          <a:stretch/>
        </p:blipFill>
        <p:spPr>
          <a:xfrm>
            <a:off x="424070" y="2895600"/>
            <a:ext cx="2054595" cy="3120271"/>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22463"/>
          <a:stretch/>
        </p:blipFill>
        <p:spPr>
          <a:xfrm>
            <a:off x="2325040" y="2133599"/>
            <a:ext cx="3712330" cy="319632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6111" y="2894966"/>
            <a:ext cx="3436412" cy="2577309"/>
          </a:xfrm>
          <a:prstGeom prst="rect">
            <a:avLst/>
          </a:prstGeom>
        </p:spPr>
      </p:pic>
      <p:pic>
        <p:nvPicPr>
          <p:cNvPr id="2" name="Picture 1"/>
          <p:cNvPicPr>
            <a:picLocks noChangeAspect="1"/>
          </p:cNvPicPr>
          <p:nvPr/>
        </p:nvPicPr>
        <p:blipFill>
          <a:blip r:embed="rId6"/>
          <a:stretch>
            <a:fillRect/>
          </a:stretch>
        </p:blipFill>
        <p:spPr>
          <a:xfrm>
            <a:off x="8153400" y="3364493"/>
            <a:ext cx="584560" cy="902707"/>
          </a:xfrm>
          <a:prstGeom prst="rect">
            <a:avLst/>
          </a:prstGeom>
        </p:spPr>
      </p:pic>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91983"/>
            <a:ext cx="4040188" cy="609600"/>
          </a:xfrm>
        </p:spPr>
        <p:txBody>
          <a:bodyPr/>
          <a:lstStyle/>
          <a:p>
            <a:r>
              <a:rPr lang="en-US" dirty="0" smtClean="0"/>
              <a:t>Things I enjoyed in HS</a:t>
            </a:r>
            <a:endParaRPr lang="en-US" dirty="0"/>
          </a:p>
        </p:txBody>
      </p:sp>
      <p:sp>
        <p:nvSpPr>
          <p:cNvPr id="5" name="Text Placeholder 4"/>
          <p:cNvSpPr>
            <a:spLocks noGrp="1"/>
          </p:cNvSpPr>
          <p:nvPr>
            <p:ph type="body" sz="quarter" idx="3"/>
          </p:nvPr>
        </p:nvSpPr>
        <p:spPr>
          <a:xfrm>
            <a:off x="4648200" y="1191983"/>
            <a:ext cx="4041775" cy="609600"/>
          </a:xfrm>
        </p:spPr>
        <p:txBody>
          <a:bodyPr/>
          <a:lstStyle/>
          <a:p>
            <a:r>
              <a:rPr lang="en-US" dirty="0" smtClean="0"/>
              <a:t>Things I did not enjoy in HS</a:t>
            </a:r>
            <a:endParaRPr lang="en-US" dirty="0"/>
          </a:p>
        </p:txBody>
      </p:sp>
      <p:sp>
        <p:nvSpPr>
          <p:cNvPr id="4" name="Content Placeholder 3"/>
          <p:cNvSpPr>
            <a:spLocks noGrp="1"/>
          </p:cNvSpPr>
          <p:nvPr>
            <p:ph sz="quarter" idx="13"/>
          </p:nvPr>
        </p:nvSpPr>
        <p:spPr>
          <a:xfrm>
            <a:off x="457200" y="1804631"/>
            <a:ext cx="4041648" cy="3072169"/>
          </a:xfrm>
        </p:spPr>
        <p:txBody>
          <a:bodyPr/>
          <a:lstStyle/>
          <a:p>
            <a:r>
              <a:rPr lang="en-US" dirty="0" smtClean="0">
                <a:solidFill>
                  <a:srgbClr val="FF0000"/>
                </a:solidFill>
              </a:rPr>
              <a:t>Art and art museums</a:t>
            </a:r>
          </a:p>
          <a:p>
            <a:r>
              <a:rPr lang="en-US" dirty="0" smtClean="0">
                <a:solidFill>
                  <a:srgbClr val="FF0000"/>
                </a:solidFill>
              </a:rPr>
              <a:t>Music (lots of concerts!)</a:t>
            </a:r>
          </a:p>
          <a:p>
            <a:r>
              <a:rPr lang="en-US" dirty="0" smtClean="0"/>
              <a:t>Being with friends</a:t>
            </a:r>
          </a:p>
          <a:p>
            <a:r>
              <a:rPr lang="en-US" dirty="0" smtClean="0"/>
              <a:t>Reading</a:t>
            </a:r>
            <a:endParaRPr lang="en-US" dirty="0" smtClean="0"/>
          </a:p>
          <a:p>
            <a:r>
              <a:rPr lang="en-US" dirty="0" smtClean="0">
                <a:solidFill>
                  <a:srgbClr val="FF0000"/>
                </a:solidFill>
              </a:rPr>
              <a:t>Making money</a:t>
            </a:r>
          </a:p>
          <a:p>
            <a:r>
              <a:rPr lang="en-US" dirty="0" smtClean="0"/>
              <a:t>Dances (do you still have dances?)</a:t>
            </a:r>
            <a:endParaRPr lang="en-US" dirty="0"/>
          </a:p>
        </p:txBody>
      </p:sp>
      <p:sp>
        <p:nvSpPr>
          <p:cNvPr id="6" name="Content Placeholder 5"/>
          <p:cNvSpPr>
            <a:spLocks noGrp="1"/>
          </p:cNvSpPr>
          <p:nvPr>
            <p:ph sz="quarter" idx="14"/>
          </p:nvPr>
        </p:nvSpPr>
        <p:spPr>
          <a:xfrm>
            <a:off x="4672584" y="1804632"/>
            <a:ext cx="4041648" cy="3654552"/>
          </a:xfrm>
        </p:spPr>
        <p:txBody>
          <a:bodyPr/>
          <a:lstStyle/>
          <a:p>
            <a:r>
              <a:rPr lang="en-US" dirty="0" smtClean="0">
                <a:solidFill>
                  <a:srgbClr val="FF0000"/>
                </a:solidFill>
              </a:rPr>
              <a:t>Going to school</a:t>
            </a:r>
            <a:r>
              <a:rPr lang="en-US" dirty="0" smtClean="0"/>
              <a:t>, even though I got good grades</a:t>
            </a:r>
          </a:p>
          <a:p>
            <a:r>
              <a:rPr lang="en-US" dirty="0" smtClean="0"/>
              <a:t>Studying</a:t>
            </a:r>
          </a:p>
          <a:p>
            <a:r>
              <a:rPr lang="en-US" dirty="0" smtClean="0">
                <a:solidFill>
                  <a:srgbClr val="FF0000"/>
                </a:solidFill>
              </a:rPr>
              <a:t>Taking the bus </a:t>
            </a:r>
            <a:r>
              <a:rPr lang="en-US" dirty="0" smtClean="0"/>
              <a:t>home from school (it was only two miles but seemed much farther when it snowed or rained)</a:t>
            </a:r>
          </a:p>
          <a:p>
            <a:r>
              <a:rPr lang="en-US" dirty="0" smtClean="0">
                <a:solidFill>
                  <a:srgbClr val="FF0000"/>
                </a:solidFill>
              </a:rPr>
              <a:t>Working</a:t>
            </a:r>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tang" panose="02030600000101010101" pitchFamily="18" charset="-127"/>
                <a:ea typeface="Batang" panose="02030600000101010101" pitchFamily="18" charset="-127"/>
              </a:rPr>
              <a:t>HIGH SCHOOL</a:t>
            </a:r>
            <a:endParaRPr lang="en-US"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118577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Activities/Athletics in HS</a:t>
            </a:r>
            <a:endParaRPr lang="en-US" dirty="0"/>
          </a:p>
        </p:txBody>
      </p:sp>
      <p:sp>
        <p:nvSpPr>
          <p:cNvPr id="5" name="Text Placeholder 4"/>
          <p:cNvSpPr>
            <a:spLocks noGrp="1"/>
          </p:cNvSpPr>
          <p:nvPr>
            <p:ph type="body" sz="quarter" idx="3"/>
          </p:nvPr>
        </p:nvSpPr>
        <p:spPr/>
        <p:txBody>
          <a:bodyPr/>
          <a:lstStyle/>
          <a:p>
            <a:r>
              <a:rPr lang="en-US" dirty="0" smtClean="0"/>
              <a:t>Jobs I worked while in HS</a:t>
            </a:r>
            <a:endParaRPr lang="en-US" dirty="0"/>
          </a:p>
        </p:txBody>
      </p:sp>
      <p:sp>
        <p:nvSpPr>
          <p:cNvPr id="4" name="Content Placeholder 3"/>
          <p:cNvSpPr>
            <a:spLocks noGrp="1"/>
          </p:cNvSpPr>
          <p:nvPr>
            <p:ph sz="quarter" idx="13"/>
          </p:nvPr>
        </p:nvSpPr>
        <p:spPr/>
        <p:txBody>
          <a:bodyPr/>
          <a:lstStyle/>
          <a:p>
            <a:r>
              <a:rPr lang="en-US" dirty="0" smtClean="0"/>
              <a:t>Nope…didn’t play sports</a:t>
            </a:r>
          </a:p>
          <a:p>
            <a:r>
              <a:rPr lang="en-US" dirty="0" smtClean="0"/>
              <a:t>Didn’t write for the school paper</a:t>
            </a:r>
          </a:p>
          <a:p>
            <a:r>
              <a:rPr lang="en-US" dirty="0" smtClean="0"/>
              <a:t>Didn’t join any clubs</a:t>
            </a:r>
            <a:endParaRPr lang="en-US" dirty="0"/>
          </a:p>
        </p:txBody>
      </p:sp>
      <p:sp>
        <p:nvSpPr>
          <p:cNvPr id="6" name="Content Placeholder 5"/>
          <p:cNvSpPr>
            <a:spLocks noGrp="1"/>
          </p:cNvSpPr>
          <p:nvPr>
            <p:ph sz="quarter" idx="14"/>
          </p:nvPr>
        </p:nvSpPr>
        <p:spPr>
          <a:xfrm>
            <a:off x="4672584" y="2212848"/>
            <a:ext cx="4041648" cy="4340352"/>
          </a:xfrm>
        </p:spPr>
        <p:txBody>
          <a:bodyPr/>
          <a:lstStyle/>
          <a:p>
            <a:r>
              <a:rPr lang="en-US" dirty="0" smtClean="0"/>
              <a:t>Babysitter</a:t>
            </a:r>
          </a:p>
          <a:p>
            <a:r>
              <a:rPr lang="en-US" dirty="0" smtClean="0"/>
              <a:t>Telephone solicitor for carpet company</a:t>
            </a:r>
          </a:p>
          <a:p>
            <a:r>
              <a:rPr lang="en-US" dirty="0" smtClean="0"/>
              <a:t>Telephone solicitor for Sears driving school</a:t>
            </a:r>
          </a:p>
          <a:p>
            <a:r>
              <a:rPr lang="en-US" dirty="0" smtClean="0"/>
              <a:t>Mailroom at Motorola</a:t>
            </a:r>
          </a:p>
          <a:p>
            <a:r>
              <a:rPr lang="en-US" dirty="0" smtClean="0"/>
              <a:t>Cashier at gift shop in the  Hyatt Hotel</a:t>
            </a:r>
          </a:p>
          <a:p>
            <a:r>
              <a:rPr lang="en-US" dirty="0" smtClean="0"/>
              <a:t>Babysitter at Hyatt Hotel </a:t>
            </a:r>
          </a:p>
          <a:p>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tang" panose="02030600000101010101" pitchFamily="18" charset="-127"/>
                <a:ea typeface="Batang" panose="02030600000101010101" pitchFamily="18" charset="-127"/>
              </a:rPr>
              <a:t>HIGH SCHOOL</a:t>
            </a:r>
            <a:endParaRPr lang="en-US"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1247660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1749</TotalTime>
  <Words>1054</Words>
  <Application>Microsoft Office PowerPoint</Application>
  <PresentationFormat>On-screen Show (4:3)</PresentationFormat>
  <Paragraphs>200</Paragraphs>
  <Slides>24</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Batang</vt:lpstr>
      <vt:lpstr>Arial</vt:lpstr>
      <vt:lpstr>Bauhaus 93</vt:lpstr>
      <vt:lpstr>Calibri</vt:lpstr>
      <vt:lpstr>Cambria</vt:lpstr>
      <vt:lpstr>Century Gothic</vt:lpstr>
      <vt:lpstr>Courier New</vt:lpstr>
      <vt:lpstr>Executive</vt:lpstr>
      <vt:lpstr>Office Theme</vt:lpstr>
      <vt:lpstr>YBA GUEST  Linda Whalen</vt:lpstr>
      <vt:lpstr>INTRODUCTION</vt:lpstr>
      <vt:lpstr>The Early Years…</vt:lpstr>
      <vt:lpstr>More Early Years…</vt:lpstr>
      <vt:lpstr>The Early Years…</vt:lpstr>
      <vt:lpstr>HIGH SCHOOL</vt:lpstr>
      <vt:lpstr>HIGH SCHOOL</vt:lpstr>
      <vt:lpstr>HIGH SCHOOL</vt:lpstr>
      <vt:lpstr>HIGH SCHOOL</vt:lpstr>
      <vt:lpstr>College &amp; Grad school</vt:lpstr>
      <vt:lpstr>College or  Graduate School</vt:lpstr>
      <vt:lpstr>College or  Graduate School</vt:lpstr>
      <vt:lpstr>College or  Graduate School</vt:lpstr>
      <vt:lpstr>Career Path</vt:lpstr>
      <vt:lpstr>Fun job : TV commercials, videos, theater, Presentations</vt:lpstr>
      <vt:lpstr>PowerPoint Presentation</vt:lpstr>
      <vt:lpstr>Career</vt:lpstr>
      <vt:lpstr>Current Role</vt:lpstr>
      <vt:lpstr>Career</vt:lpstr>
      <vt:lpstr>CURRENT ROLE</vt:lpstr>
      <vt:lpstr>PowerPoint Presentation</vt:lpstr>
      <vt:lpstr>More than just work</vt:lpstr>
      <vt:lpstr>QUESTION AND ANSWER</vt:lpstr>
      <vt:lpstr>If I could talk to my high school self, what would I say?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Linda Whalen</cp:lastModifiedBy>
  <cp:revision>49</cp:revision>
  <cp:lastPrinted>2015-02-12T23:24:31Z</cp:lastPrinted>
  <dcterms:created xsi:type="dcterms:W3CDTF">2013-01-02T21:12:08Z</dcterms:created>
  <dcterms:modified xsi:type="dcterms:W3CDTF">2016-03-10T18:07:38Z</dcterms:modified>
</cp:coreProperties>
</file>