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5" r:id="rId5"/>
    <p:sldId id="308" r:id="rId6"/>
    <p:sldId id="319" r:id="rId7"/>
    <p:sldId id="309" r:id="rId8"/>
    <p:sldId id="310" r:id="rId9"/>
    <p:sldId id="311" r:id="rId10"/>
    <p:sldId id="318" r:id="rId11"/>
    <p:sldId id="320" r:id="rId12"/>
  </p:sldIdLst>
  <p:sldSz cx="12188825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9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 Nguyen" initials="HN" lastIdx="1" clrIdx="0">
    <p:extLst>
      <p:ext uri="{19B8F6BF-5375-455C-9EA6-DF929625EA0E}">
        <p15:presenceInfo xmlns:p15="http://schemas.microsoft.com/office/powerpoint/2012/main" userId="Han Nguy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59" autoAdjust="0"/>
  </p:normalViewPr>
  <p:slideViewPr>
    <p:cSldViewPr showGuides="1">
      <p:cViewPr varScale="1">
        <p:scale>
          <a:sx n="72" d="100"/>
          <a:sy n="72" d="100"/>
        </p:scale>
        <p:origin x="660" y="7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C69C6-EE0B-4D8B-9C71-C36EFED094F2}" type="datetimeFigureOut">
              <a:rPr lang="en-US"/>
              <a:t>8/13/2017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DD202-58A1-4ABD-B068-DFFCA0C44EA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8/13/2017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arge ocean wav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6551612" cy="68579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94411" y="0"/>
            <a:ext cx="4572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8813" y="1600200"/>
            <a:ext cx="4572001" cy="3733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8813" y="5562599"/>
            <a:ext cx="4571999" cy="83502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A25F-8FC9-495F-A421-C664AB998556}" type="datetime1">
              <a:rPr lang="en-US" smtClean="0"/>
              <a:t>8/14/2017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609600"/>
            <a:ext cx="19812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09600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F563-0311-4769-AAFC-61CE34E598AF}" type="datetime1">
              <a:rPr lang="en-US" smtClean="0"/>
              <a:t>8/14/2017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1" y="6400800"/>
            <a:ext cx="5954834" cy="276228"/>
          </a:xfrm>
        </p:spPr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228011" y="6400800"/>
            <a:ext cx="1548659" cy="276228"/>
          </a:xfrm>
        </p:spPr>
        <p:txBody>
          <a:bodyPr/>
          <a:lstStyle/>
          <a:p>
            <a:fld id="{EE6C3922-9D28-4ABD-BBE8-72B89163C90A}" type="datetime1">
              <a:rPr lang="en-US" smtClean="0"/>
              <a:t>8/14/2017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56811" y="6400800"/>
            <a:ext cx="1066802" cy="276228"/>
          </a:xfrm>
        </p:spPr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812" y="1616074"/>
            <a:ext cx="7315198" cy="2727325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6814" y="4495800"/>
            <a:ext cx="7315198" cy="1673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5BEE-00BE-40F9-B91D-B6C7163AF3EF}" type="datetime1">
              <a:rPr lang="en-US" smtClean="0"/>
              <a:t>8/14/2017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828800"/>
            <a:ext cx="4419599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4015" y="1828800"/>
            <a:ext cx="4419600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E471-077C-42EC-8EAD-704CF11AD648}" type="datetime1">
              <a:rPr lang="en-US" smtClean="0"/>
              <a:t>8/14/2017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802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7802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47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47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06A79-1678-415F-9DF7-3B990CFCEBE4}" type="datetime1">
              <a:rPr lang="en-US" smtClean="0"/>
              <a:t>8/14/2017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2B09C-9445-4C5A-A838-0FD771BF3907}" type="datetime1">
              <a:rPr lang="en-US" smtClean="0"/>
              <a:t>8/14/2017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rge ocean wave (semitransparent)" title="Ocean Wav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006FB-2E47-43E1-806C-25A0F82B2A4D}" type="datetime1">
              <a:rPr lang="en-US" smtClean="0"/>
              <a:t>8/14/2017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4" y="588963"/>
            <a:ext cx="5486400" cy="558006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7875-1295-4BA2-954D-B585BE05CFE6}" type="datetime1">
              <a:rPr lang="en-US" smtClean="0"/>
              <a:t>8/14/2017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094461" y="588963"/>
            <a:ext cx="5486352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307494" y="805658"/>
            <a:ext cx="5060286" cy="5146672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6F30-463B-4670-ABDD-3C01D3BCE186}" type="datetime1">
              <a:rPr lang="en-US" smtClean="0"/>
              <a:t>8/14/2017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rge ocean wave (semitransparent)" title="Ocean Wav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pic>
        <p:nvPicPr>
          <p:cNvPr id="10" name="Picture 9" descr="Large ocean wave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34758" cy="68579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06156" y="0"/>
            <a:ext cx="2286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612" y="1828800"/>
            <a:ext cx="9144001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1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A3D18-40F4-4FBA-8ED5-0ADD2FBA3359}" type="datetime1">
              <a:rPr lang="en-US" smtClean="0"/>
              <a:t>8/14/2017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68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Journeys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Han Nguyen</a:t>
            </a:r>
          </a:p>
          <a:p>
            <a:r>
              <a:rPr lang="it-IT" dirty="0"/>
              <a:t>YBA Speaker Representative</a:t>
            </a:r>
          </a:p>
          <a:p>
            <a:r>
              <a:rPr lang="it-IT" dirty="0"/>
              <a:t>Aug 15, 2017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backstory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5A249952-0852-4851-914A-EA45C793C4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3812" y="2057400"/>
            <a:ext cx="10134600" cy="304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16CFB-B22C-44F8-9C52-60354C4CB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0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1FF59-09B5-4F3F-88A7-6517657B3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Hobbies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1205CD7-290B-427F-AFF8-5BE46FC4E9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79615" y="929556"/>
            <a:ext cx="1962151" cy="26162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BC0ED1-0CCA-4139-98E4-286C26ED7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459" y="1544499"/>
            <a:ext cx="3378200" cy="2533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F4871D-B1E8-4A74-8EF4-E128DD398E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612" y="448399"/>
            <a:ext cx="3187700" cy="2390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8021FF-9965-4D85-9DD5-7542DADCDC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3447" y="3124200"/>
            <a:ext cx="3251200" cy="2438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B898A9-47BA-4AB6-979B-2768A585CB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5783" y="3964107"/>
            <a:ext cx="2008429" cy="25550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62DFBA-B344-41D4-BF4B-8AA1804A2B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8434" y="3696894"/>
            <a:ext cx="2504178" cy="3102759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10894AF-A322-4FDA-84B4-FB230F861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1828800"/>
          </a:xfrm>
        </p:spPr>
        <p:txBody>
          <a:bodyPr>
            <a:normAutofit/>
          </a:bodyPr>
          <a:lstStyle/>
          <a:p>
            <a:r>
              <a:rPr lang="en-US" dirty="0"/>
              <a:t>My professional career</a:t>
            </a:r>
            <a:br>
              <a:rPr lang="en-US" dirty="0"/>
            </a:br>
            <a:r>
              <a:rPr lang="en-US" dirty="0"/>
              <a:t>	</a:t>
            </a:r>
            <a:endParaRPr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88B9C2-8897-41A0-8680-53DF8D9698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613" y="2057400"/>
            <a:ext cx="3445522" cy="9322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4E9128-B1E0-4F9F-BC09-6DD3E1B2770F}"/>
              </a:ext>
            </a:extLst>
          </p:cNvPr>
          <p:cNvSpPr txBox="1"/>
          <p:nvPr/>
        </p:nvSpPr>
        <p:spPr>
          <a:xfrm>
            <a:off x="2284412" y="3200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Education Consultant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D46121-2F03-4679-A9B0-C6DC92BA2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462" y="3846823"/>
            <a:ext cx="2739950" cy="2057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E0730E-555A-42B0-9D60-EE6BBA7A4FB9}"/>
              </a:ext>
            </a:extLst>
          </p:cNvPr>
          <p:cNvSpPr txBox="1"/>
          <p:nvPr/>
        </p:nvSpPr>
        <p:spPr>
          <a:xfrm>
            <a:off x="2360612" y="6096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CS Representative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AF9085-91ED-4994-9F2A-9C2130420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2237" y="1922585"/>
            <a:ext cx="2695575" cy="16588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16CFBE-81FC-4B91-B74A-6D22B3AF85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6624" y="4267200"/>
            <a:ext cx="4110788" cy="17573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8C693CD-E188-4C5C-933D-44187CA93248}"/>
              </a:ext>
            </a:extLst>
          </p:cNvPr>
          <p:cNvSpPr txBox="1"/>
          <p:nvPr/>
        </p:nvSpPr>
        <p:spPr>
          <a:xfrm>
            <a:off x="7085012" y="3669268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Corporate Relationship Manager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27CF52-A1BD-4473-8264-397094A1DD7D}"/>
              </a:ext>
            </a:extLst>
          </p:cNvPr>
          <p:cNvSpPr txBox="1"/>
          <p:nvPr/>
        </p:nvSpPr>
        <p:spPr>
          <a:xfrm>
            <a:off x="6517705" y="6248400"/>
            <a:ext cx="513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Associate Director – Global Subsidiary Group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FD667DF-ACB6-49E7-B988-A851F880F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3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typical working day</a:t>
            </a:r>
            <a:endParaRPr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625BA7C-A462-4267-B101-314393179B0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79613" y="2381250"/>
            <a:ext cx="4419600" cy="3314700"/>
          </a:xfrm>
          <a:prstGeom prst="rect">
            <a:avLst/>
          </a:prstGeom>
        </p:spPr>
      </p:pic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CFF81577-1BDF-41A4-B4CB-7874E3389AB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2381250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7814CE-5C7E-46C9-B099-49EC983AC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8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Skillsets of a financial professional</a:t>
            </a:r>
            <a:endParaRPr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EA0F21C-A4D4-49D5-8E1C-B6E28700540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70139" y="1828800"/>
            <a:ext cx="4405273" cy="4419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3F0ACA-D279-4BC1-8D0B-C192A6DE0D56}"/>
              </a:ext>
            </a:extLst>
          </p:cNvPr>
          <p:cNvSpPr txBox="1"/>
          <p:nvPr/>
        </p:nvSpPr>
        <p:spPr>
          <a:xfrm>
            <a:off x="6932612" y="2438400"/>
            <a:ext cx="48558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Industry knowledge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Analytical thinking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Entrepreneurial mindset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Resilience in high-pressure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Visionary focus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21FAFE6-C6F3-4FDE-9F27-EFA6D2EF8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5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 to practice</a:t>
            </a:r>
            <a:endParaRPr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282A14-CE79-4ED2-BC93-A0D9E1E9FE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Self-reflection</a:t>
            </a:r>
          </a:p>
          <a:p>
            <a:r>
              <a:rPr lang="en-US" dirty="0"/>
              <a:t>Motivation </a:t>
            </a:r>
          </a:p>
          <a:p>
            <a:r>
              <a:rPr lang="en-US" dirty="0"/>
              <a:t>Empathy</a:t>
            </a:r>
          </a:p>
          <a:p>
            <a:r>
              <a:rPr lang="en-US" dirty="0"/>
              <a:t>Appreciation</a:t>
            </a:r>
          </a:p>
          <a:p>
            <a:r>
              <a:rPr lang="en-US" dirty="0"/>
              <a:t>Communication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A779A6-B6C5-4D41-BDE4-5828E107A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337" y="2438400"/>
            <a:ext cx="9144001" cy="1219200"/>
          </a:xfrm>
        </p:spPr>
        <p:txBody>
          <a:bodyPr/>
          <a:lstStyle/>
          <a:p>
            <a:pPr algn="ctr"/>
            <a:r>
              <a:rPr lang="en-US" dirty="0"/>
              <a:t>Thank you for being a beautiful part of my journey !!!</a:t>
            </a:r>
            <a:endParaRPr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A779A6-B6C5-4D41-BDE4-5828E107A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3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ean Waves 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ean waves nature presentation (widescreen).potx" id="{1FE9163D-5548-432F-82B6-65BFDB1BFAF3}" vid="{2D48191D-94F2-482B-9433-3810ECBC6178}"/>
    </a:ext>
  </a:extLst>
</a:theme>
</file>

<file path=ppt/theme/theme2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A2223A-9182-462D-922F-5606A5A90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45C5BB1-9D2C-412A-AE6C-0FC75190A4CE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waves nature presentation (widescreen)</Template>
  <TotalTime>1791</TotalTime>
  <Words>77</Words>
  <Application>Microsoft Office PowerPoint</Application>
  <PresentationFormat>Custom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Ocean Waves 16x9</vt:lpstr>
      <vt:lpstr>Journeys</vt:lpstr>
      <vt:lpstr>My backstory</vt:lpstr>
      <vt:lpstr>Hobbies</vt:lpstr>
      <vt:lpstr>My professional career  </vt:lpstr>
      <vt:lpstr>A typical working day</vt:lpstr>
      <vt:lpstr>Skillsets of a financial professional</vt:lpstr>
      <vt:lpstr>Activities to practice</vt:lpstr>
      <vt:lpstr>Thank you for being a beautiful part of my journey 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Journeys</dc:title>
  <dc:creator>Han Nguyen</dc:creator>
  <cp:lastModifiedBy>Han Nguyen</cp:lastModifiedBy>
  <cp:revision>19</cp:revision>
  <dcterms:created xsi:type="dcterms:W3CDTF">2017-08-13T19:26:28Z</dcterms:created>
  <dcterms:modified xsi:type="dcterms:W3CDTF">2017-08-15T01:17:34Z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