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87" r:id="rId4"/>
    <p:sldId id="276" r:id="rId5"/>
    <p:sldId id="277" r:id="rId6"/>
    <p:sldId id="278" r:id="rId7"/>
    <p:sldId id="279" r:id="rId8"/>
    <p:sldId id="282" r:id="rId9"/>
    <p:sldId id="280" r:id="rId10"/>
    <p:sldId id="281" r:id="rId11"/>
    <p:sldId id="283" r:id="rId12"/>
    <p:sldId id="284" r:id="rId13"/>
    <p:sldId id="285" r:id="rId14"/>
    <p:sldId id="286" r:id="rId15"/>
    <p:sldId id="257" r:id="rId16"/>
    <p:sldId id="258" r:id="rId17"/>
    <p:sldId id="259" r:id="rId18"/>
    <p:sldId id="260" r:id="rId19"/>
    <p:sldId id="261" r:id="rId20"/>
    <p:sldId id="265" r:id="rId21"/>
    <p:sldId id="262" r:id="rId22"/>
    <p:sldId id="263" r:id="rId23"/>
    <p:sldId id="269" r:id="rId24"/>
    <p:sldId id="264" r:id="rId25"/>
    <p:sldId id="266" r:id="rId26"/>
    <p:sldId id="267" r:id="rId27"/>
    <p:sldId id="268" r:id="rId28"/>
    <p:sldId id="270" r:id="rId29"/>
    <p:sldId id="271" r:id="rId30"/>
    <p:sldId id="273" r:id="rId31"/>
    <p:sldId id="272" r:id="rId32"/>
    <p:sldId id="27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entrepreneur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Te</a:t>
            </a:r>
            <a:r>
              <a:rPr lang="en-US" dirty="0" smtClean="0"/>
              <a:t>-Erika Patterson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553497"/>
            <a:ext cx="8361229" cy="1379454"/>
          </a:xfrm>
        </p:spPr>
        <p:txBody>
          <a:bodyPr/>
          <a:lstStyle/>
          <a:p>
            <a:r>
              <a:rPr lang="en-US" sz="4800" dirty="0" smtClean="0"/>
              <a:t>What is a digital entrepreneur?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8731" y="3091039"/>
            <a:ext cx="6831673" cy="2562509"/>
          </a:xfrm>
        </p:spPr>
        <p:txBody>
          <a:bodyPr>
            <a:normAutofit/>
          </a:bodyPr>
          <a:lstStyle/>
          <a:p>
            <a:r>
              <a:rPr lang="en-US" dirty="0" smtClean="0"/>
              <a:t>The goal is to establish FINANCIAL FREEDOM</a:t>
            </a:r>
          </a:p>
          <a:p>
            <a:endParaRPr lang="en-US" dirty="0"/>
          </a:p>
          <a:p>
            <a:r>
              <a:rPr lang="en-US" dirty="0" smtClean="0"/>
              <a:t>You can create financial freedom by deciding that you will not make a career out of working for wages.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553497"/>
            <a:ext cx="8361229" cy="1379454"/>
          </a:xfrm>
        </p:spPr>
        <p:txBody>
          <a:bodyPr/>
          <a:lstStyle/>
          <a:p>
            <a:r>
              <a:rPr lang="en-US" sz="4800" dirty="0" smtClean="0"/>
              <a:t>What is a digital entrepreneur?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8731" y="3091039"/>
            <a:ext cx="6831673" cy="2562509"/>
          </a:xfrm>
        </p:spPr>
        <p:txBody>
          <a:bodyPr>
            <a:normAutofit/>
          </a:bodyPr>
          <a:lstStyle/>
          <a:p>
            <a:r>
              <a:rPr lang="en-US" dirty="0" smtClean="0"/>
              <a:t>The goal is to establish FINANCIAL FREEDOM</a:t>
            </a:r>
          </a:p>
          <a:p>
            <a:endParaRPr lang="en-US" dirty="0"/>
          </a:p>
          <a:p>
            <a:r>
              <a:rPr lang="en-US" dirty="0"/>
              <a:t>Decide you will offer value to this world and you will always set your own prices.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9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553497"/>
            <a:ext cx="8361229" cy="1379454"/>
          </a:xfrm>
        </p:spPr>
        <p:txBody>
          <a:bodyPr/>
          <a:lstStyle/>
          <a:p>
            <a:r>
              <a:rPr lang="en-US" sz="4800" dirty="0" smtClean="0"/>
              <a:t>What is a digital entrepreneur?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8731" y="3091039"/>
            <a:ext cx="6831673" cy="2562509"/>
          </a:xfrm>
        </p:spPr>
        <p:txBody>
          <a:bodyPr>
            <a:normAutofit/>
          </a:bodyPr>
          <a:lstStyle/>
          <a:p>
            <a:r>
              <a:rPr lang="en-US" dirty="0" smtClean="0"/>
              <a:t>The goal is to establish FINANCIAL FREEDOM</a:t>
            </a:r>
          </a:p>
          <a:p>
            <a:endParaRPr lang="en-US" dirty="0"/>
          </a:p>
          <a:p>
            <a:r>
              <a:rPr lang="en-US" dirty="0" smtClean="0"/>
              <a:t>When you ask someone for permission to work for them you have to accept what they pay you.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553497"/>
            <a:ext cx="8361229" cy="1379454"/>
          </a:xfrm>
        </p:spPr>
        <p:txBody>
          <a:bodyPr/>
          <a:lstStyle/>
          <a:p>
            <a:r>
              <a:rPr lang="en-US" sz="4800" dirty="0" smtClean="0"/>
              <a:t>What is a digital entrepreneur?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8731" y="3091039"/>
            <a:ext cx="6831673" cy="2562509"/>
          </a:xfrm>
        </p:spPr>
        <p:txBody>
          <a:bodyPr>
            <a:normAutofit/>
          </a:bodyPr>
          <a:lstStyle/>
          <a:p>
            <a:r>
              <a:rPr lang="en-US" dirty="0" smtClean="0"/>
              <a:t>The goal is to establish FINANCIAL FREEDOM</a:t>
            </a:r>
          </a:p>
          <a:p>
            <a:endParaRPr lang="en-US" dirty="0"/>
          </a:p>
          <a:p>
            <a:r>
              <a:rPr lang="en-US" dirty="0" smtClean="0"/>
              <a:t>When you set your own prices by owning your </a:t>
            </a:r>
            <a:r>
              <a:rPr lang="en-US" dirty="0" smtClean="0"/>
              <a:t>own business </a:t>
            </a:r>
            <a:r>
              <a:rPr lang="en-US" dirty="0" smtClean="0"/>
              <a:t>you never have to settle for what someone is willing to </a:t>
            </a:r>
            <a:r>
              <a:rPr lang="en-US" dirty="0" smtClean="0"/>
              <a:t>give you.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6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553497"/>
            <a:ext cx="8361229" cy="1379454"/>
          </a:xfrm>
        </p:spPr>
        <p:txBody>
          <a:bodyPr/>
          <a:lstStyle/>
          <a:p>
            <a:r>
              <a:rPr lang="en-US" sz="4800" dirty="0" smtClean="0"/>
              <a:t>What is a digital entrepreneur?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8731" y="3091039"/>
            <a:ext cx="6831673" cy="2562509"/>
          </a:xfrm>
        </p:spPr>
        <p:txBody>
          <a:bodyPr>
            <a:normAutofit/>
          </a:bodyPr>
          <a:lstStyle/>
          <a:p>
            <a:r>
              <a:rPr lang="en-US" dirty="0" smtClean="0"/>
              <a:t>The goal is to establish FINANCIAL FREEDOM</a:t>
            </a:r>
          </a:p>
          <a:p>
            <a:endParaRPr lang="en-US" dirty="0"/>
          </a:p>
          <a:p>
            <a:r>
              <a:rPr lang="en-US" dirty="0" smtClean="0"/>
              <a:t>How did I get started on my path to financial freedom?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819" y="1494503"/>
            <a:ext cx="8361229" cy="828848"/>
          </a:xfrm>
        </p:spPr>
        <p:txBody>
          <a:bodyPr/>
          <a:lstStyle/>
          <a:p>
            <a:r>
              <a:rPr lang="en-US" sz="4800" dirty="0" smtClean="0"/>
              <a:t>I am a blogger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50409" y="2668253"/>
            <a:ext cx="6831673" cy="10862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blog is a website that is updated with content regularly. The content is labeled by date. It is usually focused on one topic. Each article written on a blog is called a blog post.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9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819" y="1494503"/>
            <a:ext cx="8361229" cy="828848"/>
          </a:xfrm>
        </p:spPr>
        <p:txBody>
          <a:bodyPr/>
          <a:lstStyle/>
          <a:p>
            <a:r>
              <a:rPr lang="en-US" sz="4800" dirty="0" smtClean="0"/>
              <a:t>I am a blogger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50409" y="2668253"/>
            <a:ext cx="6831673" cy="1086237"/>
          </a:xfrm>
        </p:spPr>
        <p:txBody>
          <a:bodyPr>
            <a:normAutofit/>
          </a:bodyPr>
          <a:lstStyle/>
          <a:p>
            <a:r>
              <a:rPr lang="en-US" dirty="0" smtClean="0"/>
              <a:t>I created my first blog in 2003 just before graduating with a BS in Journalism from The University of Florida.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55" y="3554762"/>
            <a:ext cx="1932991" cy="122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2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819" y="1494503"/>
            <a:ext cx="8361229" cy="828848"/>
          </a:xfrm>
        </p:spPr>
        <p:txBody>
          <a:bodyPr/>
          <a:lstStyle/>
          <a:p>
            <a:r>
              <a:rPr lang="en-US" sz="4800" dirty="0" smtClean="0"/>
              <a:t>I am a blogger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50409" y="2668253"/>
            <a:ext cx="6831673" cy="1086237"/>
          </a:xfrm>
        </p:spPr>
        <p:txBody>
          <a:bodyPr>
            <a:normAutofit/>
          </a:bodyPr>
          <a:lstStyle/>
          <a:p>
            <a:r>
              <a:rPr lang="en-US" dirty="0" smtClean="0"/>
              <a:t>I grew up in Miami, Florida where I </a:t>
            </a:r>
            <a:r>
              <a:rPr lang="en-US" dirty="0" smtClean="0"/>
              <a:t>decided</a:t>
            </a:r>
            <a:r>
              <a:rPr lang="en-US" dirty="0" smtClean="0"/>
              <a:t> </a:t>
            </a:r>
            <a:r>
              <a:rPr lang="en-US" dirty="0" smtClean="0"/>
              <a:t>I would one day become a Journalist and author.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0193">
            <a:off x="1684254" y="3897671"/>
            <a:ext cx="3267075" cy="217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4389">
            <a:off x="6820063" y="3933405"/>
            <a:ext cx="3895063" cy="2106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22" y="3702917"/>
            <a:ext cx="4021393" cy="241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4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819" y="1494503"/>
            <a:ext cx="8361229" cy="828848"/>
          </a:xfrm>
        </p:spPr>
        <p:txBody>
          <a:bodyPr/>
          <a:lstStyle/>
          <a:p>
            <a:r>
              <a:rPr lang="en-US" sz="4800" dirty="0" smtClean="0"/>
              <a:t>I am a blogger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50409" y="2668253"/>
            <a:ext cx="6831673" cy="1086237"/>
          </a:xfrm>
        </p:spPr>
        <p:txBody>
          <a:bodyPr>
            <a:normAutofit/>
          </a:bodyPr>
          <a:lstStyle/>
          <a:p>
            <a:r>
              <a:rPr lang="en-US" dirty="0" smtClean="0"/>
              <a:t>I never found my purpose in life, I chose what I wanted to do and stuck with 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2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819" y="1494503"/>
            <a:ext cx="8361229" cy="828848"/>
          </a:xfrm>
        </p:spPr>
        <p:txBody>
          <a:bodyPr/>
          <a:lstStyle/>
          <a:p>
            <a:r>
              <a:rPr lang="en-US" sz="4800" dirty="0" smtClean="0"/>
              <a:t>I am a blogger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50409" y="2668253"/>
            <a:ext cx="6831673" cy="1086237"/>
          </a:xfrm>
        </p:spPr>
        <p:txBody>
          <a:bodyPr>
            <a:normAutofit/>
          </a:bodyPr>
          <a:lstStyle/>
          <a:p>
            <a:r>
              <a:rPr lang="en-US" dirty="0" smtClean="0"/>
              <a:t>Now I have 6 blogs and they are my main source of income.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1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553497"/>
            <a:ext cx="8361229" cy="1379454"/>
          </a:xfrm>
        </p:spPr>
        <p:txBody>
          <a:bodyPr/>
          <a:lstStyle/>
          <a:p>
            <a:r>
              <a:rPr lang="en-US" sz="4800" dirty="0" smtClean="0"/>
              <a:t>What is a digital entrepreneur?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8731" y="3091040"/>
            <a:ext cx="6831673" cy="2100392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Digital </a:t>
            </a:r>
            <a:r>
              <a:rPr lang="fr-FR" dirty="0"/>
              <a:t>entrepreneurs are entrepreneurs </a:t>
            </a:r>
            <a:r>
              <a:rPr lang="fr-FR" dirty="0" err="1"/>
              <a:t>focused</a:t>
            </a:r>
            <a:r>
              <a:rPr lang="fr-FR" dirty="0"/>
              <a:t> </a:t>
            </a:r>
            <a:r>
              <a:rPr lang="fr-FR" dirty="0" err="1"/>
              <a:t>exclusively</a:t>
            </a:r>
            <a:r>
              <a:rPr lang="fr-FR" dirty="0"/>
              <a:t> on digital </a:t>
            </a:r>
            <a:r>
              <a:rPr lang="fr-FR" dirty="0" smtClean="0"/>
              <a:t>commerce. </a:t>
            </a:r>
          </a:p>
          <a:p>
            <a:endParaRPr lang="fr-FR" dirty="0"/>
          </a:p>
          <a:p>
            <a:r>
              <a:rPr lang="en-US" dirty="0"/>
              <a:t>I create multiple streams of income from creating digital based platforms </a:t>
            </a:r>
            <a:r>
              <a:rPr lang="en-US" dirty="0" smtClean="0"/>
              <a:t>and products </a:t>
            </a:r>
            <a:r>
              <a:rPr lang="en-US" dirty="0"/>
              <a:t>that you can not touch.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819" y="1494503"/>
            <a:ext cx="8361229" cy="828848"/>
          </a:xfrm>
        </p:spPr>
        <p:txBody>
          <a:bodyPr/>
          <a:lstStyle/>
          <a:p>
            <a:r>
              <a:rPr lang="en-US" sz="4800" dirty="0" smtClean="0"/>
              <a:t>I am a blogger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50409" y="2668253"/>
            <a:ext cx="6831673" cy="28574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Blog Topics:</a:t>
            </a:r>
          </a:p>
          <a:p>
            <a:endParaRPr lang="en-US" dirty="0"/>
          </a:p>
          <a:p>
            <a:r>
              <a:rPr lang="en-US" dirty="0" smtClean="0"/>
              <a:t>Women’s Empowerment</a:t>
            </a:r>
          </a:p>
          <a:p>
            <a:r>
              <a:rPr lang="en-US" dirty="0" smtClean="0"/>
              <a:t>Moving To Los Angeles</a:t>
            </a:r>
          </a:p>
          <a:p>
            <a:r>
              <a:rPr lang="en-US" dirty="0" smtClean="0"/>
              <a:t>Being Single &amp; Satisfied</a:t>
            </a:r>
          </a:p>
          <a:p>
            <a:r>
              <a:rPr lang="en-US" dirty="0" smtClean="0"/>
              <a:t>Female Led Relationships</a:t>
            </a:r>
          </a:p>
          <a:p>
            <a:r>
              <a:rPr lang="en-US" dirty="0" smtClean="0"/>
              <a:t>Female Led Society</a:t>
            </a:r>
          </a:p>
          <a:p>
            <a:r>
              <a:rPr lang="en-US" dirty="0" smtClean="0"/>
              <a:t>Abuse Is Not A Secret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819" y="1494503"/>
            <a:ext cx="8361229" cy="828848"/>
          </a:xfrm>
        </p:spPr>
        <p:txBody>
          <a:bodyPr/>
          <a:lstStyle/>
          <a:p>
            <a:r>
              <a:rPr lang="en-US" sz="4800" dirty="0" smtClean="0"/>
              <a:t>I am a blogger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50409" y="2668253"/>
            <a:ext cx="6831673" cy="10862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 also earn income by writing for other websites and blogs about topics like entrepreneurship, marketing, lifestyle and success.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50409" y="4099392"/>
            <a:ext cx="2314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Entrepreneur.Com</a:t>
            </a:r>
            <a:endParaRPr lang="en-US" dirty="0"/>
          </a:p>
          <a:p>
            <a:r>
              <a:rPr lang="en-US" dirty="0" err="1" smtClean="0"/>
              <a:t>Forbes.Com</a:t>
            </a:r>
            <a:endParaRPr lang="en-US" dirty="0" smtClean="0"/>
          </a:p>
          <a:p>
            <a:r>
              <a:rPr lang="en-US" dirty="0" smtClean="0"/>
              <a:t>The Atlantic</a:t>
            </a:r>
          </a:p>
          <a:p>
            <a:r>
              <a:rPr lang="en-US" dirty="0" smtClean="0"/>
              <a:t>The Huffington Post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5991" y="4099392"/>
            <a:ext cx="2314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Miami Herald</a:t>
            </a:r>
            <a:endParaRPr lang="en-US" dirty="0"/>
          </a:p>
          <a:p>
            <a:r>
              <a:rPr lang="en-US" dirty="0" err="1" smtClean="0"/>
              <a:t>YourTango</a:t>
            </a:r>
            <a:endParaRPr lang="en-US" dirty="0" smtClean="0"/>
          </a:p>
          <a:p>
            <a:r>
              <a:rPr lang="en-US" dirty="0" err="1" smtClean="0"/>
              <a:t>DigiDay</a:t>
            </a:r>
            <a:endParaRPr lang="en-US" dirty="0" smtClean="0"/>
          </a:p>
          <a:p>
            <a:r>
              <a:rPr lang="en-US" dirty="0" smtClean="0"/>
              <a:t>Fox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8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819" y="1494503"/>
            <a:ext cx="8361229" cy="828848"/>
          </a:xfrm>
        </p:spPr>
        <p:txBody>
          <a:bodyPr/>
          <a:lstStyle/>
          <a:p>
            <a:r>
              <a:rPr lang="en-US" sz="4800" dirty="0" smtClean="0"/>
              <a:t>I am a blogger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50409" y="2702797"/>
            <a:ext cx="3829049" cy="2508299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smtClean="0"/>
              <a:t>Blog Traffic</a:t>
            </a:r>
          </a:p>
          <a:p>
            <a:r>
              <a:rPr lang="en-US" dirty="0" smtClean="0"/>
              <a:t>Create books/</a:t>
            </a:r>
            <a:r>
              <a:rPr lang="en-US" dirty="0" err="1" smtClean="0"/>
              <a:t>ebooks</a:t>
            </a:r>
            <a:endParaRPr lang="en-US" dirty="0" smtClean="0"/>
          </a:p>
          <a:p>
            <a:r>
              <a:rPr lang="en-US" dirty="0" smtClean="0"/>
              <a:t>Lead coaching programs</a:t>
            </a:r>
          </a:p>
          <a:p>
            <a:r>
              <a:rPr lang="en-US" dirty="0" smtClean="0"/>
              <a:t>Lead workshops</a:t>
            </a:r>
          </a:p>
          <a:p>
            <a:r>
              <a:rPr lang="en-US" dirty="0" smtClean="0"/>
              <a:t>Create an online school</a:t>
            </a:r>
          </a:p>
          <a:p>
            <a:r>
              <a:rPr lang="en-US" dirty="0"/>
              <a:t>Create an online store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42432" y="2234192"/>
            <a:ext cx="5847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How do I earn income from my blogs?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2981" y="3063040"/>
            <a:ext cx="4552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smtClean="0"/>
              <a:t>Create </a:t>
            </a:r>
            <a:r>
              <a:rPr lang="en-US" sz="2100" dirty="0"/>
              <a:t>paid membership communities</a:t>
            </a:r>
          </a:p>
          <a:p>
            <a:r>
              <a:rPr lang="en-US" sz="2100" dirty="0"/>
              <a:t>Create </a:t>
            </a:r>
            <a:r>
              <a:rPr lang="en-US" sz="2100" dirty="0" err="1"/>
              <a:t>Youtube</a:t>
            </a:r>
            <a:r>
              <a:rPr lang="en-US" sz="2100" dirty="0"/>
              <a:t> channels</a:t>
            </a:r>
          </a:p>
          <a:p>
            <a:r>
              <a:rPr lang="en-US" sz="2100" dirty="0"/>
              <a:t>Become an expert on a topic and get paid to write about </a:t>
            </a:r>
            <a:r>
              <a:rPr lang="en-US" sz="2100" dirty="0" smtClean="0"/>
              <a:t>it</a:t>
            </a:r>
          </a:p>
          <a:p>
            <a:r>
              <a:rPr lang="en-US" sz="2100" dirty="0" smtClean="0"/>
              <a:t>Create marketing strategies for small businesses</a:t>
            </a:r>
            <a:endParaRPr lang="en-US" sz="21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1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819" y="1494503"/>
            <a:ext cx="8361229" cy="828848"/>
          </a:xfrm>
        </p:spPr>
        <p:txBody>
          <a:bodyPr/>
          <a:lstStyle/>
          <a:p>
            <a:r>
              <a:rPr lang="en-US" sz="4800" dirty="0" smtClean="0"/>
              <a:t>I am a blogger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8507">
            <a:off x="1540316" y="2539121"/>
            <a:ext cx="3459949" cy="1724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90" y="2713703"/>
            <a:ext cx="2812312" cy="165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8023">
            <a:off x="2132365" y="3363639"/>
            <a:ext cx="4064600" cy="2301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861">
            <a:off x="5750405" y="2497171"/>
            <a:ext cx="4002139" cy="3054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898" y="2647830"/>
            <a:ext cx="1812945" cy="2899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207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819" y="1494503"/>
            <a:ext cx="8361229" cy="828848"/>
          </a:xfrm>
        </p:spPr>
        <p:txBody>
          <a:bodyPr/>
          <a:lstStyle/>
          <a:p>
            <a:r>
              <a:rPr lang="en-US" sz="4800" dirty="0" smtClean="0"/>
              <a:t>I am a blogger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50409" y="2668253"/>
            <a:ext cx="6831673" cy="2995128"/>
          </a:xfrm>
        </p:spPr>
        <p:txBody>
          <a:bodyPr>
            <a:normAutofit/>
          </a:bodyPr>
          <a:lstStyle/>
          <a:p>
            <a:r>
              <a:rPr lang="en-US" dirty="0" smtClean="0"/>
              <a:t>My biggest challenges???</a:t>
            </a:r>
          </a:p>
          <a:p>
            <a:endParaRPr lang="en-US" dirty="0"/>
          </a:p>
          <a:p>
            <a:r>
              <a:rPr lang="en-US" dirty="0" smtClean="0"/>
              <a:t>Maintaining websites</a:t>
            </a:r>
          </a:p>
          <a:p>
            <a:r>
              <a:rPr lang="en-US" dirty="0" smtClean="0"/>
              <a:t>Managing writers</a:t>
            </a:r>
          </a:p>
          <a:p>
            <a:r>
              <a:rPr lang="en-US" dirty="0" smtClean="0"/>
              <a:t>Marketing to subscribers</a:t>
            </a:r>
          </a:p>
          <a:p>
            <a:r>
              <a:rPr lang="en-US" dirty="0" smtClean="0"/>
              <a:t>Working 7 Days a Week</a:t>
            </a:r>
          </a:p>
          <a:p>
            <a:r>
              <a:rPr lang="en-US" dirty="0" smtClean="0"/>
              <a:t>Intersecting current affairs with blog topics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4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819" y="1494503"/>
            <a:ext cx="8361229" cy="828848"/>
          </a:xfrm>
        </p:spPr>
        <p:txBody>
          <a:bodyPr/>
          <a:lstStyle/>
          <a:p>
            <a:r>
              <a:rPr lang="en-US" sz="4800" dirty="0" smtClean="0"/>
              <a:t>I am a blogger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50409" y="2668253"/>
            <a:ext cx="6831673" cy="2995128"/>
          </a:xfrm>
        </p:spPr>
        <p:txBody>
          <a:bodyPr>
            <a:normAutofit/>
          </a:bodyPr>
          <a:lstStyle/>
          <a:p>
            <a:r>
              <a:rPr lang="en-US" dirty="0" smtClean="0"/>
              <a:t>Blog Post Challenge</a:t>
            </a:r>
          </a:p>
          <a:p>
            <a:endParaRPr lang="en-US" dirty="0"/>
          </a:p>
          <a:p>
            <a:r>
              <a:rPr lang="en-US" dirty="0" smtClean="0"/>
              <a:t>How do you create topics for your blog posts?</a:t>
            </a:r>
          </a:p>
          <a:p>
            <a:r>
              <a:rPr lang="en-US" dirty="0" smtClean="0"/>
              <a:t>Write about exciting news around your blog topic.</a:t>
            </a:r>
          </a:p>
          <a:p>
            <a:r>
              <a:rPr lang="en-US" dirty="0" smtClean="0"/>
              <a:t>Answer questions from readers about </a:t>
            </a:r>
            <a:r>
              <a:rPr lang="en-US" smtClean="0"/>
              <a:t>your topic.</a:t>
            </a:r>
            <a:endParaRPr lang="en-US" dirty="0"/>
          </a:p>
          <a:p>
            <a:r>
              <a:rPr lang="en-US" dirty="0" smtClean="0"/>
              <a:t>Take the current hot subject and intersect it with your blog topic.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819" y="1494503"/>
            <a:ext cx="8361229" cy="828848"/>
          </a:xfrm>
        </p:spPr>
        <p:txBody>
          <a:bodyPr/>
          <a:lstStyle/>
          <a:p>
            <a:r>
              <a:rPr lang="en-US" sz="4800" dirty="0" smtClean="0"/>
              <a:t>I am a blogger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50409" y="2668253"/>
            <a:ext cx="6831673" cy="299512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Blog Post Challenge</a:t>
            </a:r>
          </a:p>
          <a:p>
            <a:endParaRPr lang="en-US" dirty="0"/>
          </a:p>
          <a:p>
            <a:r>
              <a:rPr lang="en-US" dirty="0" smtClean="0"/>
              <a:t>Name a current trending topic &amp; match the trending topic with the blog topic </a:t>
            </a:r>
          </a:p>
          <a:p>
            <a:endParaRPr lang="en-US" dirty="0" smtClean="0"/>
          </a:p>
          <a:p>
            <a:r>
              <a:rPr lang="en-US" dirty="0" smtClean="0"/>
              <a:t>You have a blog about Hot dogs</a:t>
            </a:r>
          </a:p>
          <a:p>
            <a:endParaRPr lang="en-US" dirty="0"/>
          </a:p>
          <a:p>
            <a:r>
              <a:rPr lang="en-US" dirty="0" smtClean="0"/>
              <a:t>You have a blog about Hair</a:t>
            </a:r>
          </a:p>
          <a:p>
            <a:endParaRPr lang="en-US" dirty="0"/>
          </a:p>
          <a:p>
            <a:r>
              <a:rPr lang="en-US" dirty="0" smtClean="0"/>
              <a:t>You have a blog about Shoes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819" y="1494503"/>
            <a:ext cx="8361229" cy="828848"/>
          </a:xfrm>
        </p:spPr>
        <p:txBody>
          <a:bodyPr/>
          <a:lstStyle/>
          <a:p>
            <a:r>
              <a:rPr lang="en-US" sz="4800" dirty="0" smtClean="0"/>
              <a:t>I am a blogger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50409" y="2668253"/>
            <a:ext cx="6831673" cy="2995128"/>
          </a:xfrm>
        </p:spPr>
        <p:txBody>
          <a:bodyPr>
            <a:normAutofit/>
          </a:bodyPr>
          <a:lstStyle/>
          <a:p>
            <a:r>
              <a:rPr lang="en-US" dirty="0" smtClean="0"/>
              <a:t>Creating Blog Post Titles</a:t>
            </a:r>
          </a:p>
          <a:p>
            <a:r>
              <a:rPr lang="en-US" dirty="0" smtClean="0"/>
              <a:t>SEO = Search Engine Optimization</a:t>
            </a:r>
          </a:p>
          <a:p>
            <a:r>
              <a:rPr lang="en-US" dirty="0" smtClean="0"/>
              <a:t>Use keywords that people will google to find your topic</a:t>
            </a:r>
          </a:p>
          <a:p>
            <a:endParaRPr lang="en-US" dirty="0" smtClean="0"/>
          </a:p>
          <a:p>
            <a:r>
              <a:rPr lang="en-US" dirty="0" smtClean="0"/>
              <a:t>If you want fans of Justin </a:t>
            </a:r>
            <a:r>
              <a:rPr lang="en-US" dirty="0" err="1" smtClean="0"/>
              <a:t>Beiber</a:t>
            </a:r>
            <a:r>
              <a:rPr lang="en-US" dirty="0" smtClean="0"/>
              <a:t> to find your blog use the words Justin </a:t>
            </a:r>
            <a:r>
              <a:rPr lang="en-US" dirty="0" err="1" smtClean="0"/>
              <a:t>Beiber</a:t>
            </a:r>
            <a:r>
              <a:rPr lang="en-US" dirty="0" smtClean="0"/>
              <a:t> in your blog post title</a:t>
            </a:r>
          </a:p>
        </p:txBody>
      </p:sp>
    </p:spTree>
    <p:extLst>
      <p:ext uri="{BB962C8B-B14F-4D97-AF65-F5344CB8AC3E}">
        <p14:creationId xmlns:p14="http://schemas.microsoft.com/office/powerpoint/2010/main" val="20699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819" y="1494503"/>
            <a:ext cx="8361229" cy="828848"/>
          </a:xfrm>
        </p:spPr>
        <p:txBody>
          <a:bodyPr/>
          <a:lstStyle/>
          <a:p>
            <a:r>
              <a:rPr lang="en-US" sz="4800" dirty="0" smtClean="0"/>
              <a:t>I am a blogger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50409" y="2668253"/>
            <a:ext cx="6831673" cy="2995128"/>
          </a:xfrm>
        </p:spPr>
        <p:txBody>
          <a:bodyPr>
            <a:normAutofit/>
          </a:bodyPr>
          <a:lstStyle/>
          <a:p>
            <a:r>
              <a:rPr lang="en-US" dirty="0" smtClean="0"/>
              <a:t>Creating Blog Post Titles</a:t>
            </a:r>
          </a:p>
          <a:p>
            <a:r>
              <a:rPr lang="en-US" dirty="0" smtClean="0"/>
              <a:t>SEO = Search Engine Optimization</a:t>
            </a:r>
          </a:p>
          <a:p>
            <a:r>
              <a:rPr lang="en-US" dirty="0" smtClean="0"/>
              <a:t>Use keywords that people will google to find your topic</a:t>
            </a:r>
          </a:p>
          <a:p>
            <a:endParaRPr lang="en-US" dirty="0" smtClean="0"/>
          </a:p>
          <a:p>
            <a:r>
              <a:rPr lang="en-US" dirty="0" smtClean="0"/>
              <a:t>If you want people who have </a:t>
            </a:r>
            <a:r>
              <a:rPr lang="en-US" dirty="0" err="1" smtClean="0"/>
              <a:t>pitbulls</a:t>
            </a:r>
            <a:r>
              <a:rPr lang="en-US" dirty="0" smtClean="0"/>
              <a:t> to find your blog use the word </a:t>
            </a:r>
            <a:r>
              <a:rPr lang="en-US" dirty="0" err="1" smtClean="0"/>
              <a:t>pitbull</a:t>
            </a:r>
            <a:r>
              <a:rPr lang="en-US" dirty="0" smtClean="0"/>
              <a:t> in your blog post title</a:t>
            </a:r>
          </a:p>
        </p:txBody>
      </p:sp>
    </p:spTree>
    <p:extLst>
      <p:ext uri="{BB962C8B-B14F-4D97-AF65-F5344CB8AC3E}">
        <p14:creationId xmlns:p14="http://schemas.microsoft.com/office/powerpoint/2010/main" val="279274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819" y="1494503"/>
            <a:ext cx="8361229" cy="828848"/>
          </a:xfrm>
        </p:spPr>
        <p:txBody>
          <a:bodyPr/>
          <a:lstStyle/>
          <a:p>
            <a:r>
              <a:rPr lang="en-US" sz="4800" dirty="0" smtClean="0"/>
              <a:t>I am a blogger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50409" y="2668253"/>
            <a:ext cx="6831673" cy="29951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to create your own idea for a blog?</a:t>
            </a:r>
          </a:p>
          <a:p>
            <a:endParaRPr lang="en-US" dirty="0"/>
          </a:p>
          <a:p>
            <a:r>
              <a:rPr lang="en-US" dirty="0" smtClean="0"/>
              <a:t>Choose a topic that you never get tired of learning about. As you learn you will share on your blog.</a:t>
            </a:r>
          </a:p>
          <a:p>
            <a:endParaRPr lang="en-US" dirty="0"/>
          </a:p>
          <a:p>
            <a:r>
              <a:rPr lang="en-US" dirty="0" smtClean="0"/>
              <a:t>Choose a topic that others ask you questions about and you know the answers. As people ask questions you will share them on your blog.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127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553497"/>
            <a:ext cx="8361229" cy="1379454"/>
          </a:xfrm>
        </p:spPr>
        <p:txBody>
          <a:bodyPr/>
          <a:lstStyle/>
          <a:p>
            <a:r>
              <a:rPr lang="en-US" sz="4800" dirty="0" smtClean="0"/>
              <a:t>What is a digital entrepreneur?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4" y="3327014"/>
            <a:ext cx="6831673" cy="210039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 sell INFORMATION</a:t>
            </a:r>
            <a:endParaRPr lang="en-US" sz="6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1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819" y="1494503"/>
            <a:ext cx="8361229" cy="828848"/>
          </a:xfrm>
        </p:spPr>
        <p:txBody>
          <a:bodyPr/>
          <a:lstStyle/>
          <a:p>
            <a:r>
              <a:rPr lang="en-US" sz="4800" dirty="0" smtClean="0"/>
              <a:t>I am a blogger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50409" y="2668253"/>
            <a:ext cx="6831673" cy="29951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Rules for Being a Successful Blogger</a:t>
            </a:r>
          </a:p>
          <a:p>
            <a:endParaRPr lang="en-US" dirty="0"/>
          </a:p>
          <a:p>
            <a:r>
              <a:rPr lang="en-US" dirty="0" smtClean="0"/>
              <a:t>Be consistent.</a:t>
            </a:r>
          </a:p>
          <a:p>
            <a:r>
              <a:rPr lang="en-US" dirty="0" smtClean="0"/>
              <a:t>Never stop sharing.</a:t>
            </a:r>
          </a:p>
          <a:p>
            <a:r>
              <a:rPr lang="en-US" dirty="0" smtClean="0"/>
              <a:t>Reach out to others who share your passion, interview and write about them.</a:t>
            </a:r>
          </a:p>
          <a:p>
            <a:r>
              <a:rPr lang="en-US" dirty="0" smtClean="0"/>
              <a:t>Create different ways to share with your audience</a:t>
            </a:r>
          </a:p>
          <a:p>
            <a:r>
              <a:rPr lang="en-US" dirty="0" smtClean="0"/>
              <a:t>Having an email subscriber list is MANDATORY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639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819" y="1494503"/>
            <a:ext cx="8361229" cy="828848"/>
          </a:xfrm>
        </p:spPr>
        <p:txBody>
          <a:bodyPr/>
          <a:lstStyle/>
          <a:p>
            <a:r>
              <a:rPr lang="en-US" sz="4800" dirty="0" smtClean="0"/>
              <a:t>I am a blogger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61919" y="2323351"/>
            <a:ext cx="6831673" cy="7148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you take my suggestion…</a:t>
            </a:r>
            <a:endParaRPr lang="en-US" sz="2800" dirty="0" smtClean="0"/>
          </a:p>
          <a:p>
            <a:endParaRPr lang="en-US" sz="2800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748">
            <a:off x="3181350" y="1485900"/>
            <a:ext cx="58293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117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819" y="1494503"/>
            <a:ext cx="8361229" cy="828848"/>
          </a:xfrm>
        </p:spPr>
        <p:txBody>
          <a:bodyPr/>
          <a:lstStyle/>
          <a:p>
            <a:r>
              <a:rPr lang="en-US" sz="4800" dirty="0" smtClean="0"/>
              <a:t>I am a blogger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42252" y="2510938"/>
            <a:ext cx="6831673" cy="124498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Best Advice For Life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246672" y="3755924"/>
            <a:ext cx="5422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Life is NOT A TEST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877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553497"/>
            <a:ext cx="8361229" cy="1379454"/>
          </a:xfrm>
        </p:spPr>
        <p:txBody>
          <a:bodyPr/>
          <a:lstStyle/>
          <a:p>
            <a:r>
              <a:rPr lang="en-US" sz="4800" dirty="0" smtClean="0"/>
              <a:t>What is a digital entrepreneur?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9009" y="3002549"/>
            <a:ext cx="7673463" cy="25625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major benefits of being a digital entrepreneur:</a:t>
            </a:r>
          </a:p>
          <a:p>
            <a:endParaRPr lang="en-US" dirty="0"/>
          </a:p>
          <a:p>
            <a:r>
              <a:rPr lang="en-US" dirty="0" smtClean="0"/>
              <a:t>You never have to ask permission to earn income</a:t>
            </a:r>
          </a:p>
          <a:p>
            <a:r>
              <a:rPr lang="en-US" dirty="0" smtClean="0"/>
              <a:t>You can never get fired from your job</a:t>
            </a:r>
          </a:p>
          <a:p>
            <a:r>
              <a:rPr lang="en-US" dirty="0" smtClean="0"/>
              <a:t>You don’t have to worry about having a physical store or products</a:t>
            </a:r>
          </a:p>
          <a:p>
            <a:r>
              <a:rPr lang="en-US" dirty="0" smtClean="0"/>
              <a:t>You are paid for information and skills instead of trading the hours in your day for </a:t>
            </a:r>
            <a:r>
              <a:rPr lang="en-US" dirty="0" smtClean="0"/>
              <a:t>wages</a:t>
            </a:r>
          </a:p>
          <a:p>
            <a:r>
              <a:rPr lang="en-US" dirty="0" smtClean="0"/>
              <a:t>You work all day in your underwear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4993">
            <a:off x="3323681" y="1361263"/>
            <a:ext cx="5820319" cy="388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489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553497"/>
            <a:ext cx="8361229" cy="1379454"/>
          </a:xfrm>
        </p:spPr>
        <p:txBody>
          <a:bodyPr/>
          <a:lstStyle/>
          <a:p>
            <a:r>
              <a:rPr lang="en-US" sz="4800" dirty="0" smtClean="0"/>
              <a:t>What is a digital entrepreneur?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8731" y="3091039"/>
            <a:ext cx="6831673" cy="2562509"/>
          </a:xfrm>
        </p:spPr>
        <p:txBody>
          <a:bodyPr>
            <a:normAutofit/>
          </a:bodyPr>
          <a:lstStyle/>
          <a:p>
            <a:r>
              <a:rPr lang="en-US" dirty="0" smtClean="0"/>
              <a:t>The goal is to establish FINANCIAL FREEDOM</a:t>
            </a:r>
          </a:p>
          <a:p>
            <a:endParaRPr lang="en-US" dirty="0"/>
          </a:p>
          <a:p>
            <a:r>
              <a:rPr lang="en-US" dirty="0" smtClean="0"/>
              <a:t>Financial freedom is established when your active passive income exceeds your active monthly bills.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553497"/>
            <a:ext cx="8361229" cy="1379454"/>
          </a:xfrm>
        </p:spPr>
        <p:txBody>
          <a:bodyPr/>
          <a:lstStyle/>
          <a:p>
            <a:r>
              <a:rPr lang="en-US" sz="4800" dirty="0" smtClean="0"/>
              <a:t>What is a digital entrepreneur?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8731" y="3091039"/>
            <a:ext cx="6831673" cy="2562509"/>
          </a:xfrm>
        </p:spPr>
        <p:txBody>
          <a:bodyPr>
            <a:normAutofit/>
          </a:bodyPr>
          <a:lstStyle/>
          <a:p>
            <a:r>
              <a:rPr lang="en-US" dirty="0" smtClean="0"/>
              <a:t>The goal is to establish FINANCIAL FREEDOM</a:t>
            </a:r>
          </a:p>
          <a:p>
            <a:endParaRPr lang="en-US" dirty="0"/>
          </a:p>
          <a:p>
            <a:r>
              <a:rPr lang="en-US" dirty="0" smtClean="0"/>
              <a:t>Financial freedom is established when you earn enough income from your businesses that you don’t have to wake up and go to work to pay your bills.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553497"/>
            <a:ext cx="8361229" cy="1379454"/>
          </a:xfrm>
        </p:spPr>
        <p:txBody>
          <a:bodyPr/>
          <a:lstStyle/>
          <a:p>
            <a:r>
              <a:rPr lang="en-US" sz="4800" dirty="0" smtClean="0"/>
              <a:t>What is a digital entrepreneur?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8731" y="3091039"/>
            <a:ext cx="6831673" cy="2562509"/>
          </a:xfrm>
        </p:spPr>
        <p:txBody>
          <a:bodyPr>
            <a:normAutofit/>
          </a:bodyPr>
          <a:lstStyle/>
          <a:p>
            <a:r>
              <a:rPr lang="en-US" dirty="0" smtClean="0"/>
              <a:t>The goal is to establish FINANCIAL FREEDOM</a:t>
            </a:r>
          </a:p>
          <a:p>
            <a:endParaRPr lang="en-US" dirty="0"/>
          </a:p>
          <a:p>
            <a:r>
              <a:rPr lang="en-US" dirty="0" smtClean="0"/>
              <a:t>Working for hourly wages limits your potential income because there are only 24 hours in a day.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1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553497"/>
            <a:ext cx="8361229" cy="1379454"/>
          </a:xfrm>
        </p:spPr>
        <p:txBody>
          <a:bodyPr/>
          <a:lstStyle/>
          <a:p>
            <a:r>
              <a:rPr lang="en-US" sz="4800" dirty="0" smtClean="0"/>
              <a:t>What is a digital entrepreneur?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8731" y="3091039"/>
            <a:ext cx="6831673" cy="2562509"/>
          </a:xfrm>
        </p:spPr>
        <p:txBody>
          <a:bodyPr>
            <a:normAutofit/>
          </a:bodyPr>
          <a:lstStyle/>
          <a:p>
            <a:r>
              <a:rPr lang="en-US" dirty="0" smtClean="0"/>
              <a:t>The goal is to establish FINANCIAL FREEDOM</a:t>
            </a:r>
          </a:p>
          <a:p>
            <a:endParaRPr lang="en-US" dirty="0"/>
          </a:p>
          <a:p>
            <a:r>
              <a:rPr lang="en-US" dirty="0"/>
              <a:t>If you make $20 an hour and you work 24 hours you can only earn $480 for one day.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2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553497"/>
            <a:ext cx="8361229" cy="1379454"/>
          </a:xfrm>
        </p:spPr>
        <p:txBody>
          <a:bodyPr/>
          <a:lstStyle/>
          <a:p>
            <a:r>
              <a:rPr lang="en-US" sz="4800" dirty="0" smtClean="0"/>
              <a:t>What is a digital entrepreneur?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8731" y="3091039"/>
            <a:ext cx="6831673" cy="2562509"/>
          </a:xfrm>
        </p:spPr>
        <p:txBody>
          <a:bodyPr>
            <a:normAutofit/>
          </a:bodyPr>
          <a:lstStyle/>
          <a:p>
            <a:r>
              <a:rPr lang="en-US" dirty="0" smtClean="0"/>
              <a:t>The goal is to establish FINANCIAL FREEDOM</a:t>
            </a:r>
          </a:p>
          <a:p>
            <a:endParaRPr lang="en-US" dirty="0"/>
          </a:p>
          <a:p>
            <a:r>
              <a:rPr lang="en-US" dirty="0" smtClean="0"/>
              <a:t>If you create one product and you sell it for $480 you still have 24 hours to create other income versus the man who is trading the hours of his life for wages.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8607</TotalTime>
  <Words>1052</Words>
  <Application>Microsoft Office PowerPoint</Application>
  <PresentationFormat>Widescreen</PresentationFormat>
  <Paragraphs>175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Franklin Gothic Book</vt:lpstr>
      <vt:lpstr>Segoe UI Light</vt:lpstr>
      <vt:lpstr>Crop</vt:lpstr>
      <vt:lpstr>Digital entrepreneur</vt:lpstr>
      <vt:lpstr>What is a digital entrepreneur?</vt:lpstr>
      <vt:lpstr>What is a digital entrepreneur?</vt:lpstr>
      <vt:lpstr>What is a digital entrepreneur?</vt:lpstr>
      <vt:lpstr>What is a digital entrepreneur?</vt:lpstr>
      <vt:lpstr>What is a digital entrepreneur?</vt:lpstr>
      <vt:lpstr>What is a digital entrepreneur?</vt:lpstr>
      <vt:lpstr>What is a digital entrepreneur?</vt:lpstr>
      <vt:lpstr>What is a digital entrepreneur?</vt:lpstr>
      <vt:lpstr>What is a digital entrepreneur?</vt:lpstr>
      <vt:lpstr>What is a digital entrepreneur?</vt:lpstr>
      <vt:lpstr>What is a digital entrepreneur?</vt:lpstr>
      <vt:lpstr>What is a digital entrepreneur?</vt:lpstr>
      <vt:lpstr>What is a digital entrepreneur?</vt:lpstr>
      <vt:lpstr>I am a blogger</vt:lpstr>
      <vt:lpstr>I am a blogger</vt:lpstr>
      <vt:lpstr>I am a blogger</vt:lpstr>
      <vt:lpstr>I am a blogger</vt:lpstr>
      <vt:lpstr>I am a blogger</vt:lpstr>
      <vt:lpstr>I am a blogger</vt:lpstr>
      <vt:lpstr>I am a blogger</vt:lpstr>
      <vt:lpstr>I am a blogger</vt:lpstr>
      <vt:lpstr>I am a blogger</vt:lpstr>
      <vt:lpstr>I am a blogger</vt:lpstr>
      <vt:lpstr>I am a blogger</vt:lpstr>
      <vt:lpstr>I am a blogger</vt:lpstr>
      <vt:lpstr>I am a blogger</vt:lpstr>
      <vt:lpstr>I am a blogger</vt:lpstr>
      <vt:lpstr>I am a blogger</vt:lpstr>
      <vt:lpstr>I am a blogger</vt:lpstr>
      <vt:lpstr>I am a blogger</vt:lpstr>
      <vt:lpstr>I am a blogger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blogger</dc:title>
  <dc:creator>Microsoft</dc:creator>
  <cp:lastModifiedBy>Microsoft</cp:lastModifiedBy>
  <cp:revision>21</cp:revision>
  <dcterms:created xsi:type="dcterms:W3CDTF">2017-05-03T11:38:41Z</dcterms:created>
  <dcterms:modified xsi:type="dcterms:W3CDTF">2017-05-17T04:42:11Z</dcterms:modified>
</cp:coreProperties>
</file>