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9" r:id="rId9"/>
    <p:sldId id="263" r:id="rId10"/>
    <p:sldId id="264" r:id="rId11"/>
    <p:sldId id="26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72E9-87BD-49AD-9B24-11ACE7C43EE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2656-5A29-4282-9443-18E905B5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sU3uXy1gM4?rel=0&amp;showinfo=0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9bO2wujjDw?rel=0&amp;showinfo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62918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Names: Desiree Green-Glover and Erin Green-Jones</a:t>
            </a:r>
            <a:endParaRPr lang="en-US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tsU3uXy1gM4?rel=0&amp;showinfo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43400" y="381000"/>
            <a:ext cx="457200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213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 to Play – GPFW Youth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2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9bO2wujjDw?rel=0&amp;showinfo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652789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Click to Play – TWIN OF A KIND Commercial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3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609376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www.twinofakind.org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8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</Words>
  <Application>Microsoft Office PowerPoint</Application>
  <PresentationFormat>On-screen Show (4:3)</PresentationFormat>
  <Paragraphs>4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</dc:creator>
  <cp:lastModifiedBy>Kelvin</cp:lastModifiedBy>
  <cp:revision>7</cp:revision>
  <dcterms:created xsi:type="dcterms:W3CDTF">2017-05-24T06:40:12Z</dcterms:created>
  <dcterms:modified xsi:type="dcterms:W3CDTF">2017-05-27T23:50:25Z</dcterms:modified>
</cp:coreProperties>
</file>