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YBA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Ms. Ileana B. Ayala </a:t>
            </a:r>
            <a:r>
              <a:rPr lang="en-US" dirty="0" err="1"/>
              <a:t>Bayron</a:t>
            </a:r>
            <a:endParaRPr lang="en-US" dirty="0"/>
          </a:p>
          <a:p>
            <a:r>
              <a:rPr lang="en-US" dirty="0"/>
              <a:t>Sales Manager / Pastry Chef / Business Owner / Entrepreneur  </a:t>
            </a:r>
          </a:p>
        </p:txBody>
      </p:sp>
    </p:spTree>
    <p:extLst>
      <p:ext uri="{BB962C8B-B14F-4D97-AF65-F5344CB8AC3E}">
        <p14:creationId xmlns:p14="http://schemas.microsoft.com/office/powerpoint/2010/main" val="170498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4185623" cy="806845"/>
          </a:xfrm>
        </p:spPr>
        <p:txBody>
          <a:bodyPr/>
          <a:lstStyle/>
          <a:p>
            <a:r>
              <a:rPr lang="en-US" dirty="0"/>
              <a:t>I am from Mayaguez, Puerto Rico. 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2967828"/>
            <a:ext cx="4119563" cy="2528732"/>
          </a:xfrm>
        </p:spPr>
      </p:pic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5088384" y="1635760"/>
            <a:ext cx="4185617" cy="5120639"/>
          </a:xfrm>
        </p:spPr>
        <p:txBody>
          <a:bodyPr>
            <a:normAutofit/>
          </a:bodyPr>
          <a:lstStyle/>
          <a:p>
            <a:r>
              <a:rPr lang="en-US" dirty="0" err="1"/>
              <a:t>Mayagüez</a:t>
            </a:r>
            <a:r>
              <a:rPr lang="en-US" dirty="0"/>
              <a:t> (Spanish pronunciation: [</a:t>
            </a:r>
            <a:r>
              <a:rPr lang="en-US" dirty="0" err="1"/>
              <a:t>maʝaˈɣwes</a:t>
            </a:r>
            <a:r>
              <a:rPr lang="en-US" dirty="0"/>
              <a:t>]) is the eighth-largest municipality of Puerto Rico. It was founded as Nuestra </a:t>
            </a:r>
            <a:r>
              <a:rPr lang="en-US" dirty="0" err="1"/>
              <a:t>Señora</a:t>
            </a:r>
            <a:r>
              <a:rPr lang="en-US" dirty="0"/>
              <a:t> de la Candelaria, and is also known as La Sultana del </a:t>
            </a:r>
            <a:r>
              <a:rPr lang="en-US" dirty="0" err="1"/>
              <a:t>Oeste</a:t>
            </a:r>
            <a:r>
              <a:rPr lang="en-US" dirty="0"/>
              <a:t> (The </a:t>
            </a:r>
            <a:r>
              <a:rPr lang="en-US" dirty="0" err="1"/>
              <a:t>Sultaness</a:t>
            </a:r>
            <a:r>
              <a:rPr lang="en-US" dirty="0"/>
              <a:t> of the West), Ciudad de las </a:t>
            </a:r>
            <a:r>
              <a:rPr lang="en-US" dirty="0" err="1"/>
              <a:t>Aguas</a:t>
            </a:r>
            <a:r>
              <a:rPr lang="en-US" dirty="0"/>
              <a:t> </a:t>
            </a:r>
            <a:r>
              <a:rPr lang="en-US" dirty="0" err="1"/>
              <a:t>Puras</a:t>
            </a:r>
            <a:r>
              <a:rPr lang="en-US" dirty="0"/>
              <a:t> (City of Pure Waters), or Ciudad del </a:t>
            </a:r>
            <a:r>
              <a:rPr lang="en-US" dirty="0" err="1"/>
              <a:t>Mangó</a:t>
            </a:r>
            <a:r>
              <a:rPr lang="en-US" dirty="0"/>
              <a:t> (City of the Mango). On April 6, 1894, the Spanish crown gave it the formal title of </a:t>
            </a:r>
            <a:r>
              <a:rPr lang="en-US" dirty="0" err="1"/>
              <a:t>Excelente</a:t>
            </a:r>
            <a:r>
              <a:rPr lang="en-US" dirty="0"/>
              <a:t> Ciudad de </a:t>
            </a:r>
            <a:r>
              <a:rPr lang="en-US" dirty="0" err="1"/>
              <a:t>Mayagüez</a:t>
            </a:r>
            <a:r>
              <a:rPr lang="en-US" dirty="0"/>
              <a:t> (Excellent City of </a:t>
            </a:r>
            <a:r>
              <a:rPr lang="en-US" dirty="0" err="1"/>
              <a:t>Mayaquez</a:t>
            </a:r>
            <a:r>
              <a:rPr lang="en-US" dirty="0"/>
              <a:t>).[4][5] </a:t>
            </a:r>
            <a:r>
              <a:rPr lang="en-US" dirty="0" err="1"/>
              <a:t>Mayagüez</a:t>
            </a:r>
            <a:r>
              <a:rPr lang="en-US" dirty="0"/>
              <a:t> is located in the center of the western coast on the island of Puerto Rico. </a:t>
            </a:r>
          </a:p>
        </p:txBody>
      </p:sp>
    </p:spTree>
    <p:extLst>
      <p:ext uri="{BB962C8B-B14F-4D97-AF65-F5344CB8AC3E}">
        <p14:creationId xmlns:p14="http://schemas.microsoft.com/office/powerpoint/2010/main" val="74183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883920"/>
            <a:ext cx="4184035" cy="5628640"/>
          </a:xfrm>
        </p:spPr>
        <p:txBody>
          <a:bodyPr/>
          <a:lstStyle/>
          <a:p>
            <a:r>
              <a:rPr lang="en-US" dirty="0"/>
              <a:t>I grew up as an “army brat” meaning a child from a career soldier, especially one who has lived in various places as a result of military transfers.</a:t>
            </a:r>
          </a:p>
          <a:p>
            <a:r>
              <a:rPr lang="en-US" dirty="0"/>
              <a:t>I have lived in Georgia, Florida, Panama, Mannheim, Germany and Frankfurt, Germany.</a:t>
            </a:r>
          </a:p>
          <a:p>
            <a:r>
              <a:rPr lang="en-US" dirty="0"/>
              <a:t>Moved back to Puerto Rico in 10</a:t>
            </a:r>
            <a:r>
              <a:rPr lang="en-US" baseline="30000" dirty="0"/>
              <a:t>th</a:t>
            </a:r>
            <a:r>
              <a:rPr lang="en-US" dirty="0"/>
              <a:t> grade, </a:t>
            </a:r>
            <a:r>
              <a:rPr lang="en-US" dirty="0" err="1"/>
              <a:t>highschool</a:t>
            </a:r>
            <a:r>
              <a:rPr lang="en-US" dirty="0"/>
              <a:t>.</a:t>
            </a:r>
          </a:p>
          <a:p>
            <a:r>
              <a:rPr lang="en-US" dirty="0"/>
              <a:t>Family and friends all live in Puerto Rico.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883920"/>
            <a:ext cx="4184034" cy="51574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Started college in San German, Puerto Rico; studied 2 years of nursing 96-98</a:t>
            </a:r>
          </a:p>
          <a:p>
            <a:r>
              <a:rPr lang="en-US" dirty="0"/>
              <a:t>Finished college in the Interamerican University of Ponce; Pharmacist tech, 2001</a:t>
            </a:r>
          </a:p>
          <a:p>
            <a:r>
              <a:rPr lang="en-US" dirty="0"/>
              <a:t>Studied European Pastry 2003-05</a:t>
            </a:r>
          </a:p>
          <a:p>
            <a:r>
              <a:rPr lang="en-US" dirty="0"/>
              <a:t>I have a brother, he has a MBA, MS in Computer Engineering, after college he went to the Air Force, served 6 years and is now working for Northrop Grumman as a Systems Engineer.</a:t>
            </a:r>
          </a:p>
          <a:p>
            <a:r>
              <a:rPr lang="en-US" dirty="0"/>
              <a:t>Northrop Grumman is an </a:t>
            </a:r>
            <a:r>
              <a:rPr lang="en-US" dirty="0" err="1"/>
              <a:t>american</a:t>
            </a:r>
            <a:r>
              <a:rPr lang="en-US" dirty="0"/>
              <a:t> global aerospace and defense technology company, 5</a:t>
            </a:r>
            <a:r>
              <a:rPr lang="en-US" baseline="30000" dirty="0"/>
              <a:t>th</a:t>
            </a:r>
            <a:r>
              <a:rPr lang="en-US" dirty="0"/>
              <a:t> largest defense contractor in the US.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Career, My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r>
              <a:rPr lang="en-US" dirty="0"/>
              <a:t>Worked as a Pharmacist for 2 years</a:t>
            </a:r>
          </a:p>
          <a:p>
            <a:r>
              <a:rPr lang="en-US" dirty="0"/>
              <a:t>Opened my first business in 2002 “Beauty Supply”, sold it after 3 years</a:t>
            </a:r>
          </a:p>
          <a:p>
            <a:r>
              <a:rPr lang="en-US" dirty="0"/>
              <a:t>Worked in the Pharmaceutical / Medical Device Industries for 5 years</a:t>
            </a:r>
          </a:p>
          <a:p>
            <a:r>
              <a:rPr lang="en-US" dirty="0"/>
              <a:t>Started working in Sales / Business Development / Recruitment</a:t>
            </a:r>
          </a:p>
          <a:p>
            <a:r>
              <a:rPr lang="en-US" dirty="0"/>
              <a:t>Moved to California due to work opportunities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r>
              <a:rPr lang="en-US" dirty="0"/>
              <a:t>Worked as a Business Developer for a Consulting Firm</a:t>
            </a:r>
          </a:p>
          <a:p>
            <a:r>
              <a:rPr lang="en-US" dirty="0"/>
              <a:t>Started my Cupcake LLC named: Barbara’s Island Cupcakes 2015</a:t>
            </a:r>
          </a:p>
          <a:p>
            <a:r>
              <a:rPr lang="en-US" dirty="0"/>
              <a:t>Currently working for </a:t>
            </a:r>
            <a:r>
              <a:rPr lang="en-US" dirty="0" err="1"/>
              <a:t>Rescop</a:t>
            </a:r>
            <a:r>
              <a:rPr lang="en-US" dirty="0"/>
              <a:t> started in March 1</a:t>
            </a:r>
            <a:r>
              <a:rPr lang="en-US" baseline="30000" dirty="0"/>
              <a:t>st</a:t>
            </a:r>
            <a:r>
              <a:rPr lang="en-US" dirty="0"/>
              <a:t>, 2017</a:t>
            </a:r>
          </a:p>
          <a:p>
            <a:r>
              <a:rPr lang="en-US" dirty="0"/>
              <a:t>Started My Apron Line “Barbara’s Island”</a:t>
            </a:r>
          </a:p>
          <a:p>
            <a:r>
              <a:rPr lang="en-US" dirty="0"/>
              <a:t>Started my web-page, Instagram, Facebook, online cupcake business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360"/>
          </a:xfrm>
        </p:spPr>
        <p:txBody>
          <a:bodyPr/>
          <a:lstStyle/>
          <a:p>
            <a:r>
              <a:rPr lang="en-US" dirty="0"/>
              <a:t>My Business, my passion…my 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24000"/>
            <a:ext cx="4184035" cy="45173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Barbara’s Island Cupcakes is a online cake business</a:t>
            </a:r>
          </a:p>
          <a:p>
            <a:r>
              <a:rPr lang="en-US" dirty="0"/>
              <a:t>My work days start Wednesday evenings with online promotions, weekend offers and email blast.</a:t>
            </a:r>
          </a:p>
          <a:p>
            <a:r>
              <a:rPr lang="en-US" dirty="0"/>
              <a:t>From Wednesday to Sunday online business</a:t>
            </a:r>
          </a:p>
          <a:p>
            <a:r>
              <a:rPr lang="en-US" dirty="0"/>
              <a:t>Mondays are brainstorm days for next weekend cupcake flavors</a:t>
            </a:r>
          </a:p>
          <a:p>
            <a:r>
              <a:rPr lang="en-US" dirty="0"/>
              <a:t>Tuesdays are buying ingredients and prepping ingredients and materials</a:t>
            </a:r>
          </a:p>
          <a:p>
            <a:r>
              <a:rPr lang="en-US" dirty="0"/>
              <a:t>Wednesday’s online promotions and photos.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524001"/>
            <a:ext cx="4184034" cy="4517362"/>
          </a:xfrm>
        </p:spPr>
        <p:txBody>
          <a:bodyPr/>
          <a:lstStyle/>
          <a:p>
            <a:r>
              <a:rPr lang="en-US" dirty="0"/>
              <a:t>What do I love about my business?</a:t>
            </a:r>
          </a:p>
          <a:p>
            <a:pPr lvl="1"/>
            <a:r>
              <a:rPr lang="en-US" dirty="0"/>
              <a:t>You are your own boss</a:t>
            </a:r>
          </a:p>
          <a:p>
            <a:pPr lvl="1"/>
            <a:r>
              <a:rPr lang="en-US" dirty="0"/>
              <a:t>Creativity</a:t>
            </a:r>
          </a:p>
          <a:p>
            <a:pPr lvl="1"/>
            <a:r>
              <a:rPr lang="en-US" dirty="0"/>
              <a:t>Interacting with people and their ideas</a:t>
            </a:r>
          </a:p>
          <a:p>
            <a:pPr lvl="1"/>
            <a:r>
              <a:rPr lang="en-US" dirty="0"/>
              <a:t>Your customer is your best asset</a:t>
            </a:r>
          </a:p>
          <a:p>
            <a:pPr lvl="1"/>
            <a:r>
              <a:rPr lang="en-US" dirty="0"/>
              <a:t>Your customer is your word of mouth</a:t>
            </a:r>
          </a:p>
          <a:p>
            <a:pPr lvl="1"/>
            <a:r>
              <a:rPr lang="en-US" dirty="0"/>
              <a:t>Your customer can help you create your next idea.</a:t>
            </a:r>
          </a:p>
          <a:p>
            <a:pPr lvl="1"/>
            <a:r>
              <a:rPr lang="en-US" dirty="0"/>
              <a:t>Your clients happiness is your success.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1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Highlights…how my professional career impacted my Business.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Sales people build businesses not just a sale, Think beyond a sale you’re going to get people’s attention and interested.</a:t>
            </a:r>
          </a:p>
          <a:p>
            <a:r>
              <a:rPr lang="en-US" dirty="0"/>
              <a:t>Build your business one customer at a time and always leverage the customer into more customers.</a:t>
            </a:r>
          </a:p>
          <a:p>
            <a:r>
              <a:rPr lang="en-US" dirty="0"/>
              <a:t>Listen more than speak, always ask your clients the W questions(?)</a:t>
            </a:r>
          </a:p>
          <a:p>
            <a:r>
              <a:rPr lang="en-US" dirty="0"/>
              <a:t>Commit and over deliver</a:t>
            </a:r>
          </a:p>
          <a:p>
            <a:r>
              <a:rPr lang="en-US" dirty="0"/>
              <a:t>Spend time on activities that ring the register.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 fanatical about selling.</a:t>
            </a:r>
          </a:p>
          <a:p>
            <a:r>
              <a:rPr lang="en-US" dirty="0"/>
              <a:t>Great sales people consistently work on improving themselves.</a:t>
            </a:r>
          </a:p>
          <a:p>
            <a:r>
              <a:rPr lang="en-US" dirty="0"/>
              <a:t>Invest in networking, relationships and community…”the Difference between contact and contract is the “R” that stand for Relationships”, build relationships.</a:t>
            </a:r>
          </a:p>
          <a:p>
            <a:r>
              <a:rPr lang="en-US" dirty="0"/>
              <a:t>Rely on your actions not outcomes</a:t>
            </a:r>
          </a:p>
          <a:p>
            <a:r>
              <a:rPr lang="en-US" dirty="0"/>
              <a:t>Failed sales are INVESTMENTS IN PROCESS.</a:t>
            </a:r>
          </a:p>
        </p:txBody>
      </p:sp>
    </p:spTree>
    <p:extLst>
      <p:ext uri="{BB962C8B-B14F-4D97-AF65-F5344CB8AC3E}">
        <p14:creationId xmlns:p14="http://schemas.microsoft.com/office/powerpoint/2010/main" val="339325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Highlights…continued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Never give up on unsold clients, someday those clients will buy.</a:t>
            </a:r>
          </a:p>
          <a:p>
            <a:r>
              <a:rPr lang="en-US" dirty="0"/>
              <a:t>Problems are opportunities</a:t>
            </a:r>
          </a:p>
          <a:p>
            <a:r>
              <a:rPr lang="en-US" dirty="0"/>
              <a:t>Invest in career, business and customers…if you do not water your lawn what will happen?</a:t>
            </a:r>
          </a:p>
          <a:p>
            <a:r>
              <a:rPr lang="en-US" dirty="0"/>
              <a:t>Invest in education, development and personal motivation, keep investing in your game just as a professional basketball player is always practicing.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Constantly in think, plan and prepare mode.</a:t>
            </a:r>
          </a:p>
          <a:p>
            <a:r>
              <a:rPr lang="en-US" dirty="0"/>
              <a:t>Always build your client base and keep your pipeline filled.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school, College, Career and Life…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4801"/>
            <a:ext cx="8596668" cy="5008880"/>
          </a:xfrm>
        </p:spPr>
        <p:txBody>
          <a:bodyPr/>
          <a:lstStyle/>
          <a:p>
            <a:r>
              <a:rPr lang="en-US" dirty="0"/>
              <a:t>Be prepared to become the person you always wanted to be…army motto: Be all you can be.</a:t>
            </a:r>
          </a:p>
          <a:p>
            <a:r>
              <a:rPr lang="en-US" dirty="0"/>
              <a:t>Nobody can tell you who to become, that is the choice you make for  yourself.</a:t>
            </a:r>
          </a:p>
          <a:p>
            <a:r>
              <a:rPr lang="en-US" dirty="0"/>
              <a:t>Meet as many people as possible, join different groups, forge connections and experience people your unfamiliar with (they may help you find a job someday or even provide advice).</a:t>
            </a:r>
          </a:p>
          <a:p>
            <a:r>
              <a:rPr lang="en-US" dirty="0"/>
              <a:t>Be open to new experiences but have Goals.</a:t>
            </a:r>
          </a:p>
          <a:p>
            <a:r>
              <a:rPr lang="en-US" dirty="0"/>
              <a:t>If you don’t find an internship find a job, people skills is key to growth.</a:t>
            </a:r>
          </a:p>
          <a:p>
            <a:r>
              <a:rPr lang="en-US" dirty="0"/>
              <a:t>Find a Mentor who can teach you about both life and career goals.</a:t>
            </a:r>
          </a:p>
          <a:p>
            <a:r>
              <a:rPr lang="en-US" dirty="0"/>
              <a:t>Trouble with productivity – get organized. Life runs easier under organization of time.</a:t>
            </a:r>
          </a:p>
          <a:p>
            <a:r>
              <a:rPr lang="en-US" dirty="0"/>
              <a:t>Don’t be afraid to ask for advice or help.</a:t>
            </a:r>
          </a:p>
          <a:p>
            <a:r>
              <a:rPr lang="en-US" dirty="0"/>
              <a:t>College goes by quickly enjoy every minute!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5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286000"/>
            <a:ext cx="3854528" cy="319023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 and Answers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585714"/>
            <a:ext cx="4513262" cy="33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2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779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YBA Presentation</vt:lpstr>
      <vt:lpstr>My Backstory</vt:lpstr>
      <vt:lpstr>PowerPoint Presentation</vt:lpstr>
      <vt:lpstr>My Career, My Business</vt:lpstr>
      <vt:lpstr>My Business, my passion…my work.</vt:lpstr>
      <vt:lpstr>Career Highlights…how my professional career impacted my Business.</vt:lpstr>
      <vt:lpstr>Career Highlights…continued</vt:lpstr>
      <vt:lpstr>High school, College, Career and Life…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Presentation</dc:title>
  <dc:creator>Barbara</dc:creator>
  <cp:lastModifiedBy>Barbara</cp:lastModifiedBy>
  <cp:revision>18</cp:revision>
  <dcterms:created xsi:type="dcterms:W3CDTF">2017-05-22T18:37:42Z</dcterms:created>
  <dcterms:modified xsi:type="dcterms:W3CDTF">2017-05-22T22:32:17Z</dcterms:modified>
</cp:coreProperties>
</file>