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Amatic SC"/>
      <p:regular r:id="rId19"/>
      <p:bold r:id="rId20"/>
    </p:embeddedFont>
    <p:embeddedFont>
      <p:font typeface="Source Code Pro"/>
      <p:regular r:id="rId21"/>
      <p:bold r:id="rId22"/>
    </p:embeddedFont>
    <p:embeddedFont>
      <p:font typeface="Permanent Marker"/>
      <p:regular r:id="rId23"/>
    </p:embeddedFont>
    <p:embeddedFont>
      <p:font typeface="Bree Serif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bold.fntdata"/><Relationship Id="rId11" Type="http://schemas.openxmlformats.org/officeDocument/2006/relationships/slide" Target="slides/slide7.xml"/><Relationship Id="rId22" Type="http://schemas.openxmlformats.org/officeDocument/2006/relationships/font" Target="fonts/SourceCodePro-bold.fntdata"/><Relationship Id="rId10" Type="http://schemas.openxmlformats.org/officeDocument/2006/relationships/slide" Target="slides/slide6.xml"/><Relationship Id="rId21" Type="http://schemas.openxmlformats.org/officeDocument/2006/relationships/font" Target="fonts/SourceCodePro-regular.fntdata"/><Relationship Id="rId13" Type="http://schemas.openxmlformats.org/officeDocument/2006/relationships/slide" Target="slides/slide9.xml"/><Relationship Id="rId24" Type="http://schemas.openxmlformats.org/officeDocument/2006/relationships/font" Target="fonts/BreeSerif-regular.fntdata"/><Relationship Id="rId12" Type="http://schemas.openxmlformats.org/officeDocument/2006/relationships/slide" Target="slides/slide8.xml"/><Relationship Id="rId23" Type="http://schemas.openxmlformats.org/officeDocument/2006/relationships/font" Target="fonts/PermanentMarker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AmaticSC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jpg"/><Relationship Id="rId4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jpg"/><Relationship Id="rId4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Relationship Id="rId4" Type="http://schemas.openxmlformats.org/officeDocument/2006/relationships/image" Target="../media/image00.jpg"/><Relationship Id="rId5" Type="http://schemas.openxmlformats.org/officeDocument/2006/relationships/image" Target="../media/image0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0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Spring Style 20XX</a:t>
            </a:r>
          </a:p>
        </p:txBody>
      </p:sp>
      <p:pic>
        <p:nvPicPr>
          <p:cNvPr descr="skydive.jpeg"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57225"/>
            <a:ext cx="9144000" cy="60007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728425" y="3353400"/>
            <a:ext cx="7525500" cy="15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/>
        </p:nvSpPr>
        <p:spPr>
          <a:xfrm>
            <a:off x="607025" y="3262350"/>
            <a:ext cx="7829100" cy="1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latin typeface="Permanent Marker"/>
                <a:ea typeface="Permanent Marker"/>
                <a:cs typeface="Permanent Marker"/>
                <a:sym typeface="Permanent Marker"/>
              </a:rPr>
              <a:t>Christian Carmody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000">
                <a:latin typeface="Permanent Marker"/>
                <a:ea typeface="Permanent Marker"/>
                <a:cs typeface="Permanent Marker"/>
                <a:sym typeface="Permanent Marker"/>
              </a:rPr>
              <a:t>Entrepreneur &amp; Part-time wanderer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3793800" y="293725"/>
            <a:ext cx="5271600" cy="1150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The Alternative Roadmap</a:t>
            </a:r>
          </a:p>
        </p:txBody>
      </p:sp>
      <p:pic>
        <p:nvPicPr>
          <p:cNvPr descr="Logo.png"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325" y="441600"/>
            <a:ext cx="3485335" cy="397632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4600675" y="1217950"/>
            <a:ext cx="4148100" cy="3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Font typeface="Comic Sans MS"/>
              <a:buChar char="●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Elliot Zettas &amp; I meet at Xero, write a book.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Comic Sans MS"/>
              <a:buChar char="●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Met with 20 kids in Denver to test curriculum 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Comic Sans MS"/>
              <a:buChar char="●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Move to California to pilot at a high school</a:t>
            </a:r>
          </a:p>
          <a:p>
            <a:pPr indent="-381000" lvl="0" marL="457200">
              <a:spcBef>
                <a:spcPts val="0"/>
              </a:spcBef>
              <a:buSzPct val="100000"/>
              <a:buFont typeface="Comic Sans MS"/>
              <a:buChar char="●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Where we are now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1572600" y="41849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You Never Know Who You might Meet </a:t>
            </a:r>
          </a:p>
        </p:txBody>
      </p:sp>
      <p:pic>
        <p:nvPicPr>
          <p:cNvPr descr="networking.jpg"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1975" y="182825"/>
            <a:ext cx="4863722" cy="3925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1572600" y="243600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/>
              <a:t>Class Activity 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821750" y="1105525"/>
            <a:ext cx="7669500" cy="3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  <a:buFont typeface="Amatic SC"/>
              <a:buAutoNum type="arabicPeriod"/>
            </a:pPr>
            <a:r>
              <a:rPr lang="en" sz="3600">
                <a:latin typeface="Amatic SC"/>
                <a:ea typeface="Amatic SC"/>
                <a:cs typeface="Amatic SC"/>
                <a:sym typeface="Amatic SC"/>
              </a:rPr>
              <a:t>Write Down Your Field Of Interest</a:t>
            </a:r>
          </a:p>
          <a:p>
            <a:pPr indent="-457200" lvl="0" marL="457200" rtl="0">
              <a:spcBef>
                <a:spcPts val="0"/>
              </a:spcBef>
              <a:buSzPct val="100000"/>
              <a:buFont typeface="Amatic SC"/>
              <a:buAutoNum type="arabicPeriod"/>
            </a:pPr>
            <a:r>
              <a:rPr lang="en" sz="3600">
                <a:latin typeface="Amatic SC"/>
                <a:ea typeface="Amatic SC"/>
                <a:cs typeface="Amatic SC"/>
                <a:sym typeface="Amatic SC"/>
              </a:rPr>
              <a:t>If you don’t know, write down 3 interests/passions</a:t>
            </a:r>
          </a:p>
          <a:p>
            <a:pPr indent="-457200" lvl="0" marL="457200" rtl="0">
              <a:spcBef>
                <a:spcPts val="0"/>
              </a:spcBef>
              <a:buSzPct val="100000"/>
              <a:buFont typeface="Amatic SC"/>
              <a:buAutoNum type="arabicPeriod"/>
            </a:pPr>
            <a:r>
              <a:rPr lang="en" sz="3600">
                <a:latin typeface="Amatic SC"/>
                <a:ea typeface="Amatic SC"/>
                <a:cs typeface="Amatic SC"/>
                <a:sym typeface="Amatic SC"/>
              </a:rPr>
              <a:t>Think of 5 people you know who may be able to help</a:t>
            </a:r>
          </a:p>
          <a:p>
            <a:pPr indent="-457200" lvl="0" marL="457200" rtl="0">
              <a:spcBef>
                <a:spcPts val="0"/>
              </a:spcBef>
              <a:buSzPct val="100000"/>
              <a:buFont typeface="Amatic SC"/>
              <a:buAutoNum type="arabicPeriod"/>
            </a:pPr>
            <a:r>
              <a:rPr lang="en" sz="3600">
                <a:latin typeface="Amatic SC"/>
                <a:ea typeface="Amatic SC"/>
                <a:cs typeface="Amatic SC"/>
                <a:sym typeface="Amatic SC"/>
              </a:rPr>
              <a:t>Write down 3 organizations you may want to learn more about </a:t>
            </a:r>
          </a:p>
          <a:p>
            <a:pPr indent="-457200" lvl="0" marL="457200">
              <a:spcBef>
                <a:spcPts val="0"/>
              </a:spcBef>
              <a:buSzPct val="100000"/>
              <a:buFont typeface="Amatic SC"/>
              <a:buAutoNum type="arabicPeriod"/>
            </a:pPr>
            <a:r>
              <a:rPr lang="en" sz="3600">
                <a:latin typeface="Amatic SC"/>
                <a:ea typeface="Amatic SC"/>
                <a:cs typeface="Amatic SC"/>
                <a:sym typeface="Amatic SC"/>
              </a:rPr>
              <a:t>Tonight, reach out to all people/organizations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20170401_160109.jpg"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210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3058650" y="0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2919.jpg"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4915250" y="344650"/>
            <a:ext cx="40326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600">
                <a:latin typeface="Amatic SC"/>
                <a:ea typeface="Amatic SC"/>
                <a:cs typeface="Amatic SC"/>
                <a:sym typeface="Amatic SC"/>
              </a:rPr>
              <a:t>“Not All Those Who Wander Are Lost…”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My name is Christian Carmody and I am 25 years old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>
              <a:spcBef>
                <a:spcPts val="0"/>
              </a:spcBef>
            </a:pPr>
            <a:r>
              <a:rPr lang="en"/>
              <a:t>I am the co-founder of a nonprofit called The Alternative Roadmap.  We wrote a book/curriculum for high schools, homeless transition centers, drug rehabilitation centers, and juvenile detention centers.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D7E6B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1350500" y="238925"/>
            <a:ext cx="64635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latin typeface="Permanent Marker"/>
                <a:ea typeface="Permanent Marker"/>
                <a:cs typeface="Permanent Marker"/>
                <a:sym typeface="Permanent Marker"/>
              </a:rPr>
              <a:t>My Childhood </a:t>
            </a:r>
          </a:p>
        </p:txBody>
      </p:sp>
      <p:pic>
        <p:nvPicPr>
          <p:cNvPr descr="Screenshot_2017-04-01-10-30-23-1-1.png"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04425"/>
            <a:ext cx="4059585" cy="388667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4688450" y="1209975"/>
            <a:ext cx="4218000" cy="3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Font typeface="Permanent Marker"/>
              <a:buChar char="●"/>
            </a:pPr>
            <a:r>
              <a:rPr lang="en" sz="2400">
                <a:latin typeface="Permanent Marker"/>
                <a:ea typeface="Permanent Marker"/>
                <a:cs typeface="Permanent Marker"/>
                <a:sym typeface="Permanent Marker"/>
              </a:rPr>
              <a:t>I was born in Manhattan, NY and raised in Mahopac, NY </a:t>
            </a:r>
          </a:p>
          <a:p>
            <a:pPr indent="-381000" lvl="0" marL="457200">
              <a:spcBef>
                <a:spcPts val="0"/>
              </a:spcBef>
              <a:buSzPct val="100000"/>
              <a:buFont typeface="Permanent Marker"/>
              <a:buChar char="●"/>
            </a:pPr>
            <a:r>
              <a:rPr lang="en" sz="2400">
                <a:latin typeface="Permanent Marker"/>
                <a:ea typeface="Permanent Marker"/>
                <a:cs typeface="Permanent Marker"/>
                <a:sym typeface="Permanent Marker"/>
              </a:rPr>
              <a:t>I come from a large extended italian family and have one brother (dork to the left)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CEC00D168AB99B6E317026E2F385357_800050_1_1.jpg"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48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>
            <p:ph type="title"/>
          </p:nvPr>
        </p:nvSpPr>
        <p:spPr>
          <a:xfrm>
            <a:off x="3035850" y="2418675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Mahopac High School</a:t>
            </a:r>
          </a:p>
        </p:txBody>
      </p:sp>
      <p:pic>
        <p:nvPicPr>
          <p:cNvPr descr="176.jpg"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3299" y="151725"/>
            <a:ext cx="2257425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1684300" y="2999975"/>
            <a:ext cx="5613900" cy="15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600">
                <a:latin typeface="Amatic SC"/>
                <a:ea typeface="Amatic SC"/>
                <a:cs typeface="Amatic SC"/>
                <a:sym typeface="Amatic SC"/>
              </a:rPr>
              <a:t>The Experience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110827_Winter_Campus-6.jpg"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8991599" cy="4991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-of-vermont_2015-02-09_15-56-12.243.png"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275" y="302487"/>
            <a:ext cx="249555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lb_capeleaguezoom_09.jpg"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leans_Firebirds_Logo.jpg"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3367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Mw92KbC.jpg"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7325" y="0"/>
            <a:ext cx="2156800" cy="151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2605687" y="1919250"/>
            <a:ext cx="4133700" cy="11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6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SPORTS ROUTE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_mc.png"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55400" cy="1680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iZoC8CAAAPFpO.jpg"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16450"/>
            <a:ext cx="4555399" cy="31874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4947575" y="207350"/>
            <a:ext cx="39822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Entrepreneurship</a:t>
            </a:r>
          </a:p>
          <a:p>
            <a:pPr indent="-457200" lvl="0" marL="457200" rtl="0">
              <a:spcBef>
                <a:spcPts val="0"/>
              </a:spcBef>
              <a:buSzPct val="100000"/>
              <a:buFont typeface="Comic Sans MS"/>
              <a:buChar char="●"/>
            </a:pP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My discovery</a:t>
            </a:r>
          </a:p>
          <a:p>
            <a:pPr indent="-457200" lvl="0" marL="457200" rtl="0">
              <a:spcBef>
                <a:spcPts val="0"/>
              </a:spcBef>
              <a:buSzPct val="100000"/>
              <a:buFont typeface="Comic Sans MS"/>
              <a:buChar char="●"/>
            </a:pP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My role</a:t>
            </a:r>
          </a:p>
          <a:p>
            <a:pPr indent="-457200" lvl="0" marL="457200" rtl="0">
              <a:spcBef>
                <a:spcPts val="0"/>
              </a:spcBef>
              <a:buSzPct val="100000"/>
              <a:buFont typeface="Comic Sans MS"/>
              <a:buChar char="●"/>
            </a:pP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What I learned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1237025" y="131950"/>
            <a:ext cx="65160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map.png"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Xero-Beautiful-Accounting-Software.jpg"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99675" cy="1669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side-our-new-us-hq.jpg"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4475" y="0"/>
            <a:ext cx="5039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256600" y="1791125"/>
            <a:ext cx="3514500" cy="31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Going Corporate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>
              <a:spcBef>
                <a:spcPts val="0"/>
              </a:spcBef>
              <a:buSzPct val="100000"/>
              <a:buFont typeface="Comic Sans MS"/>
              <a:buChar char="●"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The Sales Grind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Comic Sans MS"/>
              <a:buChar char="●"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Pros/Cons</a:t>
            </a:r>
          </a:p>
          <a:p>
            <a:pPr indent="-342900" lvl="0" marL="457200">
              <a:spcBef>
                <a:spcPts val="0"/>
              </a:spcBef>
              <a:buSzPct val="100000"/>
              <a:buFont typeface="Comic Sans MS"/>
              <a:buChar char="●"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What I learned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