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8.png"/><Relationship Id="rId4" Type="http://schemas.openxmlformats.org/officeDocument/2006/relationships/image" Target="../media/image07.png"/><Relationship Id="rId10" Type="http://schemas.openxmlformats.org/officeDocument/2006/relationships/image" Target="../media/image04.jpg"/><Relationship Id="rId9" Type="http://schemas.openxmlformats.org/officeDocument/2006/relationships/image" Target="../media/image06.png"/><Relationship Id="rId5" Type="http://schemas.openxmlformats.org/officeDocument/2006/relationships/image" Target="../media/image02.jpg"/><Relationship Id="rId6" Type="http://schemas.openxmlformats.org/officeDocument/2006/relationships/image" Target="../media/image03.jpg"/><Relationship Id="rId7" Type="http://schemas.openxmlformats.org/officeDocument/2006/relationships/image" Target="../media/image20.png"/><Relationship Id="rId8" Type="http://schemas.openxmlformats.org/officeDocument/2006/relationships/image" Target="../media/image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png"/><Relationship Id="rId4" Type="http://schemas.openxmlformats.org/officeDocument/2006/relationships/image" Target="../media/image0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163650"/>
            <a:ext cx="8520600" cy="856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Animo Pat Brown HS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272750" y="3940750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Guest Speaker: Elliot Zettas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588" y="1264000"/>
            <a:ext cx="2728824" cy="261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484962" y="515400"/>
            <a:ext cx="21741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12" y="13577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Who am I?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86988"/>
            <a:ext cx="3999899" cy="198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4"/>
            <a:ext cx="3999899" cy="1434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nu" id="66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400" y="1152475"/>
            <a:ext cx="1552574" cy="1552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erling college" id="67" name="Shape 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4975" y="1152475"/>
            <a:ext cx="1447524" cy="1341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uston community college" id="68" name="Shape 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2399" y="2774594"/>
            <a:ext cx="1552574" cy="1113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uccs" id="69" name="Shape 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4975" y="2774600"/>
            <a:ext cx="2009449" cy="925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ike peaks community college" id="70" name="Shape 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73100" y="3957549"/>
            <a:ext cx="2327973" cy="5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etro state university denver" id="71" name="Shape 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55425" y="3712051"/>
            <a:ext cx="1552575" cy="86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2292900" y="390300"/>
            <a:ext cx="45582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Alternative Roadmap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0000"/>
            <a:ext cx="2538799" cy="380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9548" y="1254624"/>
            <a:ext cx="2624799" cy="39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0049" y="1769625"/>
            <a:ext cx="2046047" cy="30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6100" y="1769625"/>
            <a:ext cx="1843102" cy="3069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2292900" y="390300"/>
            <a:ext cx="45582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Alternative Roadmap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 txBox="1"/>
          <p:nvPr>
            <p:ph idx="2" type="body"/>
          </p:nvPr>
        </p:nvSpPr>
        <p:spPr>
          <a:xfrm>
            <a:off x="5682875" y="1152475"/>
            <a:ext cx="3149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Creation of AR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Book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Hamsa/Obi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Website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Pomona, CA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Denver, Pomona, Colorado Springs, New York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4136"/>
            <a:ext cx="2292900" cy="406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2901" y="964125"/>
            <a:ext cx="2994556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do we do?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Life Coaching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Life Skills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Career Awareness</a:t>
            </a:r>
          </a:p>
        </p:txBody>
      </p:sp>
      <p:sp>
        <p:nvSpPr>
          <p:cNvPr id="97" name="Shape 9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For what population?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0" y="2423224"/>
            <a:ext cx="3999900" cy="22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600" y="1784350"/>
            <a:ext cx="4464000" cy="25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1700" y="445025"/>
            <a:ext cx="20334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Typical Day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42975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Teaching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Lead Generation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Phone Calls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Meetings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Emails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Accounting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Marketing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Website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Social Media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Sales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Entrepreneurship Degree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Life Coaching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Writing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Public Speaking</a:t>
            </a:r>
          </a:p>
        </p:txBody>
      </p:sp>
      <p:sp>
        <p:nvSpPr>
          <p:cNvPr id="107" name="Shape 107"/>
          <p:cNvSpPr txBox="1"/>
          <p:nvPr>
            <p:ph type="title"/>
          </p:nvPr>
        </p:nvSpPr>
        <p:spPr>
          <a:xfrm>
            <a:off x="6318925" y="445025"/>
            <a:ext cx="20334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Skills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87" y="2638712"/>
            <a:ext cx="286702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5099" y="1017725"/>
            <a:ext cx="2353774" cy="15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day in the life...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>
            <p:ph idx="2" type="body"/>
          </p:nvPr>
        </p:nvSpPr>
        <p:spPr>
          <a:xfrm>
            <a:off x="3566050" y="1152475"/>
            <a:ext cx="2468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sales?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How do you sell anything?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Why is sales important?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25" y="1017725"/>
            <a:ext cx="3014674" cy="402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875" y="941400"/>
            <a:ext cx="2609275" cy="463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Sell me a phone (I do not have one)</a:t>
            </a:r>
          </a:p>
        </p:txBody>
      </p:sp>
      <p:sp>
        <p:nvSpPr>
          <p:cNvPr id="124" name="Shape 124"/>
          <p:cNvSpPr txBox="1"/>
          <p:nvPr>
            <p:ph idx="4294967295" type="body"/>
          </p:nvPr>
        </p:nvSpPr>
        <p:spPr>
          <a:xfrm>
            <a:off x="342975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</a:pPr>
            <a:r>
              <a:rPr lang="en"/>
              <a:t>Any way you want to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Write it down or put it in your phone notes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775" y="1017725"/>
            <a:ext cx="3279200" cy="32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 you properly sell a phone?</a:t>
            </a:r>
          </a:p>
        </p:txBody>
      </p:sp>
      <p:sp>
        <p:nvSpPr>
          <p:cNvPr id="131" name="Shape 131"/>
          <p:cNvSpPr txBox="1"/>
          <p:nvPr>
            <p:ph idx="4294967295" type="body"/>
          </p:nvPr>
        </p:nvSpPr>
        <p:spPr>
          <a:xfrm>
            <a:off x="342975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Build Rapport/Trust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Find the proper population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How do you do that?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Find a need that they are experiencing?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How do you find the need?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Is there an emotional connection to the product/service you’re selling?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How do you find the emotional connection?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Close the deal 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725" y="1107575"/>
            <a:ext cx="4496324" cy="337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