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304" r:id="rId4"/>
    <p:sldId id="279" r:id="rId5"/>
    <p:sldId id="280" r:id="rId6"/>
    <p:sldId id="260" r:id="rId7"/>
    <p:sldId id="261" r:id="rId8"/>
    <p:sldId id="269" r:id="rId9"/>
    <p:sldId id="270" r:id="rId10"/>
    <p:sldId id="291" r:id="rId11"/>
    <p:sldId id="292" r:id="rId12"/>
    <p:sldId id="295" r:id="rId13"/>
    <p:sldId id="293" r:id="rId14"/>
    <p:sldId id="298" r:id="rId15"/>
    <p:sldId id="301" r:id="rId16"/>
    <p:sldId id="294" r:id="rId17"/>
    <p:sldId id="297" r:id="rId18"/>
    <p:sldId id="296" r:id="rId19"/>
    <p:sldId id="299" r:id="rId20"/>
    <p:sldId id="300" r:id="rId21"/>
    <p:sldId id="302" r:id="rId22"/>
    <p:sldId id="288" r:id="rId23"/>
    <p:sldId id="277" r:id="rId24"/>
    <p:sldId id="30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5"/>
    <p:restoredTop sz="94677"/>
  </p:normalViewPr>
  <p:slideViewPr>
    <p:cSldViewPr>
      <p:cViewPr varScale="1">
        <p:scale>
          <a:sx n="92" d="100"/>
          <a:sy n="92" d="100"/>
        </p:scale>
        <p:origin x="109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0289512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13044" y="1175264"/>
            <a:ext cx="9144000" cy="2895601"/>
          </a:xfrm>
        </p:spPr>
        <p:txBody>
          <a:bodyPr/>
          <a:lstStyle/>
          <a:p>
            <a:r>
              <a:rPr lang="en-US" sz="6000" dirty="0" smtClean="0">
                <a:solidFill>
                  <a:sysClr val="windowText" lastClr="000000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Cynthia </a:t>
            </a:r>
            <a:r>
              <a:rPr lang="en-US" sz="6000" dirty="0" smtClean="0">
                <a:solidFill>
                  <a:sysClr val="windowText" lastClr="000000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Lau</a:t>
            </a:r>
            <a:r>
              <a:rPr lang="en-US" sz="6000" dirty="0" smtClean="0">
                <a:solidFill>
                  <a:sysClr val="windowText" lastClr="000000"/>
                </a:solidFill>
                <a:effectLst/>
                <a:latin typeface="Avenir Black"/>
                <a:cs typeface="Avenir Black"/>
              </a:rPr>
              <a:t/>
            </a:r>
            <a:br>
              <a:rPr lang="en-US" sz="6000" dirty="0" smtClean="0">
                <a:solidFill>
                  <a:sysClr val="windowText" lastClr="000000"/>
                </a:solidFill>
                <a:effectLst/>
                <a:latin typeface="Avenir Black"/>
                <a:cs typeface="Avenir Black"/>
              </a:rPr>
            </a:br>
            <a:r>
              <a:rPr lang="en-US" sz="2400" dirty="0" smtClean="0">
                <a:solidFill>
                  <a:sysClr val="windowText" lastClr="000000"/>
                </a:solidFill>
                <a:latin typeface="Avenir Black"/>
                <a:cs typeface="Avenir Black"/>
              </a:rPr>
              <a:t>makeup &amp; hair </a:t>
            </a:r>
            <a:r>
              <a:rPr lang="en-US" sz="2400" dirty="0" smtClean="0">
                <a:solidFill>
                  <a:sysClr val="windowText" lastClr="000000"/>
                </a:solidFill>
                <a:latin typeface="Avenir Black"/>
                <a:cs typeface="Avenir Black"/>
              </a:rPr>
              <a:t>artistry</a:t>
            </a:r>
            <a:r>
              <a:rPr lang="en-US" sz="1800" dirty="0">
                <a:solidFill>
                  <a:sysClr val="windowText" lastClr="000000"/>
                </a:solidFill>
                <a:latin typeface="Avenir Black"/>
                <a:cs typeface="Avenir Black"/>
              </a:rPr>
              <a:t/>
            </a:r>
            <a:br>
              <a:rPr lang="en-US" sz="1800" dirty="0">
                <a:solidFill>
                  <a:sysClr val="windowText" lastClr="000000"/>
                </a:solidFill>
                <a:latin typeface="Avenir Black"/>
                <a:cs typeface="Avenir Black"/>
              </a:rPr>
            </a:br>
            <a:r>
              <a:rPr lang="en-US" sz="6000" dirty="0" smtClean="0">
                <a:solidFill>
                  <a:sysClr val="windowText" lastClr="000000"/>
                </a:solidFill>
                <a:effectLst/>
                <a:latin typeface="Avenir Black"/>
                <a:cs typeface="Avenir Black"/>
              </a:rPr>
              <a:t/>
            </a:r>
            <a:br>
              <a:rPr lang="en-US" sz="6000" dirty="0" smtClean="0">
                <a:solidFill>
                  <a:sysClr val="windowText" lastClr="000000"/>
                </a:solidFill>
                <a:effectLst/>
                <a:latin typeface="Avenir Black"/>
                <a:cs typeface="Avenir Black"/>
              </a:rPr>
            </a:br>
            <a:endParaRPr lang="en-US" sz="6000" dirty="0">
              <a:solidFill>
                <a:sysClr val="windowText" lastClr="000000"/>
              </a:solidFill>
              <a:effectLst/>
              <a:latin typeface="Apple Color Emoji" charset="0"/>
              <a:ea typeface="Apple Color Emoji" charset="0"/>
              <a:cs typeface="Apple Color Emoj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967335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 Gothic" charset="0"/>
                <a:ea typeface="Century Gothic" charset="0"/>
                <a:cs typeface="Century Gothic" charset="0"/>
              </a:rPr>
              <a:t>@BEAUTYBYBONBON</a:t>
            </a:r>
            <a:endParaRPr lang="en-US" sz="5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My Career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I have had to overcome throughout my career are:</a:t>
            </a:r>
          </a:p>
          <a:p>
            <a:endParaRPr lang="en-US" dirty="0"/>
          </a:p>
          <a:p>
            <a:r>
              <a:rPr lang="en-US" dirty="0" smtClean="0"/>
              <a:t>Believing that I was worth it</a:t>
            </a:r>
            <a:endParaRPr lang="en-US" dirty="0"/>
          </a:p>
          <a:p>
            <a:r>
              <a:rPr lang="en-US" dirty="0" smtClean="0"/>
              <a:t>That success can happen to me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18068" r="10025" b="20568"/>
          <a:stretch/>
        </p:blipFill>
        <p:spPr>
          <a:xfrm rot="16200000">
            <a:off x="309469" y="2440656"/>
            <a:ext cx="4718755" cy="320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69470"/>
            <a:ext cx="3153624" cy="47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0" t="2681" r="24150" b="18491"/>
          <a:stretch/>
        </p:blipFill>
        <p:spPr>
          <a:xfrm>
            <a:off x="914400" y="1461339"/>
            <a:ext cx="3200400" cy="487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t="2590" r="22396" b="17815"/>
          <a:stretch/>
        </p:blipFill>
        <p:spPr>
          <a:xfrm>
            <a:off x="4686300" y="1461339"/>
            <a:ext cx="3429000" cy="492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9" b="9654"/>
          <a:stretch/>
        </p:blipFill>
        <p:spPr>
          <a:xfrm rot="16200000">
            <a:off x="128155" y="2185552"/>
            <a:ext cx="4696694" cy="373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393"/>
          <a:stretch/>
        </p:blipFill>
        <p:spPr>
          <a:xfrm>
            <a:off x="4698249" y="1669470"/>
            <a:ext cx="3912351" cy="47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1" t="22079" r="15088" b="10303"/>
          <a:stretch/>
        </p:blipFill>
        <p:spPr>
          <a:xfrm rot="16200000">
            <a:off x="219459" y="1804575"/>
            <a:ext cx="4758128" cy="409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7" r="22255"/>
          <a:stretch/>
        </p:blipFill>
        <p:spPr>
          <a:xfrm>
            <a:off x="4419600" y="1482119"/>
            <a:ext cx="4038600" cy="47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8" t="16047" r="18299" b="16641"/>
          <a:stretch/>
        </p:blipFill>
        <p:spPr>
          <a:xfrm rot="16200000">
            <a:off x="252270" y="1666583"/>
            <a:ext cx="4107873" cy="415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83326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t="16114" r="4698" b="11398"/>
          <a:stretch/>
        </p:blipFill>
        <p:spPr>
          <a:xfrm rot="16200000">
            <a:off x="-91439" y="2039887"/>
            <a:ext cx="4754880" cy="365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1" t="9524" r="4919" b="9524"/>
          <a:stretch/>
        </p:blipFill>
        <p:spPr>
          <a:xfrm rot="16200000">
            <a:off x="4011704" y="1875831"/>
            <a:ext cx="477819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/>
          <a:stretch/>
        </p:blipFill>
        <p:spPr>
          <a:xfrm rot="16200000">
            <a:off x="-18359" y="2139988"/>
            <a:ext cx="4837319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8" t="5575" r="32458" b="28977"/>
          <a:stretch/>
        </p:blipFill>
        <p:spPr>
          <a:xfrm>
            <a:off x="4572000" y="1512028"/>
            <a:ext cx="3880067" cy="48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4" t="8369" r="34124" b="27091"/>
          <a:stretch/>
        </p:blipFill>
        <p:spPr>
          <a:xfrm>
            <a:off x="838200" y="1461340"/>
            <a:ext cx="3533089" cy="511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" b="5577"/>
          <a:stretch/>
        </p:blipFill>
        <p:spPr>
          <a:xfrm>
            <a:off x="4572000" y="1454413"/>
            <a:ext cx="3733800" cy="51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022" y="2279165"/>
            <a:ext cx="4847866" cy="323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4" t="11736" r="31217" b="17889"/>
          <a:stretch/>
        </p:blipFill>
        <p:spPr>
          <a:xfrm>
            <a:off x="4800600" y="1461340"/>
            <a:ext cx="3276600" cy="48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INTRODUCTION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My name is Cynthia Lau and I am 34 years old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Owner of Beauty by Bon Bon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Makeup &amp; Hair Artistry</a:t>
            </a:r>
          </a:p>
          <a:p>
            <a:pPr algn="ctr"/>
            <a:endParaRPr lang="en-US" sz="1000" dirty="0" smtClean="0"/>
          </a:p>
          <a:p>
            <a:pPr lvl="1" algn="ctr"/>
            <a:r>
              <a:rPr lang="en-US" dirty="0" smtClean="0"/>
              <a:t>My team of freelancers and I specialize in bridal and special events makeup and hair  </a:t>
            </a:r>
          </a:p>
          <a:p>
            <a:pPr lvl="1" algn="ctr"/>
            <a:r>
              <a:rPr lang="en-US" dirty="0" smtClean="0"/>
              <a:t>occasionally do editorial and photo shoots </a:t>
            </a:r>
          </a:p>
          <a:p>
            <a:pPr lvl="1" algn="ctr"/>
            <a:endParaRPr lang="en-US" dirty="0"/>
          </a:p>
          <a:p>
            <a:pPr lvl="1" algn="ctr"/>
            <a:r>
              <a:rPr lang="en-US" dirty="0" smtClean="0"/>
              <a:t>Instagram: @BEAUTYBYBONBON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/>
          <a:stretch/>
        </p:blipFill>
        <p:spPr>
          <a:xfrm rot="16200000">
            <a:off x="128236" y="2291668"/>
            <a:ext cx="4912297" cy="333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t="15107" r="18396" b="31956"/>
          <a:stretch/>
        </p:blipFill>
        <p:spPr>
          <a:xfrm>
            <a:off x="4572000" y="1495976"/>
            <a:ext cx="3733800" cy="492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Samples of my work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2966" b="12373"/>
          <a:stretch/>
        </p:blipFill>
        <p:spPr>
          <a:xfrm rot="5400000">
            <a:off x="125089" y="2036219"/>
            <a:ext cx="4522644" cy="385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4648200" y="1683328"/>
            <a:ext cx="40386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Do it all over again?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I could talk to my high school self, what would I say?</a:t>
            </a:r>
          </a:p>
          <a:p>
            <a:pPr lvl="1"/>
            <a:r>
              <a:rPr lang="en-US" dirty="0" smtClean="0"/>
              <a:t>Don’t worry about what others say</a:t>
            </a:r>
          </a:p>
          <a:p>
            <a:pPr lvl="1"/>
            <a:r>
              <a:rPr lang="en-US" dirty="0" smtClean="0"/>
              <a:t>People will judge you no matter what</a:t>
            </a:r>
          </a:p>
          <a:p>
            <a:pPr lvl="1"/>
            <a:r>
              <a:rPr lang="en-US" dirty="0" smtClean="0"/>
              <a:t>Be kind to everyone</a:t>
            </a:r>
          </a:p>
          <a:p>
            <a:pPr lvl="1"/>
            <a:r>
              <a:rPr lang="en-US" sz="4000" dirty="0" smtClean="0"/>
              <a:t>Network</a:t>
            </a:r>
          </a:p>
          <a:p>
            <a:pPr lvl="1"/>
            <a:r>
              <a:rPr lang="en-US" sz="4000" dirty="0"/>
              <a:t>Trust </a:t>
            </a:r>
            <a:r>
              <a:rPr lang="en-US" sz="4000" dirty="0" smtClean="0"/>
              <a:t>yourself</a:t>
            </a:r>
          </a:p>
          <a:p>
            <a:r>
              <a:rPr lang="en-US" sz="3600" dirty="0" smtClean="0"/>
              <a:t>EVERYTHING IS GOING TO BE OK</a:t>
            </a:r>
            <a:endParaRPr lang="en-US" sz="3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QUESTION AND ANSWER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87" y="1600200"/>
            <a:ext cx="4024625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70C0"/>
                </a:solidFill>
              </a:rPr>
              <a:t>Thank you!!!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165" y="1828800"/>
            <a:ext cx="76288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FOLLOW ME </a:t>
            </a:r>
          </a:p>
          <a:p>
            <a:pPr algn="ctr"/>
            <a:r>
              <a:rPr lang="en-US" sz="4000" dirty="0" smtClean="0"/>
              <a:t>@BEAUTYBYBONBON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EMAIL ADDRESS:</a:t>
            </a:r>
          </a:p>
          <a:p>
            <a:pPr algn="ctr"/>
            <a:r>
              <a:rPr lang="en-US" sz="4000" dirty="0" smtClean="0"/>
              <a:t>BEAUTYBYBONBON@GMAIL.COM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019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MY WORK HAS BEEN SEEN ON: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1" y="2175164"/>
            <a:ext cx="2794000" cy="279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59" y="2087707"/>
            <a:ext cx="2968914" cy="2968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02" y="2175164"/>
            <a:ext cx="2322898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1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My childhood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51071"/>
            <a:ext cx="4253911" cy="4253911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          I was born &amp; raised in Los Angeles, CA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My family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pic>
        <p:nvPicPr>
          <p:cNvPr id="14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96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69"/>
          <a:stretch/>
        </p:blipFill>
        <p:spPr>
          <a:xfrm>
            <a:off x="1738642" y="1495976"/>
            <a:ext cx="5706492" cy="4344422"/>
          </a:xfr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10988"/>
            <a:ext cx="8229600" cy="13224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MY HIGH SCHOOL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attended Mark Keppel High School in Alhambra, CA</a:t>
            </a:r>
          </a:p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2209800"/>
            <a:ext cx="5638800" cy="3809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High School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332"/>
            <a:ext cx="8229600" cy="4525963"/>
          </a:xfrm>
        </p:spPr>
        <p:txBody>
          <a:bodyPr/>
          <a:lstStyle/>
          <a:p>
            <a:pPr algn="ctr"/>
            <a:r>
              <a:rPr lang="en-US" dirty="0" smtClean="0"/>
              <a:t>As a HS student I was insecure, a people-pleaser.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52380" y="6185556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 is a picture of me in HS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49933"/>
            <a:ext cx="6018307" cy="394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430"/>
            <a:ext cx="8229600" cy="13224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My Career Path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82" y="2209800"/>
            <a:ext cx="8229600" cy="32004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JOB – worked retail at the mall</a:t>
            </a:r>
          </a:p>
          <a:p>
            <a:r>
              <a:rPr lang="en-US" dirty="0" smtClean="0"/>
              <a:t>18 years old worked for a start up marketing company for 10 years</a:t>
            </a:r>
          </a:p>
          <a:p>
            <a:r>
              <a:rPr lang="en-US" dirty="0" smtClean="0"/>
              <a:t>Almost 5 years in </a:t>
            </a:r>
            <a:r>
              <a:rPr lang="en-US" dirty="0"/>
              <a:t>C</a:t>
            </a:r>
            <a:r>
              <a:rPr lang="en-US" dirty="0" smtClean="0"/>
              <a:t>orporate America at a creative staffing agency.</a:t>
            </a:r>
          </a:p>
          <a:p>
            <a:r>
              <a:rPr lang="en-US" dirty="0" smtClean="0"/>
              <a:t>Now I am a full time business owner of my own company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This is My Company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1219200"/>
            <a:ext cx="11582400" cy="92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1159</TotalTime>
  <Words>362</Words>
  <Application>Microsoft Macintosh PowerPoint</Application>
  <PresentationFormat>On-screen Show (4:3)</PresentationFormat>
  <Paragraphs>97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Apple Color Emoji</vt:lpstr>
      <vt:lpstr>Avenir Black</vt:lpstr>
      <vt:lpstr>Avenir Heavy</vt:lpstr>
      <vt:lpstr>Avenir Roman</vt:lpstr>
      <vt:lpstr>Calibri</vt:lpstr>
      <vt:lpstr>Century Gothic</vt:lpstr>
      <vt:lpstr>Courier New</vt:lpstr>
      <vt:lpstr>Arial</vt:lpstr>
      <vt:lpstr>Executive</vt:lpstr>
      <vt:lpstr>Cynthia Lau makeup &amp; hair artistry  </vt:lpstr>
      <vt:lpstr>INTRODUCTION</vt:lpstr>
      <vt:lpstr>MY WORK HAS BEEN SEEN ON:</vt:lpstr>
      <vt:lpstr>My childhood</vt:lpstr>
      <vt:lpstr>My family</vt:lpstr>
      <vt:lpstr>MY HIGH SCHOOL</vt:lpstr>
      <vt:lpstr>High School</vt:lpstr>
      <vt:lpstr>My Career Path</vt:lpstr>
      <vt:lpstr>This is My Company</vt:lpstr>
      <vt:lpstr>My Career</vt:lpstr>
      <vt:lpstr>Samples of my work</vt:lpstr>
      <vt:lpstr>Samples of my work</vt:lpstr>
      <vt:lpstr>Samples of my work</vt:lpstr>
      <vt:lpstr>Samples of my work</vt:lpstr>
      <vt:lpstr>Samples of my work</vt:lpstr>
      <vt:lpstr>Samples of my work</vt:lpstr>
      <vt:lpstr>Samples of my work</vt:lpstr>
      <vt:lpstr>Samples of my work</vt:lpstr>
      <vt:lpstr>Samples of my work</vt:lpstr>
      <vt:lpstr>Samples of my work</vt:lpstr>
      <vt:lpstr>Samples of my work</vt:lpstr>
      <vt:lpstr>Do it all over again?</vt:lpstr>
      <vt:lpstr>QUESTION AND ANSWER</vt:lpstr>
      <vt:lpstr>Thank you!!!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Cynthia Banh Lau</cp:lastModifiedBy>
  <cp:revision>53</cp:revision>
  <dcterms:created xsi:type="dcterms:W3CDTF">2013-01-02T21:12:08Z</dcterms:created>
  <dcterms:modified xsi:type="dcterms:W3CDTF">2017-03-08T06:12:51Z</dcterms:modified>
</cp:coreProperties>
</file>