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8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>
        <p:scale>
          <a:sx n="88" d="100"/>
          <a:sy n="88" d="100"/>
        </p:scale>
        <p:origin x="148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20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325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1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210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03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05798D4-C611-B447-833D-5F99E74A47B0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B6965-EC4E-E14C-893F-B6258DEDA3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93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jp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1073"/>
            <a:ext cx="9144000" cy="18906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16934"/>
            <a:ext cx="9144000" cy="3293728"/>
          </a:xfrm>
        </p:spPr>
        <p:txBody>
          <a:bodyPr/>
          <a:lstStyle/>
          <a:p>
            <a:endParaRPr lang="en-US" dirty="0"/>
          </a:p>
          <a:p>
            <a:r>
              <a:rPr lang="en-US" sz="2400" dirty="0" smtClean="0"/>
              <a:t>Brigette Kidd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searchkidd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7273" y="508742"/>
            <a:ext cx="200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HELLO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035" y="1639940"/>
            <a:ext cx="827206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HOLA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219216">
            <a:off x="8005974" y="3867415"/>
            <a:ext cx="345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BONJOUR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68272">
            <a:off x="7889537" y="1979125"/>
            <a:ext cx="2702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CIAO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993" y="5081712"/>
            <a:ext cx="3089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NAMASTE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432072"/>
            <a:ext cx="2479343" cy="2093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73" y="4550523"/>
            <a:ext cx="2198370" cy="77944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031690" y="5353458"/>
            <a:ext cx="9346" cy="31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9357" y="4131131"/>
            <a:ext cx="0" cy="39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96128" y="4131131"/>
            <a:ext cx="0" cy="39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058680"/>
          </a:xfrm>
        </p:spPr>
        <p:txBody>
          <a:bodyPr/>
          <a:lstStyle/>
          <a:p>
            <a:r>
              <a:rPr lang="en-US" dirty="0" smtClean="0"/>
              <a:t>Pitch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1167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Group 1</a:t>
            </a:r>
          </a:p>
          <a:p>
            <a:r>
              <a:rPr lang="en-US" sz="2800" dirty="0" smtClean="0"/>
              <a:t>Group 2</a:t>
            </a:r>
          </a:p>
          <a:p>
            <a:r>
              <a:rPr lang="en-US" sz="2800" dirty="0" smtClean="0"/>
              <a:t>Group 3</a:t>
            </a:r>
          </a:p>
          <a:p>
            <a:r>
              <a:rPr lang="en-US" sz="2800" dirty="0" smtClean="0"/>
              <a:t>Group 4</a:t>
            </a:r>
          </a:p>
          <a:p>
            <a:r>
              <a:rPr lang="en-US" sz="2800" dirty="0" smtClean="0"/>
              <a:t>Group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5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93" y="618517"/>
            <a:ext cx="10049033" cy="1255253"/>
          </a:xfrm>
        </p:spPr>
        <p:txBody>
          <a:bodyPr/>
          <a:lstStyle/>
          <a:p>
            <a:r>
              <a:rPr lang="en-US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83171" y="1555555"/>
            <a:ext cx="10394429" cy="466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202774" y="2673603"/>
            <a:ext cx="1132114" cy="849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68" y="1477628"/>
            <a:ext cx="1360677" cy="1020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390" y="2673603"/>
            <a:ext cx="1825483" cy="12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miley Face 9"/>
          <p:cNvSpPr/>
          <p:nvPr/>
        </p:nvSpPr>
        <p:spPr>
          <a:xfrm>
            <a:off x="6943623" y="3357797"/>
            <a:ext cx="344774" cy="32978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3764" y="3707368"/>
            <a:ext cx="174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TSB Safety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287" y="1558978"/>
            <a:ext cx="10363826" cy="40373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Operate a small business </a:t>
            </a:r>
            <a:r>
              <a:rPr lang="en-US" sz="3000" dirty="0" err="1" smtClean="0"/>
              <a:t>Apted</a:t>
            </a:r>
            <a:r>
              <a:rPr lang="en-US" sz="3000" dirty="0" smtClean="0"/>
              <a:t>, LLC </a:t>
            </a:r>
            <a:r>
              <a:rPr lang="en-US" sz="2400" dirty="0" smtClean="0"/>
              <a:t> </a:t>
            </a:r>
          </a:p>
          <a:p>
            <a:r>
              <a:rPr lang="en-US" sz="3000" dirty="0" smtClean="0"/>
              <a:t>Seek new business</a:t>
            </a:r>
          </a:p>
          <a:p>
            <a:r>
              <a:rPr lang="en-US" sz="3000" dirty="0" smtClean="0"/>
              <a:t>Teach at Community College nights</a:t>
            </a:r>
          </a:p>
          <a:p>
            <a:pPr lvl="1"/>
            <a:r>
              <a:rPr lang="en-US" sz="3000" dirty="0" smtClean="0"/>
              <a:t>Contract with students</a:t>
            </a:r>
          </a:p>
          <a:p>
            <a:pPr lvl="1"/>
            <a:r>
              <a:rPr lang="en-US" sz="3000" dirty="0" smtClean="0"/>
              <a:t>Volunteer – panels, workshops, classes</a:t>
            </a:r>
          </a:p>
          <a:p>
            <a:pPr lvl="1"/>
            <a:r>
              <a:rPr lang="en-US" sz="3000" dirty="0" smtClean="0"/>
              <a:t>Bids on contracts </a:t>
            </a:r>
          </a:p>
          <a:p>
            <a:pPr marL="457200" lvl="1" indent="0">
              <a:buNone/>
            </a:pPr>
            <a:r>
              <a:rPr lang="en-US" sz="3000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  <a:r>
              <a:rPr lang="en-US" dirty="0" smtClean="0"/>
              <a:t>Wanted solve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87" y="1690688"/>
            <a:ext cx="9458793" cy="44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80869"/>
            <a:ext cx="9601200" cy="1247931"/>
          </a:xfrm>
        </p:spPr>
        <p:txBody>
          <a:bodyPr/>
          <a:lstStyle/>
          <a:p>
            <a:r>
              <a:rPr lang="en-US" dirty="0" smtClean="0"/>
              <a:t>Now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Name</a:t>
            </a:r>
          </a:p>
          <a:p>
            <a:r>
              <a:rPr lang="en-US" sz="2800" dirty="0" smtClean="0"/>
              <a:t>Favorite subject</a:t>
            </a:r>
          </a:p>
          <a:p>
            <a:r>
              <a:rPr lang="en-US" sz="2800" dirty="0" smtClean="0"/>
              <a:t>What’s right with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2388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960964" cy="1485900"/>
          </a:xfrm>
        </p:spPr>
        <p:txBody>
          <a:bodyPr/>
          <a:lstStyle/>
          <a:p>
            <a:r>
              <a:rPr lang="en-US" dirty="0" smtClean="0"/>
              <a:t>Think about a problem that needs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3770"/>
            <a:ext cx="9601200" cy="4140532"/>
          </a:xfrm>
        </p:spPr>
        <p:txBody>
          <a:bodyPr/>
          <a:lstStyle/>
          <a:p>
            <a:r>
              <a:rPr lang="en-US" sz="2800" dirty="0" smtClean="0"/>
              <a:t>First hand experience, community, city or at school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41" y="2592784"/>
            <a:ext cx="5141626" cy="34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335718" cy="1330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</a:t>
            </a:r>
            <a:r>
              <a:rPr lang="en-US" dirty="0"/>
              <a:t>into groups 5-6 </a:t>
            </a:r>
            <a:r>
              <a:rPr lang="en-US" sz="3600" dirty="0"/>
              <a:t>(take 15 minutes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Write out the answers to the following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56018"/>
            <a:ext cx="9601200" cy="42946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the problems you thought of decide one to solve</a:t>
            </a:r>
          </a:p>
          <a:p>
            <a:r>
              <a:rPr lang="en-US" sz="2800" dirty="0" smtClean="0"/>
              <a:t>What is the problem</a:t>
            </a:r>
          </a:p>
          <a:p>
            <a:r>
              <a:rPr lang="en-US" sz="2800" dirty="0" smtClean="0"/>
              <a:t>Who has the problem</a:t>
            </a:r>
          </a:p>
          <a:p>
            <a:r>
              <a:rPr lang="en-US" sz="2800" dirty="0" smtClean="0"/>
              <a:t>Why is it a problem</a:t>
            </a:r>
          </a:p>
          <a:p>
            <a:r>
              <a:rPr lang="en-US" sz="2800" dirty="0" smtClean="0"/>
              <a:t>How will you solve the problem</a:t>
            </a:r>
          </a:p>
          <a:p>
            <a:r>
              <a:rPr lang="en-US" sz="2800" dirty="0" smtClean="0"/>
              <a:t>What’s the story behind the problem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4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Shark Tank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65889" y="3192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90" y="1930400"/>
            <a:ext cx="6074309" cy="37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809"/>
            <a:ext cx="9601200" cy="1157990"/>
          </a:xfrm>
        </p:spPr>
        <p:txBody>
          <a:bodyPr/>
          <a:lstStyle/>
          <a:p>
            <a:r>
              <a:rPr lang="en-US" dirty="0" smtClean="0"/>
              <a:t>Prepare to Pitch (2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68" y="1693888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Decides whose doing what (everyone should speak)</a:t>
            </a:r>
          </a:p>
          <a:p>
            <a:r>
              <a:rPr lang="en-US" sz="2800" dirty="0" smtClean="0"/>
              <a:t>What’s the story behind your problem</a:t>
            </a:r>
          </a:p>
          <a:p>
            <a:r>
              <a:rPr lang="en-US" sz="2800" dirty="0" smtClean="0"/>
              <a:t>Why have you solved the problem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ow have you solved the problem</a:t>
            </a:r>
          </a:p>
          <a:p>
            <a:r>
              <a:rPr lang="en-US" sz="2800" dirty="0" smtClean="0"/>
              <a:t>Who will benefit from the solution</a:t>
            </a:r>
          </a:p>
          <a:p>
            <a:r>
              <a:rPr lang="en-US" sz="2800" dirty="0" smtClean="0"/>
              <a:t>What do you want the people listening to 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95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461</TotalTime>
  <Words>193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 </vt:lpstr>
      <vt:lpstr>About Me</vt:lpstr>
      <vt:lpstr>What I Do</vt:lpstr>
      <vt:lpstr>Why? Wanted solve a problem</vt:lpstr>
      <vt:lpstr>Now You!</vt:lpstr>
      <vt:lpstr>Think about a problem that needs solving</vt:lpstr>
      <vt:lpstr>Get into groups 5-6 (take 15 minutes)  Write out the answers to the following</vt:lpstr>
      <vt:lpstr>Shark Tank Pitch</vt:lpstr>
      <vt:lpstr>Prepare to Pitch (2 minutes)</vt:lpstr>
      <vt:lpstr>Pitch Time!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Brigette Kidd</dc:creator>
  <cp:lastModifiedBy>Brigette Kidd</cp:lastModifiedBy>
  <cp:revision>28</cp:revision>
  <dcterms:created xsi:type="dcterms:W3CDTF">2017-02-27T19:05:40Z</dcterms:created>
  <dcterms:modified xsi:type="dcterms:W3CDTF">2017-02-28T02:47:26Z</dcterms:modified>
</cp:coreProperties>
</file>