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sldIdLst>
    <p:sldId id="258" r:id="rId2"/>
    <p:sldId id="271" r:id="rId3"/>
    <p:sldId id="259" r:id="rId4"/>
    <p:sldId id="272" r:id="rId5"/>
    <p:sldId id="273" r:id="rId6"/>
    <p:sldId id="274" r:id="rId7"/>
    <p:sldId id="275" r:id="rId8"/>
    <p:sldId id="277" r:id="rId9"/>
    <p:sldId id="256" r:id="rId10"/>
    <p:sldId id="276" r:id="rId11"/>
    <p:sldId id="278" r:id="rId12"/>
    <p:sldId id="279" r:id="rId13"/>
    <p:sldId id="281" r:id="rId14"/>
    <p:sldId id="287" r:id="rId15"/>
    <p:sldId id="284" r:id="rId16"/>
    <p:sldId id="285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8281"/>
    <a:srgbClr val="E0B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3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042A6E-AB48-4F44-B363-8B5BD17B610B}" type="datetimeFigureOut">
              <a:rPr lang="en-US" smtClean="0"/>
              <a:t>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2A6E-AB48-4F44-B363-8B5BD17B610B}" type="datetimeFigureOut">
              <a:rPr lang="en-US" smtClean="0"/>
              <a:t>3/21/17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DC22-3C73-FA42-BE55-8BE8D64258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2A6E-AB48-4F44-B363-8B5BD17B610B}" type="datetimeFigureOut">
              <a:rPr lang="en-US" smtClean="0"/>
              <a:t>1/26/17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DC22-3C73-FA42-BE55-8BE8D64258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2A6E-AB48-4F44-B363-8B5BD17B610B}" type="datetimeFigureOut">
              <a:rPr lang="en-US" smtClean="0"/>
              <a:t>3/21/17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DC22-3C73-FA42-BE55-8BE8D64258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2A6E-AB48-4F44-B363-8B5BD17B610B}" type="datetimeFigureOut">
              <a:rPr lang="en-US" smtClean="0"/>
              <a:t>3/21/17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DC22-3C73-FA42-BE55-8BE8D64258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2A6E-AB48-4F44-B363-8B5BD17B610B}" type="datetimeFigureOut">
              <a:rPr lang="en-US" smtClean="0"/>
              <a:t>3/21/17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DC22-3C73-FA42-BE55-8BE8D64258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042A6E-AB48-4F44-B363-8B5BD17B610B}" type="datetimeFigureOut">
              <a:rPr lang="en-US" smtClean="0"/>
              <a:t>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2A6E-AB48-4F44-B363-8B5BD17B610B}" type="datetimeFigureOut">
              <a:rPr lang="en-US" smtClean="0"/>
              <a:t>3/21/17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2A6E-AB48-4F44-B363-8B5BD17B610B}" type="datetimeFigureOut">
              <a:rPr lang="en-US" smtClean="0"/>
              <a:t>3/21/17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DC22-3C73-FA42-BE55-8BE8D64258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2A6E-AB48-4F44-B363-8B5BD17B610B}" type="datetimeFigureOut">
              <a:rPr lang="en-US" smtClean="0"/>
              <a:t>3/21/17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DC22-3C73-FA42-BE55-8BE8D642587F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2A6E-AB48-4F44-B363-8B5BD17B610B}" type="datetimeFigureOut">
              <a:rPr lang="en-US" smtClean="0"/>
              <a:t>3/21/17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DC22-3C73-FA42-BE55-8BE8D64258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2A6E-AB48-4F44-B363-8B5BD17B610B}" type="datetimeFigureOut">
              <a:rPr lang="en-US" smtClean="0"/>
              <a:t>3/21/17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DC22-3C73-FA42-BE55-8BE8D64258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2A6E-AB48-4F44-B363-8B5BD17B610B}" type="datetimeFigureOut">
              <a:rPr lang="en-US" smtClean="0"/>
              <a:t>3/21/17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2C45DC22-3C73-FA42-BE55-8BE8D64258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A3042A6E-AB48-4F44-B363-8B5BD17B610B}" type="datetimeFigureOut">
              <a:rPr lang="en-US" smtClean="0"/>
              <a:t>1/26/17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2C45DC22-3C73-FA42-BE55-8BE8D642587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B7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Copy of March goals (2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16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B7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918281"/>
                </a:solidFill>
                <a:latin typeface="Avenir Next Demi Bold"/>
                <a:cs typeface="Avenir Next Demi Bold"/>
              </a:rPr>
              <a:t>OUTREACH</a:t>
            </a:r>
            <a:endParaRPr lang="en-US" sz="4800" dirty="0">
              <a:solidFill>
                <a:srgbClr val="918281"/>
              </a:solidFill>
              <a:latin typeface="Avenir Next Demi Bold"/>
              <a:cs typeface="Avenir Next Demi Bol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92162" y="1761565"/>
            <a:ext cx="7698695" cy="451586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When reaching out to influencers and media, create an Outreach Tracker with contact information, dates of the </a:t>
            </a:r>
            <a:r>
              <a:rPr lang="en-US" sz="2400" dirty="0">
                <a:solidFill>
                  <a:srgbClr val="918281"/>
                </a:solidFill>
                <a:latin typeface="Big Caslon"/>
                <a:cs typeface="Big Caslon"/>
              </a:rPr>
              <a:t>last </a:t>
            </a:r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correspondence and notes on whether or not to follow-up.</a:t>
            </a:r>
          </a:p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It’s okay to create an email template when doing mass outreach but the template should be modified to make each email personalized. </a:t>
            </a:r>
          </a:p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Prioritize influencers and media who best fit your brand. Even if they are smaller, you may be more likely to reach your target audience.</a:t>
            </a:r>
          </a:p>
        </p:txBody>
      </p:sp>
    </p:spTree>
    <p:extLst>
      <p:ext uri="{BB962C8B-B14F-4D97-AF65-F5344CB8AC3E}">
        <p14:creationId xmlns:p14="http://schemas.microsoft.com/office/powerpoint/2010/main" val="398823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B7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918281"/>
                </a:solidFill>
                <a:latin typeface="Avenir Next Demi Bold"/>
                <a:cs typeface="Avenir Next Demi Bold"/>
              </a:rPr>
              <a:t>RELATIONSHIP MANAGEMENT</a:t>
            </a:r>
            <a:endParaRPr lang="en-US" sz="4800" dirty="0">
              <a:solidFill>
                <a:srgbClr val="918281"/>
              </a:solidFill>
              <a:latin typeface="Avenir Next Demi Bold"/>
              <a:cs typeface="Avenir Next Demi Bol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Important for brand to maintain relationship with followers. Relationship management in regards to social media has to do with the brand being attentive to followers comments and concerns. </a:t>
            </a:r>
          </a:p>
        </p:txBody>
      </p:sp>
    </p:spTree>
    <p:extLst>
      <p:ext uri="{BB962C8B-B14F-4D97-AF65-F5344CB8AC3E}">
        <p14:creationId xmlns:p14="http://schemas.microsoft.com/office/powerpoint/2010/main" val="1947965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B7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918281"/>
                </a:solidFill>
                <a:latin typeface="Avenir Next Demi Bold"/>
                <a:cs typeface="Avenir Next Demi Bold"/>
              </a:rPr>
              <a:t>ASSET CREATION/ COPYWRITING</a:t>
            </a:r>
            <a:endParaRPr lang="en-US" sz="4800" dirty="0">
              <a:solidFill>
                <a:srgbClr val="918281"/>
              </a:solidFill>
              <a:latin typeface="Avenir Next Demi Bold"/>
              <a:cs typeface="Avenir Next Demi Bol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Social Media Manager will often have to work with a creative team to acquire the assets needed for social posts. (</a:t>
            </a:r>
            <a:r>
              <a:rPr lang="en-US" sz="2400" dirty="0" err="1" smtClean="0">
                <a:solidFill>
                  <a:srgbClr val="918281"/>
                </a:solidFill>
                <a:latin typeface="Big Caslon"/>
                <a:cs typeface="Big Caslon"/>
              </a:rPr>
              <a:t>ie</a:t>
            </a:r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. </a:t>
            </a:r>
            <a:r>
              <a:rPr lang="en-US" sz="2400" dirty="0" err="1" smtClean="0">
                <a:solidFill>
                  <a:srgbClr val="918281"/>
                </a:solidFill>
                <a:latin typeface="Big Caslon"/>
                <a:cs typeface="Big Caslon"/>
              </a:rPr>
              <a:t>photoshoots</a:t>
            </a:r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, graphics from graphic design)</a:t>
            </a:r>
          </a:p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The social media manager must possess great writing skills as they will be responsible for writing copy for blog posts and social media posts. </a:t>
            </a:r>
            <a:endParaRPr lang="en-US" sz="2400" dirty="0">
              <a:solidFill>
                <a:srgbClr val="918281"/>
              </a:solidFill>
              <a:latin typeface="Big Caslon"/>
              <a:cs typeface="Big Caslon"/>
            </a:endParaRPr>
          </a:p>
        </p:txBody>
      </p:sp>
    </p:spTree>
    <p:extLst>
      <p:ext uri="{BB962C8B-B14F-4D97-AF65-F5344CB8AC3E}">
        <p14:creationId xmlns:p14="http://schemas.microsoft.com/office/powerpoint/2010/main" val="2921352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B7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918281"/>
                </a:solidFill>
                <a:latin typeface="Avenir Next Demi Bold"/>
                <a:cs typeface="Avenir Next Demi Bold"/>
              </a:rPr>
              <a:t>AFFILIATE MARKETING</a:t>
            </a:r>
            <a:endParaRPr lang="en-US" sz="4800" dirty="0">
              <a:solidFill>
                <a:srgbClr val="918281"/>
              </a:solidFill>
              <a:latin typeface="Avenir Next Demi Bold"/>
              <a:cs typeface="Avenir Next Demi Bol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Affiliate marketing is when a brand invites people who are passionate about the brand to spread the word, and in return they will receive a profit. Affiliate marketing is essentially a commission program where the Affiliate, often called a “brand ambassador” receives a percentage of the profits from the sales they made.</a:t>
            </a:r>
            <a:endParaRPr lang="en-US" sz="2400" dirty="0">
              <a:solidFill>
                <a:srgbClr val="918281"/>
              </a:solidFill>
              <a:latin typeface="Big Caslon"/>
              <a:cs typeface="Big Caslon"/>
            </a:endParaRPr>
          </a:p>
        </p:txBody>
      </p:sp>
    </p:spTree>
    <p:extLst>
      <p:ext uri="{BB962C8B-B14F-4D97-AF65-F5344CB8AC3E}">
        <p14:creationId xmlns:p14="http://schemas.microsoft.com/office/powerpoint/2010/main" val="3253395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B7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918281"/>
                </a:solidFill>
                <a:latin typeface="Avenir Next Demi Bold"/>
                <a:cs typeface="Avenir Next Demi Bold"/>
              </a:rPr>
              <a:t>ENGAGEMENT &amp; REACH</a:t>
            </a:r>
            <a:endParaRPr lang="en-US" sz="4800" dirty="0">
              <a:solidFill>
                <a:srgbClr val="918281"/>
              </a:solidFill>
              <a:latin typeface="Avenir Next Demi Bold"/>
              <a:cs typeface="Avenir Next Demi Bol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Reach: How many people are you reaching across various social media platforms?  How many unique people are seeing your posts?</a:t>
            </a:r>
          </a:p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Engagement: How many people are clicking, liking, commenting, and sharing?</a:t>
            </a:r>
          </a:p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Example: The Elephant Pants</a:t>
            </a:r>
            <a:endParaRPr lang="en-US" sz="2400" dirty="0">
              <a:solidFill>
                <a:srgbClr val="918281"/>
              </a:solidFill>
              <a:latin typeface="Big Caslon"/>
              <a:cs typeface="Big Caslon"/>
            </a:endParaRPr>
          </a:p>
        </p:txBody>
      </p:sp>
    </p:spTree>
    <p:extLst>
      <p:ext uri="{BB962C8B-B14F-4D97-AF65-F5344CB8AC3E}">
        <p14:creationId xmlns:p14="http://schemas.microsoft.com/office/powerpoint/2010/main" val="2502218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B7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918281"/>
                </a:solidFill>
                <a:latin typeface="Avenir Next Demi Bold"/>
                <a:cs typeface="Avenir Next Demi Bold"/>
              </a:rPr>
              <a:t>ACTIVITY: </a:t>
            </a:r>
            <a:r>
              <a:rPr lang="en-US" sz="4800" dirty="0" err="1" smtClean="0">
                <a:solidFill>
                  <a:srgbClr val="918281"/>
                </a:solidFill>
                <a:latin typeface="Avenir Next Demi Bold"/>
                <a:cs typeface="Avenir Next Demi Bold"/>
              </a:rPr>
              <a:t>Instagram</a:t>
            </a:r>
            <a:r>
              <a:rPr lang="en-US" sz="4800" dirty="0" smtClean="0">
                <a:solidFill>
                  <a:srgbClr val="918281"/>
                </a:solidFill>
                <a:latin typeface="Avenir Next Demi Bold"/>
                <a:cs typeface="Avenir Next Demi Bold"/>
              </a:rPr>
              <a:t> Analysis</a:t>
            </a:r>
            <a:endParaRPr lang="en-US" sz="4800" dirty="0">
              <a:solidFill>
                <a:srgbClr val="918281"/>
              </a:solidFill>
              <a:latin typeface="Avenir Next Demi Bold"/>
              <a:cs typeface="Avenir Next Demi Bol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97548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Who is the target audience? Who do you think this brand is trying to reach?</a:t>
            </a:r>
          </a:p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What kind of visuals are being used? Do you think they’re effective? Why/why not. </a:t>
            </a:r>
          </a:p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Can you identify posts relating to a specific campaign? </a:t>
            </a:r>
          </a:p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Are there any branded </a:t>
            </a:r>
            <a:r>
              <a:rPr lang="en-US" sz="2400" dirty="0" err="1" smtClean="0">
                <a:solidFill>
                  <a:srgbClr val="918281"/>
                </a:solidFill>
                <a:latin typeface="Big Caslon"/>
                <a:cs typeface="Big Caslon"/>
              </a:rPr>
              <a:t>hashtags</a:t>
            </a:r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? </a:t>
            </a:r>
          </a:p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What do you think about the bio? </a:t>
            </a:r>
          </a:p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Is the brand asking followers to engage? (Asking questions, hosting contests, etc.)</a:t>
            </a:r>
          </a:p>
          <a:p>
            <a:endParaRPr lang="en-US" sz="2400" dirty="0">
              <a:solidFill>
                <a:srgbClr val="918281"/>
              </a:solidFill>
              <a:latin typeface="Big Caslon"/>
              <a:cs typeface="Big Caslon"/>
            </a:endParaRPr>
          </a:p>
        </p:txBody>
      </p:sp>
    </p:spTree>
    <p:extLst>
      <p:ext uri="{BB962C8B-B14F-4D97-AF65-F5344CB8AC3E}">
        <p14:creationId xmlns:p14="http://schemas.microsoft.com/office/powerpoint/2010/main" val="1211067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B7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918281"/>
                </a:solidFill>
                <a:latin typeface="Avenir Next Demi Bold"/>
                <a:cs typeface="Avenir Next Demi Bold"/>
              </a:rPr>
              <a:t>ACTIVITY</a:t>
            </a:r>
            <a:endParaRPr lang="en-US" sz="4800" dirty="0">
              <a:solidFill>
                <a:srgbClr val="918281"/>
              </a:solidFill>
              <a:latin typeface="Avenir Next Demi Bold"/>
              <a:cs typeface="Avenir Next Demi Bol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@</a:t>
            </a:r>
            <a:r>
              <a:rPr lang="en-US" sz="2400" dirty="0" err="1" smtClean="0">
                <a:solidFill>
                  <a:srgbClr val="918281"/>
                </a:solidFill>
                <a:latin typeface="Big Caslon"/>
                <a:cs typeface="Big Caslon"/>
              </a:rPr>
              <a:t>eosproducts</a:t>
            </a:r>
            <a:endParaRPr lang="en-US" sz="2400" dirty="0" smtClean="0">
              <a:solidFill>
                <a:srgbClr val="918281"/>
              </a:solidFill>
              <a:latin typeface="Big Caslon"/>
              <a:cs typeface="Big Caslon"/>
            </a:endParaRPr>
          </a:p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@sharpie</a:t>
            </a:r>
          </a:p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@</a:t>
            </a:r>
            <a:r>
              <a:rPr lang="en-US" sz="2400" dirty="0" err="1" smtClean="0">
                <a:solidFill>
                  <a:srgbClr val="918281"/>
                </a:solidFill>
                <a:latin typeface="Big Caslon"/>
                <a:cs typeface="Big Caslon"/>
              </a:rPr>
              <a:t>shakeshack</a:t>
            </a:r>
            <a:endParaRPr lang="en-US" sz="2400" dirty="0" smtClean="0">
              <a:solidFill>
                <a:srgbClr val="918281"/>
              </a:solidFill>
              <a:latin typeface="Big Caslon"/>
              <a:cs typeface="Big Caslon"/>
            </a:endParaRPr>
          </a:p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@</a:t>
            </a:r>
            <a:r>
              <a:rPr lang="en-US" sz="2400" dirty="0" err="1" smtClean="0">
                <a:solidFill>
                  <a:srgbClr val="918281"/>
                </a:solidFill>
                <a:latin typeface="Big Caslon"/>
                <a:cs typeface="Big Caslon"/>
              </a:rPr>
              <a:t>frank_bod</a:t>
            </a:r>
            <a:endParaRPr lang="en-US" sz="2400" dirty="0" smtClean="0">
              <a:solidFill>
                <a:srgbClr val="918281"/>
              </a:solidFill>
              <a:latin typeface="Big Caslon"/>
              <a:cs typeface="Big Caslon"/>
            </a:endParaRPr>
          </a:p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@</a:t>
            </a:r>
            <a:r>
              <a:rPr lang="en-US" sz="2400" dirty="0" err="1" smtClean="0">
                <a:solidFill>
                  <a:srgbClr val="918281"/>
                </a:solidFill>
                <a:latin typeface="Big Caslon"/>
                <a:cs typeface="Big Caslon"/>
              </a:rPr>
              <a:t>WeWork</a:t>
            </a:r>
            <a:endParaRPr lang="en-US" sz="2400" dirty="0" smtClean="0">
              <a:solidFill>
                <a:srgbClr val="918281"/>
              </a:solidFill>
              <a:latin typeface="Big Caslon"/>
              <a:cs typeface="Big Caslon"/>
            </a:endParaRPr>
          </a:p>
          <a:p>
            <a:endParaRPr lang="en-US" sz="2400" dirty="0">
              <a:solidFill>
                <a:srgbClr val="918281"/>
              </a:solidFill>
              <a:latin typeface="Big Caslon"/>
              <a:cs typeface="Big Caslon"/>
            </a:endParaRPr>
          </a:p>
        </p:txBody>
      </p:sp>
    </p:spTree>
    <p:extLst>
      <p:ext uri="{BB962C8B-B14F-4D97-AF65-F5344CB8AC3E}">
        <p14:creationId xmlns:p14="http://schemas.microsoft.com/office/powerpoint/2010/main" val="3506529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B7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918281"/>
                </a:solidFill>
                <a:latin typeface="Avenir Next Demi Bold"/>
                <a:cs typeface="Avenir Next Demi Bold"/>
              </a:rPr>
              <a:t>CONTACT ME!</a:t>
            </a:r>
            <a:endParaRPr lang="en-US" sz="4800" dirty="0">
              <a:solidFill>
                <a:srgbClr val="918281"/>
              </a:solidFill>
              <a:latin typeface="Avenir Next Demi Bold"/>
              <a:cs typeface="Avenir Next Demi Bol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918281"/>
                </a:solidFill>
                <a:latin typeface="Big Caslon"/>
                <a:cs typeface="Big Caslon"/>
              </a:rPr>
              <a:t>Email: hibrittanyp@gmail.com</a:t>
            </a:r>
          </a:p>
          <a:p>
            <a:pPr marL="0" indent="0">
              <a:buNone/>
            </a:pPr>
            <a:r>
              <a:rPr lang="en-US" sz="3600" dirty="0" err="1" smtClean="0">
                <a:solidFill>
                  <a:srgbClr val="918281"/>
                </a:solidFill>
                <a:latin typeface="Big Caslon"/>
                <a:cs typeface="Big Caslon"/>
              </a:rPr>
              <a:t>Instagram</a:t>
            </a:r>
            <a:r>
              <a:rPr lang="en-US" sz="3600" dirty="0" smtClean="0">
                <a:solidFill>
                  <a:srgbClr val="918281"/>
                </a:solidFill>
                <a:latin typeface="Big Caslon"/>
                <a:cs typeface="Big Caslon"/>
              </a:rPr>
              <a:t>: @</a:t>
            </a:r>
            <a:r>
              <a:rPr lang="en-US" sz="3600" dirty="0" err="1" smtClean="0">
                <a:solidFill>
                  <a:srgbClr val="918281"/>
                </a:solidFill>
                <a:latin typeface="Big Caslon"/>
                <a:cs typeface="Big Caslon"/>
              </a:rPr>
              <a:t>brittanyypotter</a:t>
            </a:r>
            <a:endParaRPr lang="en-US" sz="3600" dirty="0">
              <a:solidFill>
                <a:srgbClr val="918281"/>
              </a:solidFill>
              <a:latin typeface="Big Caslon"/>
              <a:cs typeface="Big Caslon"/>
            </a:endParaRPr>
          </a:p>
        </p:txBody>
      </p:sp>
    </p:spTree>
    <p:extLst>
      <p:ext uri="{BB962C8B-B14F-4D97-AF65-F5344CB8AC3E}">
        <p14:creationId xmlns:p14="http://schemas.microsoft.com/office/powerpoint/2010/main" val="895238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B7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918281"/>
                </a:solidFill>
                <a:latin typeface="Avenir Next Demi Bold"/>
                <a:cs typeface="Avenir Next Demi Bold"/>
              </a:rPr>
              <a:t>ABOUT ME: The Fun Facts</a:t>
            </a:r>
            <a:endParaRPr lang="en-US" sz="4800" dirty="0">
              <a:solidFill>
                <a:srgbClr val="918281"/>
              </a:solidFill>
              <a:latin typeface="Avenir Next Demi Bold"/>
              <a:cs typeface="Avenir Next Demi Bol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1877" y="1423751"/>
            <a:ext cx="8061552" cy="507139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Moved back to LA from NYC in November </a:t>
            </a:r>
          </a:p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Graduated from Oregon State University in 2015 and I’ve been working full-time in Marketing ever since</a:t>
            </a:r>
          </a:p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3 Favorite Snacks: Goldfish, Olives, Cheese</a:t>
            </a:r>
          </a:p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Currently watching: </a:t>
            </a:r>
            <a:r>
              <a:rPr lang="en-US" sz="2400" dirty="0" err="1" smtClean="0">
                <a:solidFill>
                  <a:srgbClr val="918281"/>
                </a:solidFill>
                <a:latin typeface="Big Caslon"/>
                <a:cs typeface="Big Caslon"/>
              </a:rPr>
              <a:t>Mr.Robot</a:t>
            </a:r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, I’m obsessed</a:t>
            </a:r>
          </a:p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Currently listening to: Ed </a:t>
            </a:r>
            <a:r>
              <a:rPr lang="en-US" sz="2400" dirty="0" err="1" smtClean="0">
                <a:solidFill>
                  <a:srgbClr val="918281"/>
                </a:solidFill>
                <a:latin typeface="Big Caslon"/>
                <a:cs typeface="Big Caslon"/>
              </a:rPr>
              <a:t>Sheeran’s</a:t>
            </a:r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 new album, ‘Divide’</a:t>
            </a:r>
          </a:p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Next place I’m traveling: New Orleans</a:t>
            </a:r>
          </a:p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My roommate’s name is also Brittany Nicole</a:t>
            </a:r>
            <a:endParaRPr lang="en-US" sz="2400" dirty="0">
              <a:solidFill>
                <a:srgbClr val="918281"/>
              </a:solidFill>
              <a:latin typeface="Big Caslon"/>
              <a:cs typeface="Big Caslon"/>
            </a:endParaRPr>
          </a:p>
        </p:txBody>
      </p:sp>
    </p:spTree>
    <p:extLst>
      <p:ext uri="{BB962C8B-B14F-4D97-AF65-F5344CB8AC3E}">
        <p14:creationId xmlns:p14="http://schemas.microsoft.com/office/powerpoint/2010/main" val="2831000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B7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918281"/>
                </a:solidFill>
                <a:latin typeface="Avenir Next Demi Bold"/>
                <a:cs typeface="Avenir Next Demi Bold"/>
              </a:rPr>
              <a:t>BACKSTORY</a:t>
            </a:r>
            <a:endParaRPr lang="en-US" sz="4800" dirty="0">
              <a:solidFill>
                <a:srgbClr val="918281"/>
              </a:solidFill>
              <a:latin typeface="Avenir Next Demi Bold"/>
              <a:cs typeface="Avenir Next Demi Bol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7164" y="1660462"/>
            <a:ext cx="4940981" cy="243548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Grew up in Portland, OR</a:t>
            </a:r>
          </a:p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Career goals ages 3-12: Become a famous singer</a:t>
            </a:r>
          </a:p>
          <a:p>
            <a:pPr marL="0" indent="0">
              <a:buNone/>
            </a:pPr>
            <a:endParaRPr lang="en-US" sz="2400" dirty="0">
              <a:solidFill>
                <a:srgbClr val="918281"/>
              </a:solidFill>
              <a:latin typeface="Big Caslon"/>
              <a:cs typeface="Big Caslon"/>
            </a:endParaRPr>
          </a:p>
        </p:txBody>
      </p:sp>
      <p:pic>
        <p:nvPicPr>
          <p:cNvPr id="6" name="Picture 5" descr="IMG_20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856" y="1964843"/>
            <a:ext cx="3498524" cy="4664080"/>
          </a:xfrm>
          <a:prstGeom prst="rect">
            <a:avLst/>
          </a:prstGeom>
        </p:spPr>
      </p:pic>
      <p:pic>
        <p:nvPicPr>
          <p:cNvPr id="7" name="Picture 6" descr="06EBA1-1 (2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64" y="3572886"/>
            <a:ext cx="4307884" cy="299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5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B7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918281"/>
                </a:solidFill>
                <a:latin typeface="Avenir Next Demi Bold"/>
                <a:cs typeface="Avenir Next Demi Bold"/>
              </a:rPr>
              <a:t>ABOUT ME</a:t>
            </a:r>
            <a:endParaRPr lang="en-US" sz="4800" dirty="0">
              <a:solidFill>
                <a:srgbClr val="918281"/>
              </a:solidFill>
              <a:latin typeface="Avenir Next Demi Bold"/>
              <a:cs typeface="Avenir Next Demi Bol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34" y="1452282"/>
            <a:ext cx="5630828" cy="320957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Throughout high school and college pursued theatre</a:t>
            </a:r>
          </a:p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Found a love for pop-culture, media, and technology </a:t>
            </a:r>
          </a:p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Majored in Speech Communications at OSU.</a:t>
            </a:r>
            <a:endParaRPr lang="en-US" sz="2400" dirty="0">
              <a:solidFill>
                <a:srgbClr val="918281"/>
              </a:solidFill>
              <a:latin typeface="Big Caslon"/>
              <a:cs typeface="Big Caslon"/>
            </a:endParaRPr>
          </a:p>
        </p:txBody>
      </p:sp>
      <p:pic>
        <p:nvPicPr>
          <p:cNvPr id="3" name="Picture 2" descr="totally 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00" y="4333911"/>
            <a:ext cx="3609257" cy="2396212"/>
          </a:xfrm>
          <a:prstGeom prst="rect">
            <a:avLst/>
          </a:prstGeom>
        </p:spPr>
      </p:pic>
      <p:pic>
        <p:nvPicPr>
          <p:cNvPr id="6" name="Picture 5" descr="P6131707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810" y="1721911"/>
            <a:ext cx="3158067" cy="421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1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B7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918281"/>
                </a:solidFill>
                <a:latin typeface="Avenir Next Demi Bold"/>
                <a:cs typeface="Avenir Next Demi Bold"/>
              </a:rPr>
              <a:t>FINDING AN INTERNSHIP</a:t>
            </a:r>
            <a:endParaRPr lang="en-US" sz="4800" dirty="0">
              <a:solidFill>
                <a:srgbClr val="918281"/>
              </a:solidFill>
              <a:latin typeface="Avenir Next Demi Bold"/>
              <a:cs typeface="Avenir Next Demi Bol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2381" y="1452282"/>
            <a:ext cx="5406571" cy="489771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Kari Feinstein Public Relations</a:t>
            </a:r>
          </a:p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Opportunity to work with influencers and celebrities</a:t>
            </a:r>
          </a:p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Product placements and celebrity endorsements</a:t>
            </a:r>
          </a:p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Securing sponsors for gifting suites </a:t>
            </a:r>
          </a:p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Managing multiple social media accounts</a:t>
            </a:r>
          </a:p>
          <a:p>
            <a:endParaRPr lang="en-US" sz="2400" dirty="0">
              <a:solidFill>
                <a:srgbClr val="918281"/>
              </a:solidFill>
              <a:latin typeface="Big Caslon"/>
              <a:cs typeface="Big Caslon"/>
            </a:endParaRPr>
          </a:p>
        </p:txBody>
      </p:sp>
      <p:pic>
        <p:nvPicPr>
          <p:cNvPr id="6" name="Picture 5" descr="Screen Shot 2017-03-21 at 10.15.3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8" b="21123"/>
          <a:stretch/>
        </p:blipFill>
        <p:spPr>
          <a:xfrm>
            <a:off x="6391238" y="1560286"/>
            <a:ext cx="2643906" cy="2766694"/>
          </a:xfrm>
          <a:prstGeom prst="rect">
            <a:avLst/>
          </a:prstGeom>
        </p:spPr>
      </p:pic>
      <p:pic>
        <p:nvPicPr>
          <p:cNvPr id="8" name="Picture 7" descr="Screen Shot 2017-03-21 at 10.12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952" y="4503046"/>
            <a:ext cx="3326192" cy="220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11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B7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918281"/>
                </a:solidFill>
                <a:latin typeface="Avenir Next Demi Bold"/>
                <a:cs typeface="Avenir Next Demi Bold"/>
              </a:rPr>
              <a:t>SKILLS FROM KFPR</a:t>
            </a:r>
            <a:endParaRPr lang="en-US" sz="4800" dirty="0">
              <a:solidFill>
                <a:srgbClr val="918281"/>
              </a:solidFill>
              <a:latin typeface="Avenir Next Demi Bold"/>
              <a:cs typeface="Avenir Next Demi Bol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Writing a great email</a:t>
            </a:r>
          </a:p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Using excel</a:t>
            </a:r>
          </a:p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Learning to take whatever’s thrown at you and roll with it</a:t>
            </a:r>
            <a:endParaRPr lang="en-US" sz="2400" dirty="0">
              <a:solidFill>
                <a:srgbClr val="918281"/>
              </a:solidFill>
              <a:latin typeface="Big Caslon"/>
              <a:cs typeface="Big Caslon"/>
            </a:endParaRPr>
          </a:p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Organizational Skills</a:t>
            </a:r>
          </a:p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Helped me narrow down what I was looking to do after college</a:t>
            </a:r>
          </a:p>
          <a:p>
            <a:endParaRPr lang="en-US" sz="2400" dirty="0" smtClean="0">
              <a:solidFill>
                <a:srgbClr val="918281"/>
              </a:solidFill>
              <a:latin typeface="Big Caslon"/>
              <a:cs typeface="Big Caslon"/>
            </a:endParaRPr>
          </a:p>
        </p:txBody>
      </p:sp>
    </p:spTree>
    <p:extLst>
      <p:ext uri="{BB962C8B-B14F-4D97-AF65-F5344CB8AC3E}">
        <p14:creationId xmlns:p14="http://schemas.microsoft.com/office/powerpoint/2010/main" val="3303617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B7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918281"/>
                </a:solidFill>
                <a:latin typeface="Avenir Next Demi Bold"/>
                <a:cs typeface="Avenir Next Demi Bold"/>
              </a:rPr>
              <a:t>SOCIAL MEDIA MARKETING- What is it?</a:t>
            </a:r>
            <a:endParaRPr lang="en-US" sz="4800" dirty="0">
              <a:solidFill>
                <a:srgbClr val="918281"/>
              </a:solidFill>
              <a:latin typeface="Avenir Next Demi Bold"/>
              <a:cs typeface="Avenir Next Demi Bol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More than </a:t>
            </a:r>
            <a:r>
              <a:rPr lang="en-US" sz="2400" dirty="0" err="1">
                <a:solidFill>
                  <a:srgbClr val="918281"/>
                </a:solidFill>
                <a:latin typeface="Big Caslon"/>
                <a:cs typeface="Big Caslon"/>
              </a:rPr>
              <a:t>I</a:t>
            </a:r>
            <a:r>
              <a:rPr lang="en-US" sz="2400" dirty="0" err="1" smtClean="0">
                <a:solidFill>
                  <a:srgbClr val="918281"/>
                </a:solidFill>
                <a:latin typeface="Big Caslon"/>
                <a:cs typeface="Big Caslon"/>
              </a:rPr>
              <a:t>nstagramming</a:t>
            </a:r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 for a living</a:t>
            </a:r>
          </a:p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People use social platforms for brand discovery</a:t>
            </a:r>
          </a:p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Social media manager determines how a brand is going to be perceived across those channels</a:t>
            </a:r>
          </a:p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Determine brand voice and ethos</a:t>
            </a:r>
          </a:p>
          <a:p>
            <a:pPr marL="0" indent="0">
              <a:buNone/>
            </a:pPr>
            <a:endParaRPr lang="en-US" sz="2400" dirty="0" smtClean="0">
              <a:solidFill>
                <a:srgbClr val="918281"/>
              </a:solidFill>
              <a:latin typeface="Big Caslon"/>
              <a:cs typeface="Big Caslon"/>
            </a:endParaRPr>
          </a:p>
          <a:p>
            <a:endParaRPr lang="en-US" sz="2400" dirty="0">
              <a:solidFill>
                <a:srgbClr val="918281"/>
              </a:solidFill>
              <a:latin typeface="Big Caslon"/>
              <a:cs typeface="Big Caslon"/>
            </a:endParaRPr>
          </a:p>
        </p:txBody>
      </p:sp>
      <p:pic>
        <p:nvPicPr>
          <p:cNvPr id="3" name="Picture 2" descr="instagram-logo-ske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219" y="4632476"/>
            <a:ext cx="2967366" cy="2225524"/>
          </a:xfrm>
          <a:prstGeom prst="rect">
            <a:avLst/>
          </a:prstGeom>
        </p:spPr>
      </p:pic>
      <p:pic>
        <p:nvPicPr>
          <p:cNvPr id="5" name="Picture 4" descr="twitter-xx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57" y="5007429"/>
            <a:ext cx="1456266" cy="1456266"/>
          </a:xfrm>
          <a:prstGeom prst="rect">
            <a:avLst/>
          </a:prstGeom>
        </p:spPr>
      </p:pic>
      <p:pic>
        <p:nvPicPr>
          <p:cNvPr id="10" name="Picture 9" descr="facebook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286" y="4850190"/>
            <a:ext cx="795599" cy="1613505"/>
          </a:xfrm>
          <a:prstGeom prst="rect">
            <a:avLst/>
          </a:prstGeom>
        </p:spPr>
      </p:pic>
      <p:pic>
        <p:nvPicPr>
          <p:cNvPr id="11" name="Picture 10" descr="snapchat_social_media_online-1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904" y="4838095"/>
            <a:ext cx="1625600" cy="1625600"/>
          </a:xfrm>
          <a:prstGeom prst="rect">
            <a:avLst/>
          </a:prstGeom>
        </p:spPr>
      </p:pic>
      <p:pic>
        <p:nvPicPr>
          <p:cNvPr id="13" name="Picture 12" descr="youtube1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047" y="4879219"/>
            <a:ext cx="1584476" cy="158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17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B7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918281"/>
                </a:solidFill>
                <a:latin typeface="Avenir Next Demi Bold"/>
                <a:cs typeface="Avenir Next Demi Bold"/>
              </a:rPr>
              <a:t>ACCOUNT MANAGEMENT</a:t>
            </a:r>
            <a:endParaRPr lang="en-US" sz="4800" dirty="0">
              <a:solidFill>
                <a:srgbClr val="918281"/>
              </a:solidFill>
              <a:latin typeface="Avenir Next Demi Bold"/>
              <a:cs typeface="Avenir Next Demi Bol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4286" y="1652708"/>
            <a:ext cx="8128000" cy="478195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What are the brand’s goals? (Raise awareness, sell a product, increase engagement, etc.)</a:t>
            </a:r>
          </a:p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What are the brand guidelines? Brand colors, font, voice, and personality. </a:t>
            </a:r>
          </a:p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Who is the target audience? Gather audience data to create a customer profile.</a:t>
            </a:r>
          </a:p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Use programs like </a:t>
            </a:r>
            <a:r>
              <a:rPr lang="en-US" sz="2400" dirty="0" err="1" smtClean="0">
                <a:solidFill>
                  <a:srgbClr val="918281"/>
                </a:solidFill>
                <a:latin typeface="Big Caslon"/>
                <a:cs typeface="Big Caslon"/>
              </a:rPr>
              <a:t>Hootsuite</a:t>
            </a:r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 to manage social accounts and automate postings. </a:t>
            </a:r>
          </a:p>
          <a:p>
            <a:r>
              <a:rPr lang="en-US" sz="2400" dirty="0" smtClean="0">
                <a:solidFill>
                  <a:srgbClr val="918281"/>
                </a:solidFill>
                <a:latin typeface="Big Caslon"/>
                <a:cs typeface="Big Caslon"/>
              </a:rPr>
              <a:t>How much content will I need to create? How will I get UGC? Will I repost content from other creators?</a:t>
            </a:r>
            <a:endParaRPr lang="en-US" sz="2400" dirty="0">
              <a:solidFill>
                <a:srgbClr val="918281"/>
              </a:solidFill>
              <a:latin typeface="Big Caslon"/>
              <a:cs typeface="Big Caslon"/>
            </a:endParaRPr>
          </a:p>
        </p:txBody>
      </p:sp>
    </p:spTree>
    <p:extLst>
      <p:ext uri="{BB962C8B-B14F-4D97-AF65-F5344CB8AC3E}">
        <p14:creationId xmlns:p14="http://schemas.microsoft.com/office/powerpoint/2010/main" val="840956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PCONSULT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8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983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Custom 9">
      <a:dk1>
        <a:sysClr val="windowText" lastClr="000000"/>
      </a:dk1>
      <a:lt1>
        <a:sysClr val="window" lastClr="FFFFFF"/>
      </a:lt1>
      <a:dk2>
        <a:srgbClr val="2F1F58"/>
      </a:dk2>
      <a:lt2>
        <a:srgbClr val="000000"/>
      </a:lt2>
      <a:accent1>
        <a:srgbClr val="000000"/>
      </a:accent1>
      <a:accent2>
        <a:srgbClr val="C2E8C4"/>
      </a:accent2>
      <a:accent3>
        <a:srgbClr val="040305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78696</TotalTime>
  <Words>698</Words>
  <Application>Microsoft Macintosh PowerPoint</Application>
  <PresentationFormat>On-screen Show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Infusion</vt:lpstr>
      <vt:lpstr>PowerPoint Presentation</vt:lpstr>
      <vt:lpstr>ABOUT ME: The Fun Facts</vt:lpstr>
      <vt:lpstr>BACKSTORY</vt:lpstr>
      <vt:lpstr>ABOUT ME</vt:lpstr>
      <vt:lpstr>FINDING AN INTERNSHIP</vt:lpstr>
      <vt:lpstr>SKILLS FROM KFPR</vt:lpstr>
      <vt:lpstr>SOCIAL MEDIA MARKETING- What is it?</vt:lpstr>
      <vt:lpstr>ACCOUNT MANAGEMENT</vt:lpstr>
      <vt:lpstr>PowerPoint Presentation</vt:lpstr>
      <vt:lpstr>OUTREACH</vt:lpstr>
      <vt:lpstr>RELATIONSHIP MANAGEMENT</vt:lpstr>
      <vt:lpstr>ASSET CREATION/ COPYWRITING</vt:lpstr>
      <vt:lpstr>AFFILIATE MARKETING</vt:lpstr>
      <vt:lpstr>ENGAGEMENT &amp; REACH</vt:lpstr>
      <vt:lpstr>ACTIVITY: Instagram Analysis</vt:lpstr>
      <vt:lpstr>ACTIVITY</vt:lpstr>
      <vt:lpstr>CONTACT ME!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Potter</dc:creator>
  <cp:lastModifiedBy>Brittany Potter</cp:lastModifiedBy>
  <cp:revision>22</cp:revision>
  <dcterms:created xsi:type="dcterms:W3CDTF">2017-01-26T22:45:24Z</dcterms:created>
  <dcterms:modified xsi:type="dcterms:W3CDTF">2017-03-22T14:22:15Z</dcterms:modified>
</cp:coreProperties>
</file>