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269" r:id="rId3"/>
    <p:sldId id="259" r:id="rId4"/>
    <p:sldId id="281" r:id="rId5"/>
    <p:sldId id="283" r:id="rId6"/>
    <p:sldId id="284" r:id="rId7"/>
    <p:sldId id="266" r:id="rId8"/>
    <p:sldId id="263" r:id="rId9"/>
    <p:sldId id="264" r:id="rId10"/>
    <p:sldId id="262" r:id="rId11"/>
    <p:sldId id="261" r:id="rId12"/>
    <p:sldId id="270" r:id="rId13"/>
    <p:sldId id="267" r:id="rId14"/>
    <p:sldId id="268" r:id="rId15"/>
    <p:sldId id="282" r:id="rId16"/>
    <p:sldId id="285" r:id="rId17"/>
    <p:sldId id="260" r:id="rId18"/>
    <p:sldId id="271" r:id="rId19"/>
    <p:sldId id="258" r:id="rId20"/>
    <p:sldId id="272" r:id="rId21"/>
    <p:sldId id="273" r:id="rId22"/>
    <p:sldId id="276" r:id="rId23"/>
    <p:sldId id="275" r:id="rId24"/>
    <p:sldId id="278" r:id="rId25"/>
    <p:sldId id="274" r:id="rId26"/>
    <p:sldId id="277" r:id="rId27"/>
    <p:sldId id="257" r:id="rId28"/>
    <p:sldId id="279" r:id="rId29"/>
    <p:sldId id="28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96" d="100"/>
          <a:sy n="96" d="100"/>
        </p:scale>
        <p:origin x="-128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E5ABB-BFAC-40E2-9A83-4CF4B4CC3F0A}" type="datetimeFigureOut">
              <a:rPr lang="en-US"/>
              <a:t>3/22/17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BFFA6-D029-436E-BAA6-6461AAA54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4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89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60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85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88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27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4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54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40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8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1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43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75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9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84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65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727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73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07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8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56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09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62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24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45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63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76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8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BFFA6-D029-436E-BAA6-6461AAA54206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9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22.jpeg"/><Relationship Id="rId1" Type="http://schemas.openxmlformats.org/officeDocument/2006/relationships/video" Target="https://www.youtube.com/embed/45mMioJ5szc" TargetMode="Externa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23.jpeg"/><Relationship Id="rId1" Type="http://schemas.openxmlformats.org/officeDocument/2006/relationships/video" Target="https://www.youtube.com/embed/zOzsjEmjjHs" TargetMode="Externa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Tara </a:t>
            </a:r>
            <a:r>
              <a:rPr lang="en-US" dirty="0" err="1"/>
              <a:t>emerson</a:t>
            </a:r>
            <a:r>
              <a:rPr lang="en-US" dirty="0"/>
              <a:t> scheibel</a:t>
            </a:r>
            <a:endParaRPr lang="en-US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71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045" y="127045"/>
            <a:ext cx="9231568" cy="62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30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mb_IMG_3634_1024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26" y="350838"/>
            <a:ext cx="9698762" cy="64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92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      CAREER</a:t>
            </a:r>
            <a:endParaRPr lang="en-US" sz="9600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15451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/>
              <a:t>Pharmaceutical sales rep</a:t>
            </a:r>
            <a:endParaRPr lang="en-US" sz="7200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Salix Pharmaceuticals</a:t>
            </a:r>
          </a:p>
        </p:txBody>
      </p:sp>
    </p:spTree>
    <p:extLst>
      <p:ext uri="{BB962C8B-B14F-4D97-AF65-F5344CB8AC3E}">
        <p14:creationId xmlns:p14="http://schemas.microsoft.com/office/powerpoint/2010/main" val="1468060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Actress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ANYONE WHO WILL HIRE ME</a:t>
            </a:r>
          </a:p>
        </p:txBody>
      </p:sp>
    </p:spTree>
    <p:extLst>
      <p:ext uri="{BB962C8B-B14F-4D97-AF65-F5344CB8AC3E}">
        <p14:creationId xmlns:p14="http://schemas.microsoft.com/office/powerpoint/2010/main" val="2833547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2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" y="427636"/>
            <a:ext cx="4563079" cy="6098577"/>
          </a:xfrm>
          <a:prstGeom prst="rect">
            <a:avLst/>
          </a:prstGeom>
        </p:spPr>
      </p:pic>
      <p:pic>
        <p:nvPicPr>
          <p:cNvPr id="4" name="Picture 3" descr="IMG_12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05475" y="557032"/>
            <a:ext cx="6808097" cy="511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53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171825" y="1212850"/>
            <a:ext cx="6168238" cy="4621695"/>
          </a:xfrm>
          <a:prstGeom prst="rect">
            <a:avLst/>
          </a:prstGeom>
        </p:spPr>
      </p:pic>
      <p:pic>
        <p:nvPicPr>
          <p:cNvPr id="3" name="Picture 2" descr="IMG_296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925" y="314325"/>
            <a:ext cx="3248370" cy="6265950"/>
          </a:xfrm>
          <a:prstGeom prst="rect">
            <a:avLst/>
          </a:prstGeom>
        </p:spPr>
      </p:pic>
      <p:pic>
        <p:nvPicPr>
          <p:cNvPr id="5" name="Picture 4" descr="IMG_866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1025" y="57150"/>
            <a:ext cx="4735672" cy="711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53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9600" dirty="0"/>
              <a:t>       FAILURE</a:t>
            </a:r>
          </a:p>
          <a:p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321767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&lt;strong&gt;Michael Jordan&lt;/strong&gt; 1987 Dunk Contest Anniversary (VIDEO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-314325"/>
            <a:ext cx="5700054" cy="715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0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a:quickTimeFile r:link="rId1"/>
          </p:nvPr>
        </p:nvPicPr>
        <p:blipFill>
          <a:blip r:embed="rId4"/>
          <a:stretch>
            <a:fillRect/>
          </a:stretch>
        </p:blipFill>
        <p:spPr>
          <a:xfrm>
            <a:off x="895414" y="393754"/>
            <a:ext cx="9804336" cy="611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53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       FAMILY</a:t>
            </a:r>
            <a:endParaRPr lang="en-US" sz="9600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35361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Ten thousand hours</a:t>
            </a:r>
          </a:p>
        </p:txBody>
      </p:sp>
    </p:spTree>
    <p:extLst>
      <p:ext uri="{BB962C8B-B14F-4D97-AF65-F5344CB8AC3E}">
        <p14:creationId xmlns:p14="http://schemas.microsoft.com/office/powerpoint/2010/main" val="3146918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inspires you?</a:t>
            </a:r>
          </a:p>
        </p:txBody>
      </p:sp>
    </p:spTree>
    <p:extLst>
      <p:ext uri="{BB962C8B-B14F-4D97-AF65-F5344CB8AC3E}">
        <p14:creationId xmlns:p14="http://schemas.microsoft.com/office/powerpoint/2010/main" val="909762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     passion</a:t>
            </a:r>
          </a:p>
        </p:txBody>
      </p:sp>
    </p:spTree>
    <p:extLst>
      <p:ext uri="{BB962C8B-B14F-4D97-AF65-F5344CB8AC3E}">
        <p14:creationId xmlns:p14="http://schemas.microsoft.com/office/powerpoint/2010/main" val="3330371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    flexibility</a:t>
            </a:r>
          </a:p>
        </p:txBody>
      </p:sp>
    </p:spTree>
    <p:extLst>
      <p:ext uri="{BB962C8B-B14F-4D97-AF65-F5344CB8AC3E}">
        <p14:creationId xmlns:p14="http://schemas.microsoft.com/office/powerpoint/2010/main" val="3579243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9600" dirty="0"/>
              <a:t>First impressions</a:t>
            </a:r>
          </a:p>
        </p:txBody>
      </p:sp>
    </p:spTree>
    <p:extLst>
      <p:ext uri="{BB962C8B-B14F-4D97-AF65-F5344CB8AC3E}">
        <p14:creationId xmlns:p14="http://schemas.microsoft.com/office/powerpoint/2010/main" val="2156560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Set goals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/>
              <a:t>BUT DON'T BE ATTACHED TO THE OUTCOME</a:t>
            </a:r>
            <a:endParaRPr lang="en-US" sz="3200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65839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/>
              <a:t>Overcoming obstacles</a:t>
            </a:r>
            <a:endParaRPr lang="en-US" sz="9600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75003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a:quickTimeFile r:link="rId1"/>
          </p:nvPr>
        </p:nvPicPr>
        <p:blipFill>
          <a:blip r:embed="rId4"/>
          <a:stretch>
            <a:fillRect/>
          </a:stretch>
        </p:blipFill>
        <p:spPr>
          <a:xfrm>
            <a:off x="977900" y="463550"/>
            <a:ext cx="9986643" cy="63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60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Feel the fear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Century Gothic"/>
              </a:rPr>
              <a:t>AND DO IT ANYWAY</a:t>
            </a:r>
          </a:p>
        </p:txBody>
      </p:sp>
    </p:spTree>
    <p:extLst>
      <p:ext uri="{BB962C8B-B14F-4D97-AF65-F5344CB8AC3E}">
        <p14:creationId xmlns:p14="http://schemas.microsoft.com/office/powerpoint/2010/main" val="3416223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9600" dirty="0"/>
              <a:t>  </a:t>
            </a:r>
            <a:r>
              <a:rPr lang="en-US" sz="7200" dirty="0"/>
              <a:t>Group    activity</a:t>
            </a:r>
            <a:endParaRPr lang="en-US" sz="7200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15309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7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304" y="906355"/>
            <a:ext cx="8329059" cy="489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24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4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14500" y="752475"/>
            <a:ext cx="3575925" cy="2682442"/>
          </a:xfrm>
          <a:prstGeom prst="rect">
            <a:avLst/>
          </a:prstGeom>
        </p:spPr>
      </p:pic>
      <p:pic>
        <p:nvPicPr>
          <p:cNvPr id="3" name="Picture 2" descr="IMG_768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5" y="4081373"/>
            <a:ext cx="2743200" cy="2093025"/>
          </a:xfrm>
          <a:prstGeom prst="rect">
            <a:avLst/>
          </a:prstGeom>
        </p:spPr>
      </p:pic>
      <p:pic>
        <p:nvPicPr>
          <p:cNvPr id="5" name="Picture 4" descr="IMG_745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934075" y="702154"/>
            <a:ext cx="3687250" cy="2769135"/>
          </a:xfrm>
          <a:prstGeom prst="rect">
            <a:avLst/>
          </a:prstGeom>
        </p:spPr>
      </p:pic>
      <p:pic>
        <p:nvPicPr>
          <p:cNvPr id="8" name="Picture 7" descr="DSCN049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4095750"/>
            <a:ext cx="2743200" cy="2057400"/>
          </a:xfrm>
          <a:prstGeom prst="rect">
            <a:avLst/>
          </a:prstGeom>
        </p:spPr>
      </p:pic>
      <p:pic>
        <p:nvPicPr>
          <p:cNvPr id="9" name="Picture 8" descr="DSCN034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4325" y="415290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4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mily christmas photo 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70" y="145568"/>
            <a:ext cx="9297918" cy="619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6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ching-Christmas-family-pajam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275" y="225425"/>
            <a:ext cx="9127098" cy="610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10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548" y="5941"/>
            <a:ext cx="8667015" cy="652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12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2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340" y="171951"/>
            <a:ext cx="8593510" cy="64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74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re ya go assho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092" y="-649869"/>
            <a:ext cx="5550571" cy="74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02487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78</TotalTime>
  <Words>67</Words>
  <Application>Microsoft Macintosh PowerPoint</Application>
  <PresentationFormat>Custom</PresentationFormat>
  <Paragraphs>47</Paragraphs>
  <Slides>29</Slides>
  <Notes>28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Vapor Trail</vt:lpstr>
      <vt:lpstr>Tara emerson scheibel</vt:lpstr>
      <vt:lpstr>       FAMILY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     CAREER</vt:lpstr>
      <vt:lpstr>Pharmaceutical sales rep</vt:lpstr>
      <vt:lpstr>Actress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Ten thousand hours</vt:lpstr>
      <vt:lpstr>What inspires you?</vt:lpstr>
      <vt:lpstr>     passion</vt:lpstr>
      <vt:lpstr>    flexibility</vt:lpstr>
      <vt:lpstr>First impressions</vt:lpstr>
      <vt:lpstr>Set goals</vt:lpstr>
      <vt:lpstr>   Overcoming obstacles</vt:lpstr>
      <vt:lpstr>PowerPoint Presentation</vt:lpstr>
      <vt:lpstr>Feel the fear</vt:lpstr>
      <vt:lpstr>  Group    activity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Tara Scheibel</cp:lastModifiedBy>
  <cp:revision>9</cp:revision>
  <dcterms:created xsi:type="dcterms:W3CDTF">2013-07-15T20:26:09Z</dcterms:created>
  <dcterms:modified xsi:type="dcterms:W3CDTF">2017-03-23T02:53:06Z</dcterms:modified>
</cp:coreProperties>
</file>