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325" r:id="rId3"/>
    <p:sldId id="300" r:id="rId4"/>
    <p:sldId id="301" r:id="rId5"/>
    <p:sldId id="302" r:id="rId6"/>
    <p:sldId id="303" r:id="rId7"/>
    <p:sldId id="304" r:id="rId8"/>
    <p:sldId id="305" r:id="rId9"/>
    <p:sldId id="309" r:id="rId10"/>
    <p:sldId id="306" r:id="rId11"/>
    <p:sldId id="313" r:id="rId12"/>
    <p:sldId id="308" r:id="rId13"/>
    <p:sldId id="307" r:id="rId14"/>
    <p:sldId id="310" r:id="rId15"/>
    <p:sldId id="311" r:id="rId16"/>
    <p:sldId id="312" r:id="rId17"/>
    <p:sldId id="314" r:id="rId18"/>
    <p:sldId id="315" r:id="rId19"/>
    <p:sldId id="316" r:id="rId20"/>
    <p:sldId id="268" r:id="rId21"/>
    <p:sldId id="287" r:id="rId22"/>
    <p:sldId id="333" r:id="rId23"/>
    <p:sldId id="334" r:id="rId24"/>
    <p:sldId id="323" r:id="rId25"/>
    <p:sldId id="324" r:id="rId26"/>
    <p:sldId id="321" r:id="rId27"/>
    <p:sldId id="318" r:id="rId28"/>
    <p:sldId id="319" r:id="rId29"/>
    <p:sldId id="320" r:id="rId30"/>
    <p:sldId id="317" r:id="rId31"/>
    <p:sldId id="289" r:id="rId32"/>
    <p:sldId id="295" r:id="rId33"/>
    <p:sldId id="294" r:id="rId34"/>
    <p:sldId id="335" r:id="rId35"/>
    <p:sldId id="336" r:id="rId36"/>
    <p:sldId id="327" r:id="rId37"/>
    <p:sldId id="332" r:id="rId38"/>
    <p:sldId id="337" r:id="rId39"/>
    <p:sldId id="329" r:id="rId40"/>
    <p:sldId id="331" r:id="rId41"/>
    <p:sldId id="330" r:id="rId42"/>
    <p:sldId id="349" r:id="rId43"/>
    <p:sldId id="345" r:id="rId44"/>
    <p:sldId id="346" r:id="rId45"/>
    <p:sldId id="341" r:id="rId46"/>
    <p:sldId id="340" r:id="rId47"/>
    <p:sldId id="347" r:id="rId48"/>
    <p:sldId id="342" r:id="rId49"/>
    <p:sldId id="348" r:id="rId50"/>
    <p:sldId id="343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1"/>
    <p:restoredTop sz="94613"/>
  </p:normalViewPr>
  <p:slideViewPr>
    <p:cSldViewPr snapToGrid="0" snapToObjects="1">
      <p:cViewPr>
        <p:scale>
          <a:sx n="80" d="100"/>
          <a:sy n="80" d="100"/>
        </p:scale>
        <p:origin x="2272" y="10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66CD5-50D9-D844-AC04-E540C0BBCD0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8AC21-5EE7-5C4D-A531-DF7EAD0B9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17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MECHANISTIC VIEW VERSUS BIOGEOCHEMICAL</a:t>
            </a:r>
            <a:r>
              <a:rPr lang="en-US" baseline="0" dirty="0" smtClean="0"/>
              <a:t>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8AC21-5EE7-5C4D-A531-DF7EAD0B95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5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8AC21-5EE7-5C4D-A531-DF7EAD0B95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20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MECHANISTIC VIEW VERSUS BIOGEOCHEMICAL</a:t>
            </a:r>
            <a:r>
              <a:rPr lang="en-US" baseline="0" dirty="0" smtClean="0"/>
              <a:t>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8AC21-5EE7-5C4D-A531-DF7EAD0B958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70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285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90D7-F066-FF40-B836-CE864E79F7C8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BAB4-9AB9-CD40-B9EE-123A7F5D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8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90D7-F066-FF40-B836-CE864E79F7C8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BAB4-9AB9-CD40-B9EE-123A7F5D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90D7-F066-FF40-B836-CE864E79F7C8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BAB4-9AB9-CD40-B9EE-123A7F5D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41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27" y="4597553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0" y="1990890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58" y="250448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3" y="47482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91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90D7-F066-FF40-B836-CE864E79F7C8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BAB4-9AB9-CD40-B9EE-123A7F5D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50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90D7-F066-FF40-B836-CE864E79F7C8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BAB4-9AB9-CD40-B9EE-123A7F5D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0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90D7-F066-FF40-B836-CE864E79F7C8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BAB4-9AB9-CD40-B9EE-123A7F5D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7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90D7-F066-FF40-B836-CE864E79F7C8}" type="datetimeFigureOut">
              <a:rPr lang="en-US" smtClean="0"/>
              <a:t>9/21/17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BAB4-9AB9-CD40-B9EE-123A7F5D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8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90D7-F066-FF40-B836-CE864E79F7C8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BAB4-9AB9-CD40-B9EE-123A7F5D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4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90D7-F066-FF40-B836-CE864E79F7C8}" type="datetimeFigureOut">
              <a:rPr lang="en-US" smtClean="0"/>
              <a:t>9/21/17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BAB4-9AB9-CD40-B9EE-123A7F5D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3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90D7-F066-FF40-B836-CE864E79F7C8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BAB4-9AB9-CD40-B9EE-123A7F5D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6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90D7-F066-FF40-B836-CE864E79F7C8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BAB4-9AB9-CD40-B9EE-123A7F5D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6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390D7-F066-FF40-B836-CE864E79F7C8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ABAB4-9AB9-CD40-B9EE-123A7F5D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6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6" Type="http://schemas.openxmlformats.org/officeDocument/2006/relationships/image" Target="../media/image42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derwater-wallpap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2358189"/>
            <a:ext cx="9144000" cy="1457158"/>
          </a:xfrm>
        </p:spPr>
        <p:txBody>
          <a:bodyPr>
            <a:no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  <a:sym typeface="Georgia Bold" charset="0"/>
              </a:rPr>
              <a:t>Science // Art // Business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0"/>
            <a:ext cx="868796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844842" y="186088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3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0"/>
            <a:ext cx="868796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844842" y="186088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3" idx="4"/>
          </p:cNvCxnSpPr>
          <p:nvPr/>
        </p:nvCxnSpPr>
        <p:spPr>
          <a:xfrm flipV="1">
            <a:off x="2149642" y="1171074"/>
            <a:ext cx="2486526" cy="80623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5-Point Star 7"/>
          <p:cNvSpPr/>
          <p:nvPr/>
        </p:nvSpPr>
        <p:spPr>
          <a:xfrm>
            <a:off x="4636168" y="934571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444500"/>
            <a:ext cx="7930896" cy="5949696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737811" y="2839454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513221" y="2665369"/>
            <a:ext cx="753979" cy="75397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8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1" y="1204813"/>
            <a:ext cx="5759115" cy="446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7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0"/>
            <a:ext cx="868796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844842" y="186088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3" idx="4"/>
          </p:cNvCxnSpPr>
          <p:nvPr/>
        </p:nvCxnSpPr>
        <p:spPr>
          <a:xfrm flipV="1">
            <a:off x="2149642" y="1171074"/>
            <a:ext cx="2486526" cy="80623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5-Point Star 7"/>
          <p:cNvSpPr/>
          <p:nvPr/>
        </p:nvSpPr>
        <p:spPr>
          <a:xfrm>
            <a:off x="4636168" y="934571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5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0"/>
            <a:ext cx="868796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844842" y="186088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3" idx="4"/>
          </p:cNvCxnSpPr>
          <p:nvPr/>
        </p:nvCxnSpPr>
        <p:spPr>
          <a:xfrm flipV="1">
            <a:off x="2149642" y="1171074"/>
            <a:ext cx="2486526" cy="80623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5-Point Star 7"/>
          <p:cNvSpPr/>
          <p:nvPr/>
        </p:nvSpPr>
        <p:spPr>
          <a:xfrm>
            <a:off x="4636168" y="934571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36168" y="1363579"/>
            <a:ext cx="128338" cy="97856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5-Point Star 9"/>
          <p:cNvSpPr/>
          <p:nvPr/>
        </p:nvSpPr>
        <p:spPr>
          <a:xfrm>
            <a:off x="4459706" y="235040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1" y="978569"/>
            <a:ext cx="6309894" cy="473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0"/>
            <a:ext cx="868796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844842" y="186088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3" idx="4"/>
          </p:cNvCxnSpPr>
          <p:nvPr/>
        </p:nvCxnSpPr>
        <p:spPr>
          <a:xfrm flipV="1">
            <a:off x="2149642" y="1171074"/>
            <a:ext cx="2486526" cy="80623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5-Point Star 7"/>
          <p:cNvSpPr/>
          <p:nvPr/>
        </p:nvSpPr>
        <p:spPr>
          <a:xfrm>
            <a:off x="4636168" y="934571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36168" y="1363579"/>
            <a:ext cx="128338" cy="97856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5-Point Star 9"/>
          <p:cNvSpPr/>
          <p:nvPr/>
        </p:nvSpPr>
        <p:spPr>
          <a:xfrm>
            <a:off x="4459706" y="235040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0"/>
            <a:ext cx="868796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844842" y="186088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3" idx="4"/>
          </p:cNvCxnSpPr>
          <p:nvPr/>
        </p:nvCxnSpPr>
        <p:spPr>
          <a:xfrm flipV="1">
            <a:off x="2149642" y="1171074"/>
            <a:ext cx="2486526" cy="80623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5-Point Star 7"/>
          <p:cNvSpPr/>
          <p:nvPr/>
        </p:nvSpPr>
        <p:spPr>
          <a:xfrm>
            <a:off x="4636168" y="934571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36168" y="1363579"/>
            <a:ext cx="128338" cy="97856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5-Point Star 9"/>
          <p:cNvSpPr/>
          <p:nvPr/>
        </p:nvSpPr>
        <p:spPr>
          <a:xfrm>
            <a:off x="4459706" y="235040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10" idx="1"/>
          </p:cNvCxnSpPr>
          <p:nvPr/>
        </p:nvCxnSpPr>
        <p:spPr>
          <a:xfrm flipH="1" flipV="1">
            <a:off x="2149642" y="2013285"/>
            <a:ext cx="2310064" cy="453543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18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" b="-2"/>
          <a:stretch/>
        </p:blipFill>
        <p:spPr>
          <a:xfrm>
            <a:off x="643467" y="643467"/>
            <a:ext cx="785918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derwater-wallpap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2358189"/>
            <a:ext cx="9144000" cy="1457158"/>
          </a:xfrm>
        </p:spPr>
        <p:txBody>
          <a:bodyPr>
            <a:no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  <a:sym typeface="Georgia Bold" charset="0"/>
              </a:rPr>
              <a:t>Science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derwater-wallpap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-4" y="364430"/>
            <a:ext cx="9144000" cy="714930"/>
          </a:xfrm>
        </p:spPr>
        <p:txBody>
          <a:bodyPr>
            <a:no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  <a:sym typeface="Georgia Bold" charset="0"/>
              </a:rPr>
              <a:t>Climate Science Research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3" name="Picture 2" descr="anthro_biogeochem_model_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82" y="2232526"/>
            <a:ext cx="4289881" cy="33127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36315" y="2780639"/>
            <a:ext cx="601579" cy="287422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2030618" y="80771"/>
            <a:ext cx="9144000" cy="471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  <a:sym typeface="Georgia Bold" charset="0"/>
              </a:rPr>
              <a:t>Monitoring Earth Health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861509" y="2611454"/>
            <a:ext cx="4100808" cy="570230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1" name="Picture 10" descr="tricho_satellit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50" y="552149"/>
            <a:ext cx="2615573" cy="307069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5400000">
            <a:off x="7243515" y="3977704"/>
            <a:ext cx="679873" cy="456607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3" name="Picture 12" descr="tricho_sawdust_from_boa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17" y="4610859"/>
            <a:ext cx="2885357" cy="186881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0800000">
            <a:off x="3355473" y="5545268"/>
            <a:ext cx="2163776" cy="332744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815391" y="3408864"/>
            <a:ext cx="1388400" cy="456607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2" y="4519004"/>
            <a:ext cx="2609817" cy="185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3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1.85185E-6 L -0.26042 -0.2495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1"/>
      <p:bldP spid="10" grpId="0" animBg="1"/>
      <p:bldP spid="12" grpId="0" animBg="1"/>
      <p:bldP spid="14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derwater-wallpap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440" y="2655136"/>
            <a:ext cx="3003806" cy="196499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909570"/>
            <a:ext cx="9144000" cy="471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  <a:sym typeface="Georgia Bold" charset="0"/>
              </a:rPr>
              <a:t>One drop of seawater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6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derwater-wallpap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3"/>
          </a:xfrm>
          <a:prstGeom prst="rect">
            <a:avLst/>
          </a:prstGeom>
        </p:spPr>
      </p:pic>
      <p:pic>
        <p:nvPicPr>
          <p:cNvPr id="2" name="Picture 1" descr="spikey_gre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3246834"/>
            <a:ext cx="34798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911" y="441325"/>
            <a:ext cx="3572178" cy="233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350" y="3246834"/>
            <a:ext cx="355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0"/>
            <a:ext cx="868796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844842" y="186088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3" idx="4"/>
          </p:cNvCxnSpPr>
          <p:nvPr/>
        </p:nvCxnSpPr>
        <p:spPr>
          <a:xfrm flipV="1">
            <a:off x="2149642" y="1171074"/>
            <a:ext cx="2486526" cy="80623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5-Point Star 7"/>
          <p:cNvSpPr/>
          <p:nvPr/>
        </p:nvSpPr>
        <p:spPr>
          <a:xfrm>
            <a:off x="4636168" y="934571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36168" y="1363579"/>
            <a:ext cx="128338" cy="97856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5-Point Star 9"/>
          <p:cNvSpPr/>
          <p:nvPr/>
        </p:nvSpPr>
        <p:spPr>
          <a:xfrm>
            <a:off x="4459706" y="235040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10" idx="1"/>
          </p:cNvCxnSpPr>
          <p:nvPr/>
        </p:nvCxnSpPr>
        <p:spPr>
          <a:xfrm flipH="1" flipV="1">
            <a:off x="2149642" y="2013285"/>
            <a:ext cx="2310064" cy="453543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5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0"/>
            <a:ext cx="868796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844842" y="186088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3" idx="4"/>
          </p:cNvCxnSpPr>
          <p:nvPr/>
        </p:nvCxnSpPr>
        <p:spPr>
          <a:xfrm flipV="1">
            <a:off x="2149642" y="1171074"/>
            <a:ext cx="2486526" cy="80623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5-Point Star 7"/>
          <p:cNvSpPr/>
          <p:nvPr/>
        </p:nvSpPr>
        <p:spPr>
          <a:xfrm>
            <a:off x="4636168" y="934571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36168" y="1363579"/>
            <a:ext cx="128338" cy="97856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5-Point Star 9"/>
          <p:cNvSpPr/>
          <p:nvPr/>
        </p:nvSpPr>
        <p:spPr>
          <a:xfrm>
            <a:off x="4459706" y="235040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10" idx="1"/>
          </p:cNvCxnSpPr>
          <p:nvPr/>
        </p:nvCxnSpPr>
        <p:spPr>
          <a:xfrm flipH="1" flipV="1">
            <a:off x="2149642" y="2013285"/>
            <a:ext cx="2310064" cy="453543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49642" y="2165685"/>
            <a:ext cx="5710990" cy="2983831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7913350" y="4997116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0"/>
            <a:ext cx="868796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844842" y="186088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3" idx="4"/>
          </p:cNvCxnSpPr>
          <p:nvPr/>
        </p:nvCxnSpPr>
        <p:spPr>
          <a:xfrm flipV="1">
            <a:off x="2149642" y="1171074"/>
            <a:ext cx="2486526" cy="80623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5-Point Star 7"/>
          <p:cNvSpPr/>
          <p:nvPr/>
        </p:nvSpPr>
        <p:spPr>
          <a:xfrm>
            <a:off x="4636168" y="934571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36168" y="1363579"/>
            <a:ext cx="128338" cy="97856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5-Point Star 9"/>
          <p:cNvSpPr/>
          <p:nvPr/>
        </p:nvSpPr>
        <p:spPr>
          <a:xfrm>
            <a:off x="4459706" y="235040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10" idx="1"/>
          </p:cNvCxnSpPr>
          <p:nvPr/>
        </p:nvCxnSpPr>
        <p:spPr>
          <a:xfrm flipH="1" flipV="1">
            <a:off x="2149642" y="2013285"/>
            <a:ext cx="2310064" cy="453543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49642" y="2165685"/>
            <a:ext cx="5710990" cy="2983831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7913350" y="4997116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53199" y="5337893"/>
            <a:ext cx="1360151" cy="613729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1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1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0"/>
            <a:ext cx="868796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844842" y="186088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914" y="0"/>
            <a:ext cx="3451086" cy="31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31" y="2240042"/>
            <a:ext cx="4742223" cy="355666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  <a:sym typeface="Georgia Bold" charset="0"/>
              </a:rPr>
              <a:t>Electromicrobiology</a:t>
            </a:r>
            <a:endParaRPr lang="en-US" sz="28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2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7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436" b="24448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8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>
          <a:xfrm>
            <a:off x="520033" y="390022"/>
            <a:ext cx="8103934" cy="6077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831" y="3428999"/>
            <a:ext cx="7748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Beautiful office but </a:t>
            </a:r>
          </a:p>
          <a:p>
            <a:r>
              <a:rPr lang="en-US" sz="35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there is a problem</a:t>
            </a:r>
            <a:r>
              <a:rPr lang="is-IS" sz="35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…</a:t>
            </a:r>
            <a:endParaRPr lang="en-US" sz="35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5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70" y="1309437"/>
            <a:ext cx="6182059" cy="4239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830" y="486095"/>
            <a:ext cx="7748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Helvetica Light" charset="0"/>
                <a:ea typeface="Helvetica Light" charset="0"/>
                <a:cs typeface="Helvetica Light" charset="0"/>
              </a:rPr>
              <a:t>Growing pollution</a:t>
            </a:r>
            <a:endParaRPr lang="en-US" sz="4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9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4615"/>
            <a:ext cx="4445000" cy="3243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3614615"/>
            <a:ext cx="4699000" cy="324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-1"/>
            <a:ext cx="4699000" cy="3614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4445000" cy="36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6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derwater-wallpap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36884" y="2358189"/>
            <a:ext cx="8807116" cy="1457158"/>
          </a:xfrm>
        </p:spPr>
        <p:txBody>
          <a:bodyPr>
            <a:no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  <a:sym typeface="Georgia Bold" charset="0"/>
              </a:rPr>
              <a:t>Science         Art // Business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657600" y="3112168"/>
            <a:ext cx="866274" cy="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7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83" y="131011"/>
            <a:ext cx="4674937" cy="63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4" y="304800"/>
            <a:ext cx="5454315" cy="6320589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4812631" y="522571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0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22" y="1345866"/>
            <a:ext cx="3907589" cy="1663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440230" y="360546"/>
            <a:ext cx="6268886" cy="737937"/>
          </a:xfrm>
        </p:spPr>
        <p:txBody>
          <a:bodyPr/>
          <a:lstStyle/>
          <a:p>
            <a:pPr algn="ctr"/>
            <a:r>
              <a:rPr lang="en-US" sz="3000" dirty="0" smtClean="0">
                <a:latin typeface="Helvetica Light"/>
                <a:cs typeface="Helvetica Light"/>
              </a:rPr>
              <a:t>A plastic water bottle</a:t>
            </a:r>
            <a:endParaRPr lang="en-US" sz="3000" b="0" dirty="0">
              <a:latin typeface="Helvetica Light"/>
              <a:cs typeface="Helvetica Ligh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39822" y="1098483"/>
            <a:ext cx="814270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22" y="3256947"/>
            <a:ext cx="3907589" cy="15075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22" y="5011885"/>
            <a:ext cx="3907589" cy="1383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173" y="1345866"/>
            <a:ext cx="4440322" cy="166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173" y="3256947"/>
            <a:ext cx="4440322" cy="31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26" y="1372991"/>
            <a:ext cx="3428999" cy="518464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440230" y="360546"/>
            <a:ext cx="6268886" cy="737937"/>
          </a:xfrm>
        </p:spPr>
        <p:txBody>
          <a:bodyPr/>
          <a:lstStyle/>
          <a:p>
            <a:pPr algn="ctr"/>
            <a:r>
              <a:rPr lang="en-US" sz="3000" b="0" dirty="0" err="1" smtClean="0">
                <a:latin typeface="Helvetica Light"/>
                <a:cs typeface="Helvetica Light"/>
              </a:rPr>
              <a:t>CoValence</a:t>
            </a:r>
            <a:r>
              <a:rPr lang="en-US" sz="3000" b="0" dirty="0" smtClean="0">
                <a:latin typeface="Helvetica Light"/>
                <a:cs typeface="Helvetica Light"/>
              </a:rPr>
              <a:t> Utility Pouch (</a:t>
            </a:r>
            <a:r>
              <a:rPr lang="en-US" sz="3000" b="0" dirty="0" err="1" smtClean="0">
                <a:latin typeface="Helvetica Light"/>
                <a:cs typeface="Helvetica Light"/>
              </a:rPr>
              <a:t>Upouch</a:t>
            </a:r>
            <a:r>
              <a:rPr lang="en-US" sz="3000" b="0" dirty="0" smtClean="0">
                <a:latin typeface="Helvetica Light"/>
                <a:cs typeface="Helvetica Light"/>
              </a:rPr>
              <a:t>)</a:t>
            </a:r>
            <a:endParaRPr lang="en-US" sz="3000" b="0" dirty="0">
              <a:latin typeface="Helvetica Light"/>
              <a:cs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2821" y="3144252"/>
            <a:ext cx="903705" cy="1303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2" y="1516557"/>
            <a:ext cx="3555999" cy="504107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39822" y="1098483"/>
            <a:ext cx="814270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31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440230" y="360546"/>
            <a:ext cx="6268886" cy="737937"/>
          </a:xfrm>
        </p:spPr>
        <p:txBody>
          <a:bodyPr/>
          <a:lstStyle/>
          <a:p>
            <a:pPr algn="ctr"/>
            <a:r>
              <a:rPr lang="en-US" sz="3000" b="0" dirty="0" err="1" smtClean="0">
                <a:latin typeface="Helvetica Light"/>
                <a:cs typeface="Helvetica Light"/>
              </a:rPr>
              <a:t>CoValence</a:t>
            </a:r>
            <a:r>
              <a:rPr lang="en-US" sz="3000" b="0" dirty="0" smtClean="0">
                <a:latin typeface="Helvetica Light"/>
                <a:cs typeface="Helvetica Light"/>
              </a:rPr>
              <a:t> Utility Pouch (</a:t>
            </a:r>
            <a:r>
              <a:rPr lang="en-US" sz="3000" b="0" dirty="0" err="1" smtClean="0">
                <a:latin typeface="Helvetica Light"/>
                <a:cs typeface="Helvetica Light"/>
              </a:rPr>
              <a:t>Upouch</a:t>
            </a:r>
            <a:r>
              <a:rPr lang="en-US" sz="3000" b="0" dirty="0" smtClean="0">
                <a:latin typeface="Helvetica Light"/>
                <a:cs typeface="Helvetica Light"/>
              </a:rPr>
              <a:t>)</a:t>
            </a:r>
            <a:endParaRPr lang="en-US" sz="3000" b="0" dirty="0">
              <a:latin typeface="Helvetica Light"/>
              <a:cs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2821" y="3144252"/>
            <a:ext cx="903705" cy="130342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39822" y="1098483"/>
            <a:ext cx="814270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62" y="1490912"/>
            <a:ext cx="3682999" cy="4610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6" y="1490912"/>
            <a:ext cx="3682999" cy="46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9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2032" y="3015916"/>
            <a:ext cx="6268886" cy="737937"/>
          </a:xfrm>
        </p:spPr>
        <p:txBody>
          <a:bodyPr/>
          <a:lstStyle/>
          <a:p>
            <a:pPr algn="ctr"/>
            <a:r>
              <a:rPr lang="en-US" sz="3000" b="0" smtClean="0">
                <a:latin typeface="Helvetica Light"/>
                <a:cs typeface="Helvetica Light"/>
              </a:rPr>
              <a:t>Business Collaborations</a:t>
            </a:r>
            <a:endParaRPr lang="en-US" sz="3000" b="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306333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136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9983" y="-118011"/>
            <a:ext cx="822379" cy="118612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39822" y="1098483"/>
            <a:ext cx="814270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2" y="1604211"/>
            <a:ext cx="4132178" cy="4371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361" y="1604210"/>
            <a:ext cx="3804543" cy="43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9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2378" y="2031770"/>
            <a:ext cx="2548187" cy="367969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5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Thought experiment</a:t>
            </a:r>
          </a:p>
        </p:txBody>
      </p:sp>
    </p:spTree>
    <p:extLst>
      <p:ext uri="{BB962C8B-B14F-4D97-AF65-F5344CB8AC3E}">
        <p14:creationId xmlns:p14="http://schemas.microsoft.com/office/powerpoint/2010/main" val="29083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4" y="304800"/>
            <a:ext cx="5454315" cy="6320589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4812631" y="5225715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3272588" y="3312694"/>
            <a:ext cx="304800" cy="3048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577389" y="3641559"/>
            <a:ext cx="1235242" cy="1584156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13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derwater-wallpap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2358189"/>
            <a:ext cx="9144000" cy="1457158"/>
          </a:xfrm>
        </p:spPr>
        <p:txBody>
          <a:bodyPr>
            <a:noAutofit/>
          </a:bodyPr>
          <a:lstStyle/>
          <a:p>
            <a:r>
              <a:rPr 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  <a:sym typeface="Georgia Bold" charset="0"/>
              </a:rPr>
              <a:t>Be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  <a:sym typeface="Georgia Bold" charset="0"/>
              </a:rPr>
              <a:t>timeless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1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/>
          <a:stretch/>
        </p:blipFill>
        <p:spPr>
          <a:xfrm>
            <a:off x="304800" y="228597"/>
            <a:ext cx="8534400" cy="640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0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305" y="372977"/>
            <a:ext cx="8149389" cy="611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>
          <a:xfrm>
            <a:off x="520033" y="390022"/>
            <a:ext cx="8103934" cy="607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91" y="1597944"/>
            <a:ext cx="4882817" cy="366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7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32575</TotalTime>
  <Words>66</Words>
  <Application>Microsoft Macintosh PowerPoint</Application>
  <PresentationFormat>On-screen Show (4:3)</PresentationFormat>
  <Paragraphs>21</Paragraphs>
  <Slides>50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Calibri</vt:lpstr>
      <vt:lpstr>Georgia Bold</vt:lpstr>
      <vt:lpstr>Helvetica Light</vt:lpstr>
      <vt:lpstr>Arial</vt:lpstr>
      <vt:lpstr>Office Theme</vt:lpstr>
      <vt:lpstr>Science // Art // Business</vt:lpstr>
      <vt:lpstr>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Science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Electromicrobiology</vt:lpstr>
      <vt:lpstr>PowerPoint Presentation</vt:lpstr>
      <vt:lpstr>PowerPoint Presentation</vt:lpstr>
      <vt:lpstr>PowerPoint Presentation</vt:lpstr>
      <vt:lpstr>PowerPoint Presentation</vt:lpstr>
      <vt:lpstr>Science         Art // Business</vt:lpstr>
      <vt:lpstr>PowerPoint Presentation</vt:lpstr>
      <vt:lpstr>PowerPoint Presentation</vt:lpstr>
      <vt:lpstr>PowerPoint Presentation</vt:lpstr>
      <vt:lpstr>PowerPoint Presentation</vt:lpstr>
      <vt:lpstr>A plastic water bottle</vt:lpstr>
      <vt:lpstr>CoValence Utility Pouch (Upouch)</vt:lpstr>
      <vt:lpstr>CoValence Utility Pouch (Upouch)</vt:lpstr>
      <vt:lpstr>Business Collaborations</vt:lpstr>
      <vt:lpstr>PowerPoint Presentation</vt:lpstr>
      <vt:lpstr>PowerPoint Presentation</vt:lpstr>
      <vt:lpstr>PowerPoint Presentation</vt:lpstr>
      <vt:lpstr>Thought experiment</vt:lpstr>
      <vt:lpstr>Be timeless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walworth</dc:creator>
  <cp:lastModifiedBy>Nathan Gerard Walworth</cp:lastModifiedBy>
  <cp:revision>276</cp:revision>
  <dcterms:created xsi:type="dcterms:W3CDTF">2014-09-23T15:59:16Z</dcterms:created>
  <dcterms:modified xsi:type="dcterms:W3CDTF">2017-09-21T16:46:35Z</dcterms:modified>
</cp:coreProperties>
</file>