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9" r:id="rId4"/>
    <p:sldId id="280" r:id="rId5"/>
    <p:sldId id="260" r:id="rId6"/>
    <p:sldId id="293" r:id="rId7"/>
    <p:sldId id="287" r:id="rId8"/>
    <p:sldId id="265" r:id="rId9"/>
    <p:sldId id="284" r:id="rId10"/>
    <p:sldId id="285" r:id="rId11"/>
    <p:sldId id="286" r:id="rId12"/>
    <p:sldId id="289" r:id="rId13"/>
    <p:sldId id="294" r:id="rId14"/>
    <p:sldId id="291" r:id="rId15"/>
    <p:sldId id="270" r:id="rId16"/>
    <p:sldId id="269" r:id="rId17"/>
    <p:sldId id="292" r:id="rId18"/>
    <p:sldId id="288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LAW SCHOOL</a:t>
          </a:r>
          <a:endParaRPr lang="en-US" dirty="0">
            <a:solidFill>
              <a:srgbClr val="000000"/>
            </a:solidFill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STAR EDUCATION</a:t>
          </a:r>
          <a:endParaRPr lang="en-US" dirty="0">
            <a:solidFill>
              <a:srgbClr val="000000"/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LAW FIRM</a:t>
          </a:r>
          <a:endParaRPr lang="en-US" dirty="0">
            <a:solidFill>
              <a:srgbClr val="000000"/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5241559E-EE2E-684B-AF47-B79CE91BC1C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FOUNDER OF BAR REVIEW HUB</a:t>
          </a:r>
          <a:endParaRPr lang="en-US" dirty="0">
            <a:solidFill>
              <a:srgbClr val="000000"/>
            </a:solidFill>
          </a:endParaRPr>
        </a:p>
      </dgm:t>
    </dgm:pt>
    <dgm:pt modelId="{C61F07A2-1CC6-764E-BBB3-D1698FB129B2}" type="parTrans" cxnId="{9425B007-0568-7F48-928B-A1718830A773}">
      <dgm:prSet/>
      <dgm:spPr/>
      <dgm:t>
        <a:bodyPr/>
        <a:lstStyle/>
        <a:p>
          <a:endParaRPr lang="en-US"/>
        </a:p>
      </dgm:t>
    </dgm:pt>
    <dgm:pt modelId="{CA8E08F6-80E6-6046-99FD-368F4488522D}" type="sibTrans" cxnId="{9425B007-0568-7F48-928B-A1718830A773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E51E4BFC-D5B3-8842-A406-6198703546C2}" type="pres">
      <dgm:prSet presAssocID="{117D8BAD-65C0-428B-B763-D5C262BA017E}" presName="arrowDiagram4" presStyleCnt="0"/>
      <dgm:spPr/>
    </dgm:pt>
    <dgm:pt modelId="{CC29F71D-8757-7143-A2CC-7B30C8EAD133}" type="pres">
      <dgm:prSet presAssocID="{2D8EC281-7FD2-4949-B782-9554AE8D8903}" presName="bullet4a" presStyleLbl="node1" presStyleIdx="0" presStyleCnt="4"/>
      <dgm:spPr/>
    </dgm:pt>
    <dgm:pt modelId="{511DE7B0-05E4-5643-88F1-D285564E7807}" type="pres">
      <dgm:prSet presAssocID="{2D8EC281-7FD2-4949-B782-9554AE8D890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24C7A-F400-9A4E-BA7A-5CF143215FCF}" type="pres">
      <dgm:prSet presAssocID="{9DF16435-D83C-43CC-88F7-B2FF0728BDD3}" presName="bullet4b" presStyleLbl="node1" presStyleIdx="1" presStyleCnt="4"/>
      <dgm:spPr/>
    </dgm:pt>
    <dgm:pt modelId="{44A4DA09-5E16-5543-B25B-9731E3C0B0BF}" type="pres">
      <dgm:prSet presAssocID="{9DF16435-D83C-43CC-88F7-B2FF0728BDD3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83007-F5C4-D843-B919-46547277DDB4}" type="pres">
      <dgm:prSet presAssocID="{916EA4CA-F191-44E9-BDEC-685BAEB5F89C}" presName="bullet4c" presStyleLbl="node1" presStyleIdx="2" presStyleCnt="4"/>
      <dgm:spPr/>
    </dgm:pt>
    <dgm:pt modelId="{E9A04585-6DED-A849-B7A8-C463DEBAF87C}" type="pres">
      <dgm:prSet presAssocID="{916EA4CA-F191-44E9-BDEC-685BAEB5F89C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1C122-4C46-0B4B-A316-2D4F649746FE}" type="pres">
      <dgm:prSet presAssocID="{5241559E-EE2E-684B-AF47-B79CE91BC1CF}" presName="bullet4d" presStyleLbl="node1" presStyleIdx="3" presStyleCnt="4"/>
      <dgm:spPr/>
    </dgm:pt>
    <dgm:pt modelId="{B113A927-FFE9-A648-B3DB-2E0548ADF3CA}" type="pres">
      <dgm:prSet presAssocID="{5241559E-EE2E-684B-AF47-B79CE91BC1CF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7633E-862C-C244-BF09-FF247C22DC92}" type="presOf" srcId="{916EA4CA-F191-44E9-BDEC-685BAEB5F89C}" destId="{E9A04585-6DED-A849-B7A8-C463DEBAF87C}" srcOrd="0" destOrd="0" presId="urn:microsoft.com/office/officeart/2005/8/layout/arrow2"/>
    <dgm:cxn modelId="{42A70E47-C001-5149-A5D3-4FEE088E528A}" type="presOf" srcId="{2D8EC281-7FD2-4949-B782-9554AE8D8903}" destId="{511DE7B0-05E4-5643-88F1-D285564E7807}" srcOrd="0" destOrd="0" presId="urn:microsoft.com/office/officeart/2005/8/layout/arrow2"/>
    <dgm:cxn modelId="{84A003DB-ED95-3246-B8F5-05BE33657366}" type="presOf" srcId="{9DF16435-D83C-43CC-88F7-B2FF0728BDD3}" destId="{44A4DA09-5E16-5543-B25B-9731E3C0B0BF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92E614BE-E45E-624A-A5B8-EA764365013E}" type="presOf" srcId="{5241559E-EE2E-684B-AF47-B79CE91BC1CF}" destId="{B113A927-FFE9-A648-B3DB-2E0548ADF3CA}" srcOrd="0" destOrd="0" presId="urn:microsoft.com/office/officeart/2005/8/layout/arrow2"/>
    <dgm:cxn modelId="{9425B007-0568-7F48-928B-A1718830A773}" srcId="{117D8BAD-65C0-428B-B763-D5C262BA017E}" destId="{5241559E-EE2E-684B-AF47-B79CE91BC1CF}" srcOrd="3" destOrd="0" parTransId="{C61F07A2-1CC6-764E-BBB3-D1698FB129B2}" sibTransId="{CA8E08F6-80E6-6046-99FD-368F4488522D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72608BCB-E0A8-934E-8E79-07C51024C203}" type="presParOf" srcId="{2CA1C279-8CAF-4522-A11C-0306FA8C7E1F}" destId="{E51E4BFC-D5B3-8842-A406-6198703546C2}" srcOrd="1" destOrd="0" presId="urn:microsoft.com/office/officeart/2005/8/layout/arrow2"/>
    <dgm:cxn modelId="{9AB91927-E1C4-D240-92FF-D44D13726D6B}" type="presParOf" srcId="{E51E4BFC-D5B3-8842-A406-6198703546C2}" destId="{CC29F71D-8757-7143-A2CC-7B30C8EAD133}" srcOrd="0" destOrd="0" presId="urn:microsoft.com/office/officeart/2005/8/layout/arrow2"/>
    <dgm:cxn modelId="{E6C2D9C9-8E76-5C4F-A6B2-A1FE9751DAC7}" type="presParOf" srcId="{E51E4BFC-D5B3-8842-A406-6198703546C2}" destId="{511DE7B0-05E4-5643-88F1-D285564E7807}" srcOrd="1" destOrd="0" presId="urn:microsoft.com/office/officeart/2005/8/layout/arrow2"/>
    <dgm:cxn modelId="{026C696D-6925-CD44-B5D6-80F4B0E49691}" type="presParOf" srcId="{E51E4BFC-D5B3-8842-A406-6198703546C2}" destId="{C6B24C7A-F400-9A4E-BA7A-5CF143215FCF}" srcOrd="2" destOrd="0" presId="urn:microsoft.com/office/officeart/2005/8/layout/arrow2"/>
    <dgm:cxn modelId="{7C9EE4AD-C19E-DC47-987A-5CAC3DE71C08}" type="presParOf" srcId="{E51E4BFC-D5B3-8842-A406-6198703546C2}" destId="{44A4DA09-5E16-5543-B25B-9731E3C0B0BF}" srcOrd="3" destOrd="0" presId="urn:microsoft.com/office/officeart/2005/8/layout/arrow2"/>
    <dgm:cxn modelId="{D474FCA2-5AF5-124F-AE91-D21D79ACE9F7}" type="presParOf" srcId="{E51E4BFC-D5B3-8842-A406-6198703546C2}" destId="{DCF83007-F5C4-D843-B919-46547277DDB4}" srcOrd="4" destOrd="0" presId="urn:microsoft.com/office/officeart/2005/8/layout/arrow2"/>
    <dgm:cxn modelId="{82294DFC-0278-5C42-A3A6-08AD242065C6}" type="presParOf" srcId="{E51E4BFC-D5B3-8842-A406-6198703546C2}" destId="{E9A04585-6DED-A849-B7A8-C463DEBAF87C}" srcOrd="5" destOrd="0" presId="urn:microsoft.com/office/officeart/2005/8/layout/arrow2"/>
    <dgm:cxn modelId="{8E9AE712-FF56-B14D-877D-F8786A29B056}" type="presParOf" srcId="{E51E4BFC-D5B3-8842-A406-6198703546C2}" destId="{4BE1C122-4C46-0B4B-A316-2D4F649746FE}" srcOrd="6" destOrd="0" presId="urn:microsoft.com/office/officeart/2005/8/layout/arrow2"/>
    <dgm:cxn modelId="{778BA1B6-3567-884A-8EBD-6E5F870ED1C8}" type="presParOf" srcId="{E51E4BFC-D5B3-8842-A406-6198703546C2}" destId="{B113A927-FFE9-A648-B3DB-2E0548ADF3C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29F71D-8757-7143-A2CC-7B30C8EAD133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DE7B0-05E4-5643-88F1-D285564E7807}">
      <dsp:nvSpPr>
        <dsp:cNvPr id="0" name=""/>
        <dsp:cNvSpPr/>
      </dsp:nvSpPr>
      <dsp:spPr>
        <a:xfrm>
          <a:off x="1290599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STAR EDUCATION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1290599" y="3448783"/>
        <a:ext cx="1238303" cy="1077179"/>
      </dsp:txXfrm>
    </dsp:sp>
    <dsp:sp modelId="{C6B24C7A-F400-9A4E-BA7A-5CF143215FCF}">
      <dsp:nvSpPr>
        <dsp:cNvPr id="0" name=""/>
        <dsp:cNvSpPr/>
      </dsp:nvSpPr>
      <dsp:spPr>
        <a:xfrm>
          <a:off x="2384071" y="2312767"/>
          <a:ext cx="289661" cy="2896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4DA09-5E16-5543-B25B-9731E3C0B0BF}">
      <dsp:nvSpPr>
        <dsp:cNvPr id="0" name=""/>
        <dsp:cNvSpPr/>
      </dsp:nvSpPr>
      <dsp:spPr>
        <a:xfrm>
          <a:off x="252890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LAW SCHOOL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2528902" y="2457597"/>
        <a:ext cx="1520723" cy="2068365"/>
      </dsp:txXfrm>
    </dsp:sp>
    <dsp:sp modelId="{DCF83007-F5C4-D843-B919-46547277DDB4}">
      <dsp:nvSpPr>
        <dsp:cNvPr id="0" name=""/>
        <dsp:cNvSpPr/>
      </dsp:nvSpPr>
      <dsp:spPr>
        <a:xfrm>
          <a:off x="3886691" y="1537017"/>
          <a:ext cx="383801" cy="3838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04585-6DED-A849-B7A8-C463DEBAF87C}">
      <dsp:nvSpPr>
        <dsp:cNvPr id="0" name=""/>
        <dsp:cNvSpPr/>
      </dsp:nvSpPr>
      <dsp:spPr>
        <a:xfrm>
          <a:off x="4078592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LAW FIRM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4078592" y="1728917"/>
        <a:ext cx="1520723" cy="2797045"/>
      </dsp:txXfrm>
    </dsp:sp>
    <dsp:sp modelId="{4BE1C122-4C46-0B4B-A316-2D4F649746FE}">
      <dsp:nvSpPr>
        <dsp:cNvPr id="0" name=""/>
        <dsp:cNvSpPr/>
      </dsp:nvSpPr>
      <dsp:spPr>
        <a:xfrm>
          <a:off x="5523279" y="1023772"/>
          <a:ext cx="514149" cy="5141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3A927-FFE9-A648-B3DB-2E0548ADF3CA}">
      <dsp:nvSpPr>
        <dsp:cNvPr id="0" name=""/>
        <dsp:cNvSpPr/>
      </dsp:nvSpPr>
      <dsp:spPr>
        <a:xfrm>
          <a:off x="57803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</a:rPr>
            <a:t>FOUNDER OF BAR REVIEW HUB</a:t>
          </a:r>
          <a:endParaRPr lang="en-US" sz="1800" kern="1200" dirty="0">
            <a:solidFill>
              <a:srgbClr val="000000"/>
            </a:solidFill>
          </a:endParaRPr>
        </a:p>
      </dsp:txBody>
      <dsp:txXfrm>
        <a:off x="5780354" y="1280847"/>
        <a:ext cx="1520723" cy="3245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cs typeface="Avenir Roman"/>
              </a:rPr>
              <a:t>RACHELLE TEJADA </a:t>
            </a:r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1"/>
            <a:ext cx="9144000" cy="1752600"/>
          </a:xfrm>
        </p:spPr>
        <p:txBody>
          <a:bodyPr/>
          <a:lstStyle/>
          <a:p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YBA GUEST </a:t>
            </a:r>
            <a:b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</a:br>
            <a: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/>
            </a:r>
            <a:br>
              <a:rPr lang="en-US" sz="6000" dirty="0" smtClean="0">
                <a:solidFill>
                  <a:srgbClr val="00BAC4"/>
                </a:solidFill>
                <a:effectLst/>
                <a:latin typeface="Avenir Black"/>
                <a:cs typeface="Avenir Black"/>
              </a:rPr>
            </a:br>
            <a:endParaRPr lang="en-US" sz="4400" dirty="0">
              <a:solidFill>
                <a:srgbClr val="00BAC4"/>
              </a:solidFill>
              <a:effectLst/>
              <a:latin typeface="Avenir Black"/>
              <a:cs typeface="Avenir Black"/>
            </a:endParaRPr>
          </a:p>
        </p:txBody>
      </p:sp>
      <p:pic>
        <p:nvPicPr>
          <p:cNvPr id="5" name="Picture 4" descr="1101_44z86q92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21209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Jobs I worked while I was in College were: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Proctor at UCLA School of Law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Assistant to Administrative Assistant for Physician</a:t>
            </a:r>
          </a:p>
          <a:p>
            <a:pPr marL="914400" lvl="2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-Ran errands, Picked up dry cleaning, picked up Starbucks,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80340"/>
          </a:xfrm>
        </p:spPr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Things that felt difficult or challenging for me while I was in College were: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Attending a big school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Competitive Atmosphere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Learning how to balance time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696200" cy="685800"/>
          </a:xfrm>
        </p:spPr>
        <p:txBody>
          <a:bodyPr/>
          <a:lstStyle/>
          <a:p>
            <a:r>
              <a:rPr lang="en-US" dirty="0" smtClean="0"/>
              <a:t>Getting a job after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top few things I did to ensure I got a good job after college were: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Took advantage of the resources around me (Craigslist, LinkedIn, </a:t>
            </a:r>
            <a:r>
              <a:rPr lang="en-US" sz="2400" dirty="0" err="1" smtClean="0">
                <a:solidFill>
                  <a:srgbClr val="000000"/>
                </a:solidFill>
              </a:rPr>
              <a:t>Instagram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Understood my skills </a:t>
            </a:r>
            <a:r>
              <a:rPr lang="en-US" sz="2400" dirty="0" smtClean="0">
                <a:solidFill>
                  <a:srgbClr val="000000"/>
                </a:solidFill>
              </a:rPr>
              <a:t>(enjoyed working with others, excellent writer, creative)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Became open-minded to opportunities (Thought about becoming a teacher, worked for STAR Education)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school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3758103" cy="380866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34925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791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Thomas </a:t>
            </a:r>
            <a:r>
              <a:rPr lang="en-US" sz="2400" dirty="0" smtClean="0"/>
              <a:t>Jefferson School of Law in San Diego, 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1" y="46482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Different way of teaching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Interned at Small Business Law Center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Developed my interest in business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950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ATTORNEY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Legal Research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Legal Writing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Counseling Clients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Problem Solvers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is My Company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 descr="Bar-Review-Hub-01_c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257312" cy="259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562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www.barreviewhub.com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161577"/>
              </p:ext>
            </p:extLst>
          </p:nvPr>
        </p:nvGraphicFramePr>
        <p:xfrm>
          <a:off x="518655" y="168214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When I am not at work I like to: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Travel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Volunteer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Try New Restaurants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IMG_2131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45004"/>
            <a:ext cx="2819400" cy="3231995"/>
          </a:xfrm>
          <a:prstGeom prst="rect">
            <a:avLst/>
          </a:prstGeom>
        </p:spPr>
      </p:pic>
      <p:pic>
        <p:nvPicPr>
          <p:cNvPr id="2" name="Picture 1" descr="IMG_214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29000"/>
            <a:ext cx="37338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If I could talk to my high school self, what would I say?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Work Hard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Have Fun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Take Advantage of the Opportunities in Front of You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AEC39"/>
                </a:solidFill>
              </a:rPr>
              <a:t>QUESTION AND ANSWER</a:t>
            </a:r>
            <a:endParaRPr lang="en-US" dirty="0">
              <a:solidFill>
                <a:srgbClr val="AAEC39"/>
              </a:solidFill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>
          <a:xfrm>
            <a:off x="685800" y="1905000"/>
            <a:ext cx="7696200" cy="423261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My name is </a:t>
            </a:r>
            <a:r>
              <a:rPr lang="en-US" dirty="0" smtClean="0">
                <a:solidFill>
                  <a:srgbClr val="000000"/>
                </a:solidFill>
              </a:rPr>
              <a:t>Rachelle Tejada.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 am an attorney.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 am also an entrepreneur.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Bar Review Hub: Provides free, online legal resources to persons studying for the bar exam. 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childhood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52600"/>
            <a:ext cx="3810000" cy="4160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  <a:latin typeface="Avenir Roman"/>
                <a:cs typeface="Avenir Roman"/>
              </a:rPr>
              <a:t>I was born in Northern California and raised in Oxnard, California</a:t>
            </a:r>
            <a:r>
              <a:rPr lang="en-US" sz="2600" dirty="0" smtClean="0">
                <a:solidFill>
                  <a:srgbClr val="000000"/>
                </a:solidFill>
                <a:latin typeface="Avenir Roman"/>
                <a:cs typeface="Avenir Roman"/>
              </a:rPr>
              <a:t>.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Avenir Roman"/>
                <a:cs typeface="Avenir Roman"/>
              </a:rPr>
              <a:t>I’ve </a:t>
            </a:r>
            <a:r>
              <a:rPr lang="en-US" sz="2600" dirty="0" smtClean="0">
                <a:solidFill>
                  <a:srgbClr val="000000"/>
                </a:solidFill>
                <a:latin typeface="Avenir Roman"/>
                <a:cs typeface="Avenir Roman"/>
              </a:rPr>
              <a:t>lived in Los Angeles, San Diego and Costa Mesa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oxnard_c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22479"/>
          </a:xfrm>
        </p:spPr>
        <p:txBody>
          <a:bodyPr/>
          <a:lstStyle/>
          <a:p>
            <a:r>
              <a:rPr lang="en-US" dirty="0" smtClean="0"/>
              <a:t>My 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52600"/>
            <a:ext cx="8153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venir Roman"/>
                <a:cs typeface="Avenir Roman"/>
              </a:rPr>
              <a:t>I grew </a:t>
            </a:r>
            <a:r>
              <a:rPr lang="en-US" dirty="0">
                <a:solidFill>
                  <a:srgbClr val="000000"/>
                </a:solidFill>
                <a:latin typeface="Avenir Roman"/>
                <a:cs typeface="Avenir Roman"/>
              </a:rPr>
              <a:t>up in a family of 5.  </a:t>
            </a:r>
            <a:endParaRPr lang="en-US" dirty="0" smtClean="0">
              <a:solidFill>
                <a:srgbClr val="000000"/>
              </a:solidFill>
              <a:latin typeface="Avenir Roman"/>
              <a:cs typeface="Avenir Roman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venir Roman"/>
                <a:cs typeface="Avenir Roman"/>
              </a:rPr>
              <a:t>My </a:t>
            </a:r>
            <a:r>
              <a:rPr lang="en-US" dirty="0">
                <a:solidFill>
                  <a:srgbClr val="000000"/>
                </a:solidFill>
                <a:latin typeface="Avenir Roman"/>
                <a:cs typeface="Avenir Roman"/>
              </a:rPr>
              <a:t>Dad was in the navy and my mom was a preschool teacher.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  <a:latin typeface="Avenir Roman"/>
              <a:cs typeface="Avenir Roman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76600"/>
            <a:ext cx="3378200" cy="2413000"/>
          </a:xfrm>
          <a:prstGeom prst="rect">
            <a:avLst/>
          </a:prstGeom>
        </p:spPr>
      </p:pic>
      <p:pic>
        <p:nvPicPr>
          <p:cNvPr id="5" name="Picture 4" descr="imgr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6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 attended CHANNEL ISLANDS HS in OXNARD, CA</a:t>
            </a:r>
          </a:p>
          <a:p>
            <a:pPr algn="ctr"/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3492500" cy="2324100"/>
          </a:xfrm>
          <a:prstGeom prst="rect">
            <a:avLst/>
          </a:prstGeom>
        </p:spPr>
      </p:pic>
      <p:pic>
        <p:nvPicPr>
          <p:cNvPr id="13" name="Picture 12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43200"/>
            <a:ext cx="3403600" cy="2387600"/>
          </a:xfrm>
          <a:prstGeom prst="rect">
            <a:avLst/>
          </a:prstGeom>
          <a:ln>
            <a:solidFill>
              <a:srgbClr val="F4891E"/>
            </a:solidFill>
          </a:ln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Things that felt difficult or challenging for me while I was in High School were: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 was a shy kid 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strict parents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 felt the pressure of getting good grades and going to college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Bullying and Teasing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top few things I did to ensure I got into college were: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Learned good habits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Learned </a:t>
            </a:r>
            <a:r>
              <a:rPr lang="en-US" sz="2400" dirty="0" smtClean="0">
                <a:solidFill>
                  <a:srgbClr val="000000"/>
                </a:solidFill>
              </a:rPr>
              <a:t>disciplined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Got good grades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Involved in school activities that I enjoyed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I attended college at UCLA in Los Angeles, California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938" y="4648200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map shot here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Content Placeholder 3" descr="images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4" b="7724"/>
          <a:stretch>
            <a:fillRect/>
          </a:stretch>
        </p:blipFill>
        <p:spPr>
          <a:xfrm>
            <a:off x="1143000" y="2438400"/>
            <a:ext cx="7133196" cy="34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24400" y="1752600"/>
            <a:ext cx="4041648" cy="39136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Things I enjoyed in College: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Making New Friends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Volunteering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Working at my part-time jobs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Challenging Classes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4041648" cy="39131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Things I didn’t enjoy in College: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Studying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Challenging Classes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590</TotalTime>
  <Words>573</Words>
  <Application>Microsoft Macintosh PowerPoint</Application>
  <PresentationFormat>On-screen Show (4:3)</PresentationFormat>
  <Paragraphs>143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YBA GUEST   </vt:lpstr>
      <vt:lpstr>INTRODUCTION</vt:lpstr>
      <vt:lpstr>My childhood</vt:lpstr>
      <vt:lpstr>My family</vt:lpstr>
      <vt:lpstr>MY HIGH SCHOOL</vt:lpstr>
      <vt:lpstr>High School</vt:lpstr>
      <vt:lpstr>Getting in to College</vt:lpstr>
      <vt:lpstr>UCLA</vt:lpstr>
      <vt:lpstr>college</vt:lpstr>
      <vt:lpstr>college</vt:lpstr>
      <vt:lpstr>College</vt:lpstr>
      <vt:lpstr>Getting a job after College</vt:lpstr>
      <vt:lpstr>Law school</vt:lpstr>
      <vt:lpstr>ATTORNEY</vt:lpstr>
      <vt:lpstr>This is My Company</vt:lpstr>
      <vt:lpstr>My Career Path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Rachelle Tejada</cp:lastModifiedBy>
  <cp:revision>54</cp:revision>
  <dcterms:created xsi:type="dcterms:W3CDTF">2013-01-02T21:12:08Z</dcterms:created>
  <dcterms:modified xsi:type="dcterms:W3CDTF">2017-03-21T14:36:59Z</dcterms:modified>
</cp:coreProperties>
</file>