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Stephanie Powers Kurtz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Veltek Associates, Inc. </a:t>
            </a:r>
          </a:p>
          <a:p>
            <a:r>
              <a:rPr lang="en-US" dirty="0" smtClean="0"/>
              <a:t>Southwest territory sales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6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6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</a:t>
            </a:r>
            <a:r>
              <a:rPr lang="en-US" smtClean="0"/>
              <a:t>disc replacement (ADR)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1" y="2371019"/>
            <a:ext cx="3324401" cy="342018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3" y="2368021"/>
            <a:ext cx="3423179" cy="3423179"/>
          </a:xfrm>
        </p:spPr>
      </p:pic>
    </p:spTree>
    <p:extLst>
      <p:ext uri="{BB962C8B-B14F-4D97-AF65-F5344CB8AC3E}">
        <p14:creationId xmlns:p14="http://schemas.microsoft.com/office/powerpoint/2010/main" val="374865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1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are the #1 source of contamination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2449689"/>
            <a:ext cx="2610079" cy="29012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72" y="2449689"/>
            <a:ext cx="3564749" cy="4193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1" y="2338871"/>
            <a:ext cx="5412464" cy="3652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82" y="1746404"/>
            <a:ext cx="619125" cy="390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26" y="494340"/>
            <a:ext cx="771525" cy="542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4" y="5544784"/>
            <a:ext cx="762000" cy="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093" y="6225821"/>
            <a:ext cx="5429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Veltek Associates, Inc.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3" y="1838105"/>
            <a:ext cx="3461448" cy="271131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94" y="2573867"/>
            <a:ext cx="3385054" cy="265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34" y="1838105"/>
            <a:ext cx="3312992" cy="2595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9" y="4171245"/>
            <a:ext cx="3370641" cy="2640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56" y="4549422"/>
            <a:ext cx="3124200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manufacturing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16" y="2293716"/>
            <a:ext cx="2722956" cy="4073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1" y="2214694"/>
            <a:ext cx="2683871" cy="40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4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Education</a:t>
            </a:r>
          </a:p>
          <a:p>
            <a:r>
              <a:rPr lang="en-US" sz="4000" dirty="0" smtClean="0"/>
              <a:t>Support </a:t>
            </a:r>
          </a:p>
          <a:p>
            <a:r>
              <a:rPr lang="en-US" sz="4000" dirty="0" smtClean="0"/>
              <a:t>Service</a:t>
            </a:r>
          </a:p>
          <a:p>
            <a:r>
              <a:rPr lang="en-US" sz="4000" dirty="0" smtClean="0"/>
              <a:t>relationships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210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1" y="323675"/>
            <a:ext cx="2334826" cy="23495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436" r="584" b="19960"/>
          <a:stretch/>
        </p:blipFill>
        <p:spPr>
          <a:xfrm>
            <a:off x="3385261" y="155803"/>
            <a:ext cx="3847924" cy="3217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27" y="3499555"/>
            <a:ext cx="3352466" cy="2827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" y="3006217"/>
            <a:ext cx="2901657" cy="3549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89" y="3667980"/>
            <a:ext cx="2729089" cy="2729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20082" r="3110" b="20988"/>
          <a:stretch/>
        </p:blipFill>
        <p:spPr>
          <a:xfrm>
            <a:off x="7778330" y="391749"/>
            <a:ext cx="3665700" cy="27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56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63</TotalTime>
  <Words>44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Stephanie Powers Kurtz</vt:lpstr>
      <vt:lpstr>Background</vt:lpstr>
      <vt:lpstr>Artificial disc replacement (ADR)</vt:lpstr>
      <vt:lpstr>career</vt:lpstr>
      <vt:lpstr>Humans are the #1 source of contamination </vt:lpstr>
      <vt:lpstr>Veltek Associates, Inc.</vt:lpstr>
      <vt:lpstr>Sterile manufacturing</vt:lpstr>
      <vt:lpstr>Sales role</vt:lpstr>
      <vt:lpstr>PowerPoint Presentation</vt:lpstr>
      <vt:lpstr>activity</vt:lpstr>
      <vt:lpstr>Questions???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Stephanie Powers Kurtz</dc:title>
  <dc:creator>Stephanie Powers Kurtz</dc:creator>
  <cp:lastModifiedBy>Stephanie Powers Kurtz</cp:lastModifiedBy>
  <cp:revision>6</cp:revision>
  <dcterms:created xsi:type="dcterms:W3CDTF">2017-02-12T03:17:41Z</dcterms:created>
  <dcterms:modified xsi:type="dcterms:W3CDTF">2017-02-14T05:09:23Z</dcterms:modified>
</cp:coreProperties>
</file>