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7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5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6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D8BAD-65C0-428B-B763-D5C262BA017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9DF16435-D83C-43CC-88F7-B2FF0728BDD3}">
      <dgm:prSet phldrT="[Text]"/>
      <dgm:spPr/>
      <dgm:t>
        <a:bodyPr/>
        <a:lstStyle/>
        <a:p>
          <a:r>
            <a:rPr lang="en-US" dirty="0" smtClean="0"/>
            <a:t>I started as a dishwasher</a:t>
          </a:r>
          <a:endParaRPr lang="en-US" dirty="0"/>
        </a:p>
      </dgm:t>
    </dgm:pt>
    <dgm:pt modelId="{CA52AC76-7BB2-413C-9E11-86D38414CFD5}" type="parTrans" cxnId="{4C08DC19-C4DB-42DD-AFF3-3B376FBE56A0}">
      <dgm:prSet/>
      <dgm:spPr/>
      <dgm:t>
        <a:bodyPr/>
        <a:lstStyle/>
        <a:p>
          <a:endParaRPr lang="en-US"/>
        </a:p>
      </dgm:t>
    </dgm:pt>
    <dgm:pt modelId="{517BB5CF-1D96-4F22-8A23-281004CAC4AB}" type="sibTrans" cxnId="{4C08DC19-C4DB-42DD-AFF3-3B376FBE56A0}">
      <dgm:prSet/>
      <dgm:spPr/>
      <dgm:t>
        <a:bodyPr/>
        <a:lstStyle/>
        <a:p>
          <a:endParaRPr lang="en-US"/>
        </a:p>
      </dgm:t>
    </dgm:pt>
    <dgm:pt modelId="{2D8EC281-7FD2-4949-B782-9554AE8D8903}">
      <dgm:prSet phldrT="[Text]"/>
      <dgm:spPr/>
      <dgm:t>
        <a:bodyPr/>
        <a:lstStyle/>
        <a:p>
          <a:r>
            <a:rPr lang="en-US" dirty="0" smtClean="0"/>
            <a:t>I started my own law firm</a:t>
          </a:r>
          <a:endParaRPr lang="en-US" dirty="0"/>
        </a:p>
      </dgm:t>
    </dgm:pt>
    <dgm:pt modelId="{02539D6B-BCA0-40DA-AE90-785F17D4311C}" type="parTrans" cxnId="{8A517886-B1DE-4194-94CD-5F7FD1872650}">
      <dgm:prSet/>
      <dgm:spPr/>
      <dgm:t>
        <a:bodyPr/>
        <a:lstStyle/>
        <a:p>
          <a:endParaRPr lang="en-US"/>
        </a:p>
      </dgm:t>
    </dgm:pt>
    <dgm:pt modelId="{DF2CC60B-4232-4347-8942-424BC47FE99D}" type="sibTrans" cxnId="{8A517886-B1DE-4194-94CD-5F7FD1872650}">
      <dgm:prSet/>
      <dgm:spPr/>
      <dgm:t>
        <a:bodyPr/>
        <a:lstStyle/>
        <a:p>
          <a:endParaRPr lang="en-US"/>
        </a:p>
      </dgm:t>
    </dgm:pt>
    <dgm:pt modelId="{916EA4CA-F191-44E9-BDEC-685BAEB5F89C}">
      <dgm:prSet phldrT="[Text]"/>
      <dgm:spPr/>
      <dgm:t>
        <a:bodyPr/>
        <a:lstStyle/>
        <a:p>
          <a:r>
            <a:rPr lang="en-US" dirty="0" smtClean="0"/>
            <a:t>I am now the CEO of StartEngine</a:t>
          </a:r>
          <a:endParaRPr lang="en-US" dirty="0"/>
        </a:p>
      </dgm:t>
    </dgm:pt>
    <dgm:pt modelId="{BEB69C27-4E21-4B43-8203-2A91631C23E6}" type="parTrans" cxnId="{E4ED2F5A-DDAD-40C7-AB8D-5EB85B1F32BA}">
      <dgm:prSet/>
      <dgm:spPr/>
      <dgm:t>
        <a:bodyPr/>
        <a:lstStyle/>
        <a:p>
          <a:endParaRPr lang="en-US"/>
        </a:p>
      </dgm:t>
    </dgm:pt>
    <dgm:pt modelId="{24D33D95-3CC9-4ECF-947A-3EB9CB8F05FA}" type="sibTrans" cxnId="{E4ED2F5A-DDAD-40C7-AB8D-5EB85B1F32BA}">
      <dgm:prSet/>
      <dgm:spPr/>
      <dgm:t>
        <a:bodyPr/>
        <a:lstStyle/>
        <a:p>
          <a:endParaRPr lang="en-US"/>
        </a:p>
      </dgm:t>
    </dgm:pt>
    <dgm:pt modelId="{2CA1C279-8CAF-4522-A11C-0306FA8C7E1F}" type="pres">
      <dgm:prSet presAssocID="{117D8BAD-65C0-428B-B763-D5C262BA017E}" presName="arrowDiagram" presStyleCnt="0">
        <dgm:presLayoutVars>
          <dgm:chMax val="5"/>
          <dgm:dir/>
          <dgm:resizeHandles val="exact"/>
        </dgm:presLayoutVars>
      </dgm:prSet>
      <dgm:spPr/>
    </dgm:pt>
    <dgm:pt modelId="{A0B6057C-B937-4C17-83EE-1379B4801F9C}" type="pres">
      <dgm:prSet presAssocID="{117D8BAD-65C0-428B-B763-D5C262BA017E}" presName="arrow" presStyleLbl="bgShp" presStyleIdx="0" presStyleCnt="1"/>
      <dgm:spPr/>
    </dgm:pt>
    <dgm:pt modelId="{C1F15EE0-C9B7-41DF-A01C-F918C34A425B}" type="pres">
      <dgm:prSet presAssocID="{117D8BAD-65C0-428B-B763-D5C262BA017E}" presName="arrowDiagram3" presStyleCnt="0"/>
      <dgm:spPr/>
    </dgm:pt>
    <dgm:pt modelId="{7AE2F73F-5400-4144-A148-7E71A76C9D2B}" type="pres">
      <dgm:prSet presAssocID="{9DF16435-D83C-43CC-88F7-B2FF0728BDD3}" presName="bullet3a" presStyleLbl="node1" presStyleIdx="0" presStyleCnt="3"/>
      <dgm:spPr/>
    </dgm:pt>
    <dgm:pt modelId="{3B968D23-3AB8-4644-A50C-B4DD7234616D}" type="pres">
      <dgm:prSet presAssocID="{9DF16435-D83C-43CC-88F7-B2FF0728BDD3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D6E46-C84D-4CB3-B9D2-8FF45C5B7479}" type="pres">
      <dgm:prSet presAssocID="{2D8EC281-7FD2-4949-B782-9554AE8D8903}" presName="bullet3b" presStyleLbl="node1" presStyleIdx="1" presStyleCnt="3"/>
      <dgm:spPr/>
    </dgm:pt>
    <dgm:pt modelId="{C06A3DA7-A1F8-4D90-8743-641E5C504B9D}" type="pres">
      <dgm:prSet presAssocID="{2D8EC281-7FD2-4949-B782-9554AE8D8903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92077A-70E6-4C4C-A836-EA56EC69D16A}" type="pres">
      <dgm:prSet presAssocID="{916EA4CA-F191-44E9-BDEC-685BAEB5F89C}" presName="bullet3c" presStyleLbl="node1" presStyleIdx="2" presStyleCnt="3"/>
      <dgm:spPr/>
    </dgm:pt>
    <dgm:pt modelId="{17067309-CB33-4035-BF41-24F82CD4A52A}" type="pres">
      <dgm:prSet presAssocID="{916EA4CA-F191-44E9-BDEC-685BAEB5F89C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61E80A-EF29-4018-85A8-34B07D0FD802}" type="presOf" srcId="{9DF16435-D83C-43CC-88F7-B2FF0728BDD3}" destId="{3B968D23-3AB8-4644-A50C-B4DD7234616D}" srcOrd="0" destOrd="0" presId="urn:microsoft.com/office/officeart/2005/8/layout/arrow2"/>
    <dgm:cxn modelId="{8A517886-B1DE-4194-94CD-5F7FD1872650}" srcId="{117D8BAD-65C0-428B-B763-D5C262BA017E}" destId="{2D8EC281-7FD2-4949-B782-9554AE8D8903}" srcOrd="1" destOrd="0" parTransId="{02539D6B-BCA0-40DA-AE90-785F17D4311C}" sibTransId="{DF2CC60B-4232-4347-8942-424BC47FE99D}"/>
    <dgm:cxn modelId="{9693F586-B490-4B88-90A7-F464D797084B}" type="presOf" srcId="{117D8BAD-65C0-428B-B763-D5C262BA017E}" destId="{2CA1C279-8CAF-4522-A11C-0306FA8C7E1F}" srcOrd="0" destOrd="0" presId="urn:microsoft.com/office/officeart/2005/8/layout/arrow2"/>
    <dgm:cxn modelId="{D5057860-A586-4F8E-AD83-C94B1B4861DC}" type="presOf" srcId="{2D8EC281-7FD2-4949-B782-9554AE8D8903}" destId="{C06A3DA7-A1F8-4D90-8743-641E5C504B9D}" srcOrd="0" destOrd="0" presId="urn:microsoft.com/office/officeart/2005/8/layout/arrow2"/>
    <dgm:cxn modelId="{E4ED2F5A-DDAD-40C7-AB8D-5EB85B1F32BA}" srcId="{117D8BAD-65C0-428B-B763-D5C262BA017E}" destId="{916EA4CA-F191-44E9-BDEC-685BAEB5F89C}" srcOrd="2" destOrd="0" parTransId="{BEB69C27-4E21-4B43-8203-2A91631C23E6}" sibTransId="{24D33D95-3CC9-4ECF-947A-3EB9CB8F05FA}"/>
    <dgm:cxn modelId="{4C08DC19-C4DB-42DD-AFF3-3B376FBE56A0}" srcId="{117D8BAD-65C0-428B-B763-D5C262BA017E}" destId="{9DF16435-D83C-43CC-88F7-B2FF0728BDD3}" srcOrd="0" destOrd="0" parTransId="{CA52AC76-7BB2-413C-9E11-86D38414CFD5}" sibTransId="{517BB5CF-1D96-4F22-8A23-281004CAC4AB}"/>
    <dgm:cxn modelId="{162FA510-8516-4692-B012-2FF6FDA68A66}" type="presOf" srcId="{916EA4CA-F191-44E9-BDEC-685BAEB5F89C}" destId="{17067309-CB33-4035-BF41-24F82CD4A52A}" srcOrd="0" destOrd="0" presId="urn:microsoft.com/office/officeart/2005/8/layout/arrow2"/>
    <dgm:cxn modelId="{52D839BB-B8BD-4FA0-8BDA-C7D698AA6E52}" type="presParOf" srcId="{2CA1C279-8CAF-4522-A11C-0306FA8C7E1F}" destId="{A0B6057C-B937-4C17-83EE-1379B4801F9C}" srcOrd="0" destOrd="0" presId="urn:microsoft.com/office/officeart/2005/8/layout/arrow2"/>
    <dgm:cxn modelId="{7C087A38-7592-49B0-8670-1C6111D4BADA}" type="presParOf" srcId="{2CA1C279-8CAF-4522-A11C-0306FA8C7E1F}" destId="{C1F15EE0-C9B7-41DF-A01C-F918C34A425B}" srcOrd="1" destOrd="0" presId="urn:microsoft.com/office/officeart/2005/8/layout/arrow2"/>
    <dgm:cxn modelId="{6CA355B3-59E7-478E-A9AD-DA1F746FA7D1}" type="presParOf" srcId="{C1F15EE0-C9B7-41DF-A01C-F918C34A425B}" destId="{7AE2F73F-5400-4144-A148-7E71A76C9D2B}" srcOrd="0" destOrd="0" presId="urn:microsoft.com/office/officeart/2005/8/layout/arrow2"/>
    <dgm:cxn modelId="{529EFC1D-879B-40CF-8CFE-03D1C7C2EAB4}" type="presParOf" srcId="{C1F15EE0-C9B7-41DF-A01C-F918C34A425B}" destId="{3B968D23-3AB8-4644-A50C-B4DD7234616D}" srcOrd="1" destOrd="0" presId="urn:microsoft.com/office/officeart/2005/8/layout/arrow2"/>
    <dgm:cxn modelId="{2DBAD1C7-4C10-4899-BB77-BF75EEECA93B}" type="presParOf" srcId="{C1F15EE0-C9B7-41DF-A01C-F918C34A425B}" destId="{C32D6E46-C84D-4CB3-B9D2-8FF45C5B7479}" srcOrd="2" destOrd="0" presId="urn:microsoft.com/office/officeart/2005/8/layout/arrow2"/>
    <dgm:cxn modelId="{1E5748E7-FB07-450A-8BBE-662B2D6564C1}" type="presParOf" srcId="{C1F15EE0-C9B7-41DF-A01C-F918C34A425B}" destId="{C06A3DA7-A1F8-4D90-8743-641E5C504B9D}" srcOrd="3" destOrd="0" presId="urn:microsoft.com/office/officeart/2005/8/layout/arrow2"/>
    <dgm:cxn modelId="{D3F33F51-B83B-4FD4-BA54-1A6AD739A764}" type="presParOf" srcId="{C1F15EE0-C9B7-41DF-A01C-F918C34A425B}" destId="{EA92077A-70E6-4C4C-A836-EA56EC69D16A}" srcOrd="4" destOrd="0" presId="urn:microsoft.com/office/officeart/2005/8/layout/arrow2"/>
    <dgm:cxn modelId="{5D70F7E6-FA96-4A06-8A01-923E967AA69D}" type="presParOf" srcId="{C1F15EE0-C9B7-41DF-A01C-F918C34A425B}" destId="{17067309-CB33-4035-BF41-24F82CD4A52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F0554F-4D93-4150-9728-7B54D8741CC9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DE7907-D270-4CFF-8452-E3DCDE24C9DD}">
      <dgm:prSet phldrT="[Text]"/>
      <dgm:spPr/>
      <dgm:t>
        <a:bodyPr/>
        <a:lstStyle/>
        <a:p>
          <a:r>
            <a:rPr lang="en-US" dirty="0" smtClean="0"/>
            <a:t>CEO OF StartEngine Crowdfunding</a:t>
          </a:r>
          <a:endParaRPr lang="en-US" dirty="0"/>
        </a:p>
      </dgm:t>
    </dgm:pt>
    <dgm:pt modelId="{52400AC6-D95A-4B56-8277-AA3FA2F72AEE}" type="parTrans" cxnId="{7B02EE30-BB1D-41C2-AEF1-46CCF7D89CFF}">
      <dgm:prSet/>
      <dgm:spPr/>
      <dgm:t>
        <a:bodyPr/>
        <a:lstStyle/>
        <a:p>
          <a:endParaRPr lang="en-US"/>
        </a:p>
      </dgm:t>
    </dgm:pt>
    <dgm:pt modelId="{4006EDEE-E8C7-488E-80B9-B883CA16642E}" type="sibTrans" cxnId="{7B02EE30-BB1D-41C2-AEF1-46CCF7D89CFF}">
      <dgm:prSet/>
      <dgm:spPr/>
      <dgm:t>
        <a:bodyPr/>
        <a:lstStyle/>
        <a:p>
          <a:endParaRPr lang="en-US"/>
        </a:p>
      </dgm:t>
    </dgm:pt>
    <dgm:pt modelId="{D9C02DA3-C6B7-4D93-8991-1C07FDEDC3DB}">
      <dgm:prSet phldrT="[Text]"/>
      <dgm:spPr/>
      <dgm:t>
        <a:bodyPr/>
        <a:lstStyle/>
        <a:p>
          <a:r>
            <a:rPr lang="en-US" dirty="0" smtClean="0"/>
            <a:t>StartEngine is  a tech accelerator</a:t>
          </a:r>
          <a:endParaRPr lang="en-US" dirty="0"/>
        </a:p>
      </dgm:t>
    </dgm:pt>
    <dgm:pt modelId="{30999BD7-932C-44D0-933E-D99AA72DB035}" type="parTrans" cxnId="{B01885BD-E909-4ACA-B181-205083A65A78}">
      <dgm:prSet/>
      <dgm:spPr/>
      <dgm:t>
        <a:bodyPr/>
        <a:lstStyle/>
        <a:p>
          <a:endParaRPr lang="en-US"/>
        </a:p>
      </dgm:t>
    </dgm:pt>
    <dgm:pt modelId="{3807B4BC-EC2F-41A3-87CD-1BDE4834DFF6}" type="sibTrans" cxnId="{B01885BD-E909-4ACA-B181-205083A65A78}">
      <dgm:prSet/>
      <dgm:spPr/>
      <dgm:t>
        <a:bodyPr/>
        <a:lstStyle/>
        <a:p>
          <a:endParaRPr lang="en-US"/>
        </a:p>
      </dgm:t>
    </dgm:pt>
    <dgm:pt modelId="{F55AD092-43F5-48C4-A886-A1E39F0F525F}">
      <dgm:prSet phldrT="[Text]"/>
      <dgm:spPr/>
      <dgm:t>
        <a:bodyPr/>
        <a:lstStyle/>
        <a:p>
          <a:r>
            <a:rPr lang="en-US" dirty="0" smtClean="0"/>
            <a:t>StartEngine is a startup</a:t>
          </a:r>
          <a:endParaRPr lang="en-US" dirty="0"/>
        </a:p>
      </dgm:t>
    </dgm:pt>
    <dgm:pt modelId="{0BD6F5F2-8286-4A37-8814-71BAF4491202}" type="parTrans" cxnId="{5E8979C3-358D-41F0-B8F3-F9FCDADC4CCD}">
      <dgm:prSet/>
      <dgm:spPr/>
      <dgm:t>
        <a:bodyPr/>
        <a:lstStyle/>
        <a:p>
          <a:endParaRPr lang="en-US"/>
        </a:p>
      </dgm:t>
    </dgm:pt>
    <dgm:pt modelId="{970E2D95-C38B-4D57-85DA-35BC4A821835}" type="sibTrans" cxnId="{5E8979C3-358D-41F0-B8F3-F9FCDADC4CCD}">
      <dgm:prSet/>
      <dgm:spPr/>
      <dgm:t>
        <a:bodyPr/>
        <a:lstStyle/>
        <a:p>
          <a:endParaRPr lang="en-US"/>
        </a:p>
      </dgm:t>
    </dgm:pt>
    <dgm:pt modelId="{F889E4E3-6AAB-408B-A8FE-395C6F807CD5}">
      <dgm:prSet phldrT="[Text]"/>
      <dgm:spPr/>
      <dgm:t>
        <a:bodyPr/>
        <a:lstStyle/>
        <a:p>
          <a:r>
            <a:rPr lang="en-US" dirty="0" smtClean="0"/>
            <a:t>StartEngine is located in Santa Monica</a:t>
          </a:r>
          <a:endParaRPr lang="en-US" dirty="0"/>
        </a:p>
      </dgm:t>
    </dgm:pt>
    <dgm:pt modelId="{70D15667-34AB-46A7-80E9-42C75AC202F1}" type="parTrans" cxnId="{FFC8ADD9-6CBD-434D-ABDA-3941A6E552E5}">
      <dgm:prSet/>
      <dgm:spPr/>
      <dgm:t>
        <a:bodyPr/>
        <a:lstStyle/>
        <a:p>
          <a:endParaRPr lang="en-US"/>
        </a:p>
      </dgm:t>
    </dgm:pt>
    <dgm:pt modelId="{86679B3E-4FA6-4C36-B06C-A68AE80CE413}" type="sibTrans" cxnId="{FFC8ADD9-6CBD-434D-ABDA-3941A6E552E5}">
      <dgm:prSet/>
      <dgm:spPr/>
      <dgm:t>
        <a:bodyPr/>
        <a:lstStyle/>
        <a:p>
          <a:endParaRPr lang="en-US"/>
        </a:p>
      </dgm:t>
    </dgm:pt>
    <dgm:pt modelId="{87D97AA4-2130-4893-BAD5-DE646D7E6E78}">
      <dgm:prSet phldrT="[Text]"/>
      <dgm:spPr/>
      <dgm:t>
        <a:bodyPr/>
        <a:lstStyle/>
        <a:p>
          <a:r>
            <a:rPr lang="en-US" dirty="0" smtClean="0"/>
            <a:t>StartEngine has a crowdfunding platform</a:t>
          </a:r>
          <a:endParaRPr lang="en-US" dirty="0"/>
        </a:p>
      </dgm:t>
    </dgm:pt>
    <dgm:pt modelId="{BAB1ABD9-C171-4C1C-B633-1522C0A44518}" type="parTrans" cxnId="{70E349E8-879F-4BB4-99AF-E537EDCE11AB}">
      <dgm:prSet/>
      <dgm:spPr/>
      <dgm:t>
        <a:bodyPr/>
        <a:lstStyle/>
        <a:p>
          <a:endParaRPr lang="en-US"/>
        </a:p>
      </dgm:t>
    </dgm:pt>
    <dgm:pt modelId="{40A459DE-AFA3-41FB-9848-30523D5E65BC}" type="sibTrans" cxnId="{70E349E8-879F-4BB4-99AF-E537EDCE11AB}">
      <dgm:prSet/>
      <dgm:spPr/>
      <dgm:t>
        <a:bodyPr/>
        <a:lstStyle/>
        <a:p>
          <a:endParaRPr lang="en-US"/>
        </a:p>
      </dgm:t>
    </dgm:pt>
    <dgm:pt modelId="{E38EBFC6-0938-4AE4-AD1F-52927DF0B6DC}">
      <dgm:prSet/>
      <dgm:spPr/>
      <dgm:t>
        <a:bodyPr/>
        <a:lstStyle/>
        <a:p>
          <a:endParaRPr lang="en-US"/>
        </a:p>
      </dgm:t>
    </dgm:pt>
    <dgm:pt modelId="{994675C3-198C-46A4-A9D3-99ECA45AB4E3}" type="parTrans" cxnId="{1B8D9652-FA96-4497-A6C5-B6B29B280392}">
      <dgm:prSet/>
      <dgm:spPr/>
      <dgm:t>
        <a:bodyPr/>
        <a:lstStyle/>
        <a:p>
          <a:endParaRPr lang="en-US"/>
        </a:p>
      </dgm:t>
    </dgm:pt>
    <dgm:pt modelId="{50D03330-3FBC-40CD-AFBD-32822796ED27}" type="sibTrans" cxnId="{1B8D9652-FA96-4497-A6C5-B6B29B280392}">
      <dgm:prSet/>
      <dgm:spPr/>
      <dgm:t>
        <a:bodyPr/>
        <a:lstStyle/>
        <a:p>
          <a:endParaRPr lang="en-US"/>
        </a:p>
      </dgm:t>
    </dgm:pt>
    <dgm:pt modelId="{B7F4735F-6EA7-49B4-899C-F311A9E0B2A2}" type="pres">
      <dgm:prSet presAssocID="{F8F0554F-4D93-4150-9728-7B54D8741CC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666E2B-110E-493A-8A8B-4A625467E8AF}" type="pres">
      <dgm:prSet presAssocID="{8DDE7907-D270-4CFF-8452-E3DCDE24C9DD}" presName="centerShape" presStyleLbl="node0" presStyleIdx="0" presStyleCnt="1"/>
      <dgm:spPr/>
      <dgm:t>
        <a:bodyPr/>
        <a:lstStyle/>
        <a:p>
          <a:endParaRPr lang="en-US"/>
        </a:p>
      </dgm:t>
    </dgm:pt>
    <dgm:pt modelId="{D9D4D7BA-BA6D-4356-875A-E65D17B87A66}" type="pres">
      <dgm:prSet presAssocID="{D9C02DA3-C6B7-4D93-8991-1C07FDEDC3D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68F9A7-5BD4-4112-9823-9EAB81409FCD}" type="pres">
      <dgm:prSet presAssocID="{D9C02DA3-C6B7-4D93-8991-1C07FDEDC3DB}" presName="dummy" presStyleCnt="0"/>
      <dgm:spPr/>
    </dgm:pt>
    <dgm:pt modelId="{2807E7F0-0E3B-4693-A36E-5C131675CA3C}" type="pres">
      <dgm:prSet presAssocID="{3807B4BC-EC2F-41A3-87CD-1BDE4834DFF6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08CD76D-B43E-4EBF-81AA-AEB4E66BE8A8}" type="pres">
      <dgm:prSet presAssocID="{F55AD092-43F5-48C4-A886-A1E39F0F52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3FF60-CABE-4FB0-8866-1FED563FB32F}" type="pres">
      <dgm:prSet presAssocID="{F55AD092-43F5-48C4-A886-A1E39F0F525F}" presName="dummy" presStyleCnt="0"/>
      <dgm:spPr/>
    </dgm:pt>
    <dgm:pt modelId="{63AE53A5-7A34-487C-A6F7-14CA1B9E7C27}" type="pres">
      <dgm:prSet presAssocID="{970E2D95-C38B-4D57-85DA-35BC4A82183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FD7FA97-F812-44A1-9631-DDE8B26B7B7A}" type="pres">
      <dgm:prSet presAssocID="{F889E4E3-6AAB-408B-A8FE-395C6F807CD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95209-FA18-4F74-A01C-5AE0EDD44BAD}" type="pres">
      <dgm:prSet presAssocID="{F889E4E3-6AAB-408B-A8FE-395C6F807CD5}" presName="dummy" presStyleCnt="0"/>
      <dgm:spPr/>
    </dgm:pt>
    <dgm:pt modelId="{45E7C770-75BF-4A12-A8B4-513165B99310}" type="pres">
      <dgm:prSet presAssocID="{86679B3E-4FA6-4C36-B06C-A68AE80CE41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BAFBFE4-9AC3-4939-AF41-F8EBDA8E0FC1}" type="pres">
      <dgm:prSet presAssocID="{87D97AA4-2130-4893-BAD5-DE646D7E6E7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8FD362-2158-4080-ADCC-D6823351D4A1}" type="pres">
      <dgm:prSet presAssocID="{87D97AA4-2130-4893-BAD5-DE646D7E6E78}" presName="dummy" presStyleCnt="0"/>
      <dgm:spPr/>
    </dgm:pt>
    <dgm:pt modelId="{FA8BC0B2-925D-42AF-B37F-22210FCBFDED}" type="pres">
      <dgm:prSet presAssocID="{40A459DE-AFA3-41FB-9848-30523D5E65BC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B8D9652-FA96-4497-A6C5-B6B29B280392}" srcId="{F8F0554F-4D93-4150-9728-7B54D8741CC9}" destId="{E38EBFC6-0938-4AE4-AD1F-52927DF0B6DC}" srcOrd="1" destOrd="0" parTransId="{994675C3-198C-46A4-A9D3-99ECA45AB4E3}" sibTransId="{50D03330-3FBC-40CD-AFBD-32822796ED27}"/>
    <dgm:cxn modelId="{C5E7DA91-C8B6-4D20-AC2D-06EA76410A32}" type="presOf" srcId="{F889E4E3-6AAB-408B-A8FE-395C6F807CD5}" destId="{FFD7FA97-F812-44A1-9631-DDE8B26B7B7A}" srcOrd="0" destOrd="0" presId="urn:microsoft.com/office/officeart/2005/8/layout/radial6"/>
    <dgm:cxn modelId="{005EB6FC-69A9-43DA-86FC-A5E1CAE96B80}" type="presOf" srcId="{87D97AA4-2130-4893-BAD5-DE646D7E6E78}" destId="{8BAFBFE4-9AC3-4939-AF41-F8EBDA8E0FC1}" srcOrd="0" destOrd="0" presId="urn:microsoft.com/office/officeart/2005/8/layout/radial6"/>
    <dgm:cxn modelId="{5E8979C3-358D-41F0-B8F3-F9FCDADC4CCD}" srcId="{8DDE7907-D270-4CFF-8452-E3DCDE24C9DD}" destId="{F55AD092-43F5-48C4-A886-A1E39F0F525F}" srcOrd="1" destOrd="0" parTransId="{0BD6F5F2-8286-4A37-8814-71BAF4491202}" sibTransId="{970E2D95-C38B-4D57-85DA-35BC4A821835}"/>
    <dgm:cxn modelId="{FFC8ADD9-6CBD-434D-ABDA-3941A6E552E5}" srcId="{8DDE7907-D270-4CFF-8452-E3DCDE24C9DD}" destId="{F889E4E3-6AAB-408B-A8FE-395C6F807CD5}" srcOrd="2" destOrd="0" parTransId="{70D15667-34AB-46A7-80E9-42C75AC202F1}" sibTransId="{86679B3E-4FA6-4C36-B06C-A68AE80CE413}"/>
    <dgm:cxn modelId="{02E7B9F7-45EB-4EBB-8FDB-59666CC13F3C}" type="presOf" srcId="{F8F0554F-4D93-4150-9728-7B54D8741CC9}" destId="{B7F4735F-6EA7-49B4-899C-F311A9E0B2A2}" srcOrd="0" destOrd="0" presId="urn:microsoft.com/office/officeart/2005/8/layout/radial6"/>
    <dgm:cxn modelId="{EF0A916E-0B4B-4B56-BF0B-FCFADF8986D1}" type="presOf" srcId="{F55AD092-43F5-48C4-A886-A1E39F0F525F}" destId="{008CD76D-B43E-4EBF-81AA-AEB4E66BE8A8}" srcOrd="0" destOrd="0" presId="urn:microsoft.com/office/officeart/2005/8/layout/radial6"/>
    <dgm:cxn modelId="{70E349E8-879F-4BB4-99AF-E537EDCE11AB}" srcId="{8DDE7907-D270-4CFF-8452-E3DCDE24C9DD}" destId="{87D97AA4-2130-4893-BAD5-DE646D7E6E78}" srcOrd="3" destOrd="0" parTransId="{BAB1ABD9-C171-4C1C-B633-1522C0A44518}" sibTransId="{40A459DE-AFA3-41FB-9848-30523D5E65BC}"/>
    <dgm:cxn modelId="{4FB1337E-BE46-42A1-9500-C211940B97D2}" type="presOf" srcId="{3807B4BC-EC2F-41A3-87CD-1BDE4834DFF6}" destId="{2807E7F0-0E3B-4693-A36E-5C131675CA3C}" srcOrd="0" destOrd="0" presId="urn:microsoft.com/office/officeart/2005/8/layout/radial6"/>
    <dgm:cxn modelId="{7B02EE30-BB1D-41C2-AEF1-46CCF7D89CFF}" srcId="{F8F0554F-4D93-4150-9728-7B54D8741CC9}" destId="{8DDE7907-D270-4CFF-8452-E3DCDE24C9DD}" srcOrd="0" destOrd="0" parTransId="{52400AC6-D95A-4B56-8277-AA3FA2F72AEE}" sibTransId="{4006EDEE-E8C7-488E-80B9-B883CA16642E}"/>
    <dgm:cxn modelId="{702C975B-61BE-4B0F-B24B-72D1089498C6}" type="presOf" srcId="{D9C02DA3-C6B7-4D93-8991-1C07FDEDC3DB}" destId="{D9D4D7BA-BA6D-4356-875A-E65D17B87A66}" srcOrd="0" destOrd="0" presId="urn:microsoft.com/office/officeart/2005/8/layout/radial6"/>
    <dgm:cxn modelId="{5776FBEE-31BA-417C-A3A2-BC6420F41EC5}" type="presOf" srcId="{8DDE7907-D270-4CFF-8452-E3DCDE24C9DD}" destId="{81666E2B-110E-493A-8A8B-4A625467E8AF}" srcOrd="0" destOrd="0" presId="urn:microsoft.com/office/officeart/2005/8/layout/radial6"/>
    <dgm:cxn modelId="{ED10B140-DD88-4111-8DB6-333585FF601C}" type="presOf" srcId="{970E2D95-C38B-4D57-85DA-35BC4A821835}" destId="{63AE53A5-7A34-487C-A6F7-14CA1B9E7C27}" srcOrd="0" destOrd="0" presId="urn:microsoft.com/office/officeart/2005/8/layout/radial6"/>
    <dgm:cxn modelId="{B01885BD-E909-4ACA-B181-205083A65A78}" srcId="{8DDE7907-D270-4CFF-8452-E3DCDE24C9DD}" destId="{D9C02DA3-C6B7-4D93-8991-1C07FDEDC3DB}" srcOrd="0" destOrd="0" parTransId="{30999BD7-932C-44D0-933E-D99AA72DB035}" sibTransId="{3807B4BC-EC2F-41A3-87CD-1BDE4834DFF6}"/>
    <dgm:cxn modelId="{73529D7C-1A80-4A76-A63E-E718A9F2EBD0}" type="presOf" srcId="{86679B3E-4FA6-4C36-B06C-A68AE80CE413}" destId="{45E7C770-75BF-4A12-A8B4-513165B99310}" srcOrd="0" destOrd="0" presId="urn:microsoft.com/office/officeart/2005/8/layout/radial6"/>
    <dgm:cxn modelId="{DBABB12D-0E2E-40F0-A11E-700F4271288E}" type="presOf" srcId="{40A459DE-AFA3-41FB-9848-30523D5E65BC}" destId="{FA8BC0B2-925D-42AF-B37F-22210FCBFDED}" srcOrd="0" destOrd="0" presId="urn:microsoft.com/office/officeart/2005/8/layout/radial6"/>
    <dgm:cxn modelId="{28732EBE-EE89-4B75-B767-F1E934ED9A1D}" type="presParOf" srcId="{B7F4735F-6EA7-49B4-899C-F311A9E0B2A2}" destId="{81666E2B-110E-493A-8A8B-4A625467E8AF}" srcOrd="0" destOrd="0" presId="urn:microsoft.com/office/officeart/2005/8/layout/radial6"/>
    <dgm:cxn modelId="{8F29BCAB-2A51-4955-87A7-7495549DB0D8}" type="presParOf" srcId="{B7F4735F-6EA7-49B4-899C-F311A9E0B2A2}" destId="{D9D4D7BA-BA6D-4356-875A-E65D17B87A66}" srcOrd="1" destOrd="0" presId="urn:microsoft.com/office/officeart/2005/8/layout/radial6"/>
    <dgm:cxn modelId="{A38209ED-77CA-4154-8B69-FE5BFCB3F067}" type="presParOf" srcId="{B7F4735F-6EA7-49B4-899C-F311A9E0B2A2}" destId="{CD68F9A7-5BD4-4112-9823-9EAB81409FCD}" srcOrd="2" destOrd="0" presId="urn:microsoft.com/office/officeart/2005/8/layout/radial6"/>
    <dgm:cxn modelId="{539DF5AC-6B8B-4C82-A4D7-327775C3F0E3}" type="presParOf" srcId="{B7F4735F-6EA7-49B4-899C-F311A9E0B2A2}" destId="{2807E7F0-0E3B-4693-A36E-5C131675CA3C}" srcOrd="3" destOrd="0" presId="urn:microsoft.com/office/officeart/2005/8/layout/radial6"/>
    <dgm:cxn modelId="{54C40A23-4459-4DA7-A493-D73F1F4AE344}" type="presParOf" srcId="{B7F4735F-6EA7-49B4-899C-F311A9E0B2A2}" destId="{008CD76D-B43E-4EBF-81AA-AEB4E66BE8A8}" srcOrd="4" destOrd="0" presId="urn:microsoft.com/office/officeart/2005/8/layout/radial6"/>
    <dgm:cxn modelId="{043A8458-F43E-4CC0-AD72-4B6F7D1756E6}" type="presParOf" srcId="{B7F4735F-6EA7-49B4-899C-F311A9E0B2A2}" destId="{E4C3FF60-CABE-4FB0-8866-1FED563FB32F}" srcOrd="5" destOrd="0" presId="urn:microsoft.com/office/officeart/2005/8/layout/radial6"/>
    <dgm:cxn modelId="{B94F7222-5BA7-44B5-A677-E728DE527D00}" type="presParOf" srcId="{B7F4735F-6EA7-49B4-899C-F311A9E0B2A2}" destId="{63AE53A5-7A34-487C-A6F7-14CA1B9E7C27}" srcOrd="6" destOrd="0" presId="urn:microsoft.com/office/officeart/2005/8/layout/radial6"/>
    <dgm:cxn modelId="{B780EB36-0564-4A21-B6F6-13A1BDD0B41E}" type="presParOf" srcId="{B7F4735F-6EA7-49B4-899C-F311A9E0B2A2}" destId="{FFD7FA97-F812-44A1-9631-DDE8B26B7B7A}" srcOrd="7" destOrd="0" presId="urn:microsoft.com/office/officeart/2005/8/layout/radial6"/>
    <dgm:cxn modelId="{4C828349-38D6-4C80-A8D9-50C3BCB16B05}" type="presParOf" srcId="{B7F4735F-6EA7-49B4-899C-F311A9E0B2A2}" destId="{6DC95209-FA18-4F74-A01C-5AE0EDD44BAD}" srcOrd="8" destOrd="0" presId="urn:microsoft.com/office/officeart/2005/8/layout/radial6"/>
    <dgm:cxn modelId="{0DC88773-E28B-4AEC-8B40-92D70B799C29}" type="presParOf" srcId="{B7F4735F-6EA7-49B4-899C-F311A9E0B2A2}" destId="{45E7C770-75BF-4A12-A8B4-513165B99310}" srcOrd="9" destOrd="0" presId="urn:microsoft.com/office/officeart/2005/8/layout/radial6"/>
    <dgm:cxn modelId="{719097B1-0D6B-42FB-A004-5C086C3BEC87}" type="presParOf" srcId="{B7F4735F-6EA7-49B4-899C-F311A9E0B2A2}" destId="{8BAFBFE4-9AC3-4939-AF41-F8EBDA8E0FC1}" srcOrd="10" destOrd="0" presId="urn:microsoft.com/office/officeart/2005/8/layout/radial6"/>
    <dgm:cxn modelId="{6593A2DC-8D3F-4BFC-8287-95C2271ED38F}" type="presParOf" srcId="{B7F4735F-6EA7-49B4-899C-F311A9E0B2A2}" destId="{FD8FD362-2158-4080-ADCC-D6823351D4A1}" srcOrd="11" destOrd="0" presId="urn:microsoft.com/office/officeart/2005/8/layout/radial6"/>
    <dgm:cxn modelId="{DA7315BE-DE6D-4E48-83D6-6ADDF75F03C6}" type="presParOf" srcId="{B7F4735F-6EA7-49B4-899C-F311A9E0B2A2}" destId="{FA8BC0B2-925D-42AF-B37F-22210FCBFDE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552CB-C3DE-4748-8079-2831CAFED3A2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BE936C-E0B1-4D94-8F24-2B83803AEF9F}">
      <dgm:prSet phldrT="[Text]"/>
      <dgm:spPr/>
      <dgm:t>
        <a:bodyPr/>
        <a:lstStyle/>
        <a:p>
          <a:r>
            <a:rPr lang="en-US" dirty="0" smtClean="0"/>
            <a:t>CEO of StartEngine</a:t>
          </a:r>
        </a:p>
        <a:p>
          <a:r>
            <a:rPr lang="en-US" dirty="0" smtClean="0"/>
            <a:t>$60k/year</a:t>
          </a:r>
          <a:endParaRPr lang="en-US" dirty="0"/>
        </a:p>
      </dgm:t>
    </dgm:pt>
    <dgm:pt modelId="{103D153B-2538-44DD-874D-815EB7CE5F04}" type="parTrans" cxnId="{B4A24110-5D53-41B8-80A7-1616A7220855}">
      <dgm:prSet/>
      <dgm:spPr/>
      <dgm:t>
        <a:bodyPr/>
        <a:lstStyle/>
        <a:p>
          <a:endParaRPr lang="en-US"/>
        </a:p>
      </dgm:t>
    </dgm:pt>
    <dgm:pt modelId="{6799235D-F304-4F65-A690-60498E901C9A}" type="sibTrans" cxnId="{B4A24110-5D53-41B8-80A7-1616A7220855}">
      <dgm:prSet/>
      <dgm:spPr/>
      <dgm:t>
        <a:bodyPr/>
        <a:lstStyle/>
        <a:p>
          <a:endParaRPr lang="en-US"/>
        </a:p>
      </dgm:t>
    </dgm:pt>
    <dgm:pt modelId="{83D9F687-9DA9-42F4-8D14-24174BDEFAE2}">
      <dgm:prSet phldrT="[Text]"/>
      <dgm:spPr/>
      <dgm:t>
        <a:bodyPr/>
        <a:lstStyle/>
        <a:p>
          <a:r>
            <a:rPr lang="en-US" dirty="0" smtClean="0"/>
            <a:t>CEO of law firm</a:t>
          </a:r>
        </a:p>
        <a:p>
          <a:r>
            <a:rPr lang="en-US" dirty="0" smtClean="0"/>
            <a:t>$240k/year</a:t>
          </a:r>
          <a:endParaRPr lang="en-US" dirty="0"/>
        </a:p>
      </dgm:t>
    </dgm:pt>
    <dgm:pt modelId="{D6462131-C24D-4FFB-BF86-3729331DE4D8}" type="parTrans" cxnId="{14CE48F8-3033-4320-8E2C-A1455C4B4289}">
      <dgm:prSet/>
      <dgm:spPr/>
      <dgm:t>
        <a:bodyPr/>
        <a:lstStyle/>
        <a:p>
          <a:endParaRPr lang="en-US"/>
        </a:p>
      </dgm:t>
    </dgm:pt>
    <dgm:pt modelId="{4DF0029C-566B-495E-82DA-F6D0FEF2F06A}" type="sibTrans" cxnId="{14CE48F8-3033-4320-8E2C-A1455C4B4289}">
      <dgm:prSet/>
      <dgm:spPr/>
      <dgm:t>
        <a:bodyPr/>
        <a:lstStyle/>
        <a:p>
          <a:endParaRPr lang="en-US"/>
        </a:p>
      </dgm:t>
    </dgm:pt>
    <dgm:pt modelId="{3DDD2868-32EA-4C5D-BDB6-19E46529BCEA}">
      <dgm:prSet phldrT="[Text]"/>
      <dgm:spPr/>
      <dgm:t>
        <a:bodyPr/>
        <a:lstStyle/>
        <a:p>
          <a:r>
            <a:rPr lang="en-US" dirty="0" smtClean="0"/>
            <a:t>Car Salesman</a:t>
          </a:r>
        </a:p>
        <a:p>
          <a:r>
            <a:rPr lang="en-US" dirty="0" smtClean="0"/>
            <a:t>$5/hour</a:t>
          </a:r>
          <a:endParaRPr lang="en-US" dirty="0"/>
        </a:p>
      </dgm:t>
    </dgm:pt>
    <dgm:pt modelId="{9C3BE899-412C-4F21-9FE3-B8CD5CB55B74}" type="parTrans" cxnId="{C6365CFF-1423-4F8A-92D3-7C6F113477D1}">
      <dgm:prSet/>
      <dgm:spPr/>
      <dgm:t>
        <a:bodyPr/>
        <a:lstStyle/>
        <a:p>
          <a:endParaRPr lang="en-US"/>
        </a:p>
      </dgm:t>
    </dgm:pt>
    <dgm:pt modelId="{98E860F6-137E-4F38-ABAB-3407817523C3}" type="sibTrans" cxnId="{C6365CFF-1423-4F8A-92D3-7C6F113477D1}">
      <dgm:prSet/>
      <dgm:spPr/>
      <dgm:t>
        <a:bodyPr/>
        <a:lstStyle/>
        <a:p>
          <a:endParaRPr lang="en-US"/>
        </a:p>
      </dgm:t>
    </dgm:pt>
    <dgm:pt modelId="{6AC99C86-CBD3-4E84-97DC-EB6E0BC28CC6}">
      <dgm:prSet phldrT="[Text]"/>
      <dgm:spPr/>
      <dgm:t>
        <a:bodyPr/>
        <a:lstStyle/>
        <a:p>
          <a:r>
            <a:rPr lang="en-US" dirty="0" smtClean="0"/>
            <a:t>Dishwasher</a:t>
          </a:r>
        </a:p>
        <a:p>
          <a:r>
            <a:rPr lang="en-US" dirty="0" smtClean="0"/>
            <a:t>$1.85/hour</a:t>
          </a:r>
          <a:endParaRPr lang="en-US" dirty="0"/>
        </a:p>
      </dgm:t>
    </dgm:pt>
    <dgm:pt modelId="{D4F4BE75-6BE0-4470-B040-F6DC94613080}" type="parTrans" cxnId="{9E796EEA-95C0-4052-932A-3D09D44F71D1}">
      <dgm:prSet/>
      <dgm:spPr/>
      <dgm:t>
        <a:bodyPr/>
        <a:lstStyle/>
        <a:p>
          <a:endParaRPr lang="en-US"/>
        </a:p>
      </dgm:t>
    </dgm:pt>
    <dgm:pt modelId="{D50E2B80-2BFA-4ABF-AF16-BA37BC9EFC0A}" type="sibTrans" cxnId="{9E796EEA-95C0-4052-932A-3D09D44F71D1}">
      <dgm:prSet/>
      <dgm:spPr/>
      <dgm:t>
        <a:bodyPr/>
        <a:lstStyle/>
        <a:p>
          <a:endParaRPr lang="en-US"/>
        </a:p>
      </dgm:t>
    </dgm:pt>
    <dgm:pt modelId="{B68FDB90-5246-40EA-B6E8-D89223EF4A5D}" type="pres">
      <dgm:prSet presAssocID="{920552CB-C3DE-4748-8079-2831CAFED3A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202F08-D422-409B-9CCC-215963A07691}" type="pres">
      <dgm:prSet presAssocID="{920552CB-C3DE-4748-8079-2831CAFED3A2}" presName="comp1" presStyleCnt="0"/>
      <dgm:spPr/>
    </dgm:pt>
    <dgm:pt modelId="{280D03B2-5124-4FFE-B2EA-9D0C5DF14AE3}" type="pres">
      <dgm:prSet presAssocID="{920552CB-C3DE-4748-8079-2831CAFED3A2}" presName="circle1" presStyleLbl="node1" presStyleIdx="0" presStyleCnt="4"/>
      <dgm:spPr/>
      <dgm:t>
        <a:bodyPr/>
        <a:lstStyle/>
        <a:p>
          <a:endParaRPr lang="en-US"/>
        </a:p>
      </dgm:t>
    </dgm:pt>
    <dgm:pt modelId="{95DE5207-025A-425E-B3D3-E91D76216FF8}" type="pres">
      <dgm:prSet presAssocID="{920552CB-C3DE-4748-8079-2831CAFED3A2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9EDDC0-0E95-4F7C-8BD4-F0A9DFDC5429}" type="pres">
      <dgm:prSet presAssocID="{920552CB-C3DE-4748-8079-2831CAFED3A2}" presName="comp2" presStyleCnt="0"/>
      <dgm:spPr/>
    </dgm:pt>
    <dgm:pt modelId="{82F6B587-BE75-4509-BA53-DBC19D7C7903}" type="pres">
      <dgm:prSet presAssocID="{920552CB-C3DE-4748-8079-2831CAFED3A2}" presName="circle2" presStyleLbl="node1" presStyleIdx="1" presStyleCnt="4"/>
      <dgm:spPr/>
      <dgm:t>
        <a:bodyPr/>
        <a:lstStyle/>
        <a:p>
          <a:endParaRPr lang="en-US"/>
        </a:p>
      </dgm:t>
    </dgm:pt>
    <dgm:pt modelId="{96334835-36AC-42F9-BFE0-8702FD97F429}" type="pres">
      <dgm:prSet presAssocID="{920552CB-C3DE-4748-8079-2831CAFED3A2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232A9-0E2C-4EBD-BC2B-04B7B0EBC6C4}" type="pres">
      <dgm:prSet presAssocID="{920552CB-C3DE-4748-8079-2831CAFED3A2}" presName="comp3" presStyleCnt="0"/>
      <dgm:spPr/>
    </dgm:pt>
    <dgm:pt modelId="{7B201D4F-3ABB-4AA0-9DD1-4E34C1C24790}" type="pres">
      <dgm:prSet presAssocID="{920552CB-C3DE-4748-8079-2831CAFED3A2}" presName="circle3" presStyleLbl="node1" presStyleIdx="2" presStyleCnt="4"/>
      <dgm:spPr/>
      <dgm:t>
        <a:bodyPr/>
        <a:lstStyle/>
        <a:p>
          <a:endParaRPr lang="en-US"/>
        </a:p>
      </dgm:t>
    </dgm:pt>
    <dgm:pt modelId="{65173B94-3E04-4778-9AA5-85512EAA6E5C}" type="pres">
      <dgm:prSet presAssocID="{920552CB-C3DE-4748-8079-2831CAFED3A2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E0B7E8-DF5E-4977-9086-B4D4B8AEAFAE}" type="pres">
      <dgm:prSet presAssocID="{920552CB-C3DE-4748-8079-2831CAFED3A2}" presName="comp4" presStyleCnt="0"/>
      <dgm:spPr/>
    </dgm:pt>
    <dgm:pt modelId="{5B04C7D4-0C66-40B7-99AF-6C0E5E463AEB}" type="pres">
      <dgm:prSet presAssocID="{920552CB-C3DE-4748-8079-2831CAFED3A2}" presName="circle4" presStyleLbl="node1" presStyleIdx="3" presStyleCnt="4"/>
      <dgm:spPr/>
      <dgm:t>
        <a:bodyPr/>
        <a:lstStyle/>
        <a:p>
          <a:endParaRPr lang="en-US"/>
        </a:p>
      </dgm:t>
    </dgm:pt>
    <dgm:pt modelId="{138BC12D-E79A-46F1-9873-0ECF244904FC}" type="pres">
      <dgm:prSet presAssocID="{920552CB-C3DE-4748-8079-2831CAFED3A2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858E6A-782A-4551-BEAF-0B02E17360AB}" type="presOf" srcId="{6AC99C86-CBD3-4E84-97DC-EB6E0BC28CC6}" destId="{5B04C7D4-0C66-40B7-99AF-6C0E5E463AEB}" srcOrd="0" destOrd="0" presId="urn:microsoft.com/office/officeart/2005/8/layout/venn2"/>
    <dgm:cxn modelId="{19602AF9-66B3-4124-B684-677B49280F7D}" type="presOf" srcId="{83D9F687-9DA9-42F4-8D14-24174BDEFAE2}" destId="{96334835-36AC-42F9-BFE0-8702FD97F429}" srcOrd="1" destOrd="0" presId="urn:microsoft.com/office/officeart/2005/8/layout/venn2"/>
    <dgm:cxn modelId="{9E796EEA-95C0-4052-932A-3D09D44F71D1}" srcId="{920552CB-C3DE-4748-8079-2831CAFED3A2}" destId="{6AC99C86-CBD3-4E84-97DC-EB6E0BC28CC6}" srcOrd="3" destOrd="0" parTransId="{D4F4BE75-6BE0-4470-B040-F6DC94613080}" sibTransId="{D50E2B80-2BFA-4ABF-AF16-BA37BC9EFC0A}"/>
    <dgm:cxn modelId="{60039824-EFA0-43CA-B3C3-17865D67F8EA}" type="presOf" srcId="{3DDD2868-32EA-4C5D-BDB6-19E46529BCEA}" destId="{7B201D4F-3ABB-4AA0-9DD1-4E34C1C24790}" srcOrd="0" destOrd="0" presId="urn:microsoft.com/office/officeart/2005/8/layout/venn2"/>
    <dgm:cxn modelId="{D14C4A3F-4729-442E-B508-1195EC25D650}" type="presOf" srcId="{04BE936C-E0B1-4D94-8F24-2B83803AEF9F}" destId="{95DE5207-025A-425E-B3D3-E91D76216FF8}" srcOrd="1" destOrd="0" presId="urn:microsoft.com/office/officeart/2005/8/layout/venn2"/>
    <dgm:cxn modelId="{DFF80984-E0E8-4A39-A2C4-683B97D495E1}" type="presOf" srcId="{6AC99C86-CBD3-4E84-97DC-EB6E0BC28CC6}" destId="{138BC12D-E79A-46F1-9873-0ECF244904FC}" srcOrd="1" destOrd="0" presId="urn:microsoft.com/office/officeart/2005/8/layout/venn2"/>
    <dgm:cxn modelId="{16D9D894-FA0A-4C33-8CE6-72E3496BD4FE}" type="presOf" srcId="{920552CB-C3DE-4748-8079-2831CAFED3A2}" destId="{B68FDB90-5246-40EA-B6E8-D89223EF4A5D}" srcOrd="0" destOrd="0" presId="urn:microsoft.com/office/officeart/2005/8/layout/venn2"/>
    <dgm:cxn modelId="{06FDBCFC-6CAF-4BB8-88CE-133B6033DD9C}" type="presOf" srcId="{04BE936C-E0B1-4D94-8F24-2B83803AEF9F}" destId="{280D03B2-5124-4FFE-B2EA-9D0C5DF14AE3}" srcOrd="0" destOrd="0" presId="urn:microsoft.com/office/officeart/2005/8/layout/venn2"/>
    <dgm:cxn modelId="{2A11669C-5BCF-4943-8E2F-F54AEADD5FF6}" type="presOf" srcId="{3DDD2868-32EA-4C5D-BDB6-19E46529BCEA}" destId="{65173B94-3E04-4778-9AA5-85512EAA6E5C}" srcOrd="1" destOrd="0" presId="urn:microsoft.com/office/officeart/2005/8/layout/venn2"/>
    <dgm:cxn modelId="{F2924DF5-3E0D-4798-9433-09ED9702A3A2}" type="presOf" srcId="{83D9F687-9DA9-42F4-8D14-24174BDEFAE2}" destId="{82F6B587-BE75-4509-BA53-DBC19D7C7903}" srcOrd="0" destOrd="0" presId="urn:microsoft.com/office/officeart/2005/8/layout/venn2"/>
    <dgm:cxn modelId="{C6365CFF-1423-4F8A-92D3-7C6F113477D1}" srcId="{920552CB-C3DE-4748-8079-2831CAFED3A2}" destId="{3DDD2868-32EA-4C5D-BDB6-19E46529BCEA}" srcOrd="2" destOrd="0" parTransId="{9C3BE899-412C-4F21-9FE3-B8CD5CB55B74}" sibTransId="{98E860F6-137E-4F38-ABAB-3407817523C3}"/>
    <dgm:cxn modelId="{14CE48F8-3033-4320-8E2C-A1455C4B4289}" srcId="{920552CB-C3DE-4748-8079-2831CAFED3A2}" destId="{83D9F687-9DA9-42F4-8D14-24174BDEFAE2}" srcOrd="1" destOrd="0" parTransId="{D6462131-C24D-4FFB-BF86-3729331DE4D8}" sibTransId="{4DF0029C-566B-495E-82DA-F6D0FEF2F06A}"/>
    <dgm:cxn modelId="{B4A24110-5D53-41B8-80A7-1616A7220855}" srcId="{920552CB-C3DE-4748-8079-2831CAFED3A2}" destId="{04BE936C-E0B1-4D94-8F24-2B83803AEF9F}" srcOrd="0" destOrd="0" parTransId="{103D153B-2538-44DD-874D-815EB7CE5F04}" sibTransId="{6799235D-F304-4F65-A690-60498E901C9A}"/>
    <dgm:cxn modelId="{DD2463B7-E78B-4DE3-9486-BF791773601F}" type="presParOf" srcId="{B68FDB90-5246-40EA-B6E8-D89223EF4A5D}" destId="{F6202F08-D422-409B-9CCC-215963A07691}" srcOrd="0" destOrd="0" presId="urn:microsoft.com/office/officeart/2005/8/layout/venn2"/>
    <dgm:cxn modelId="{A35711B8-26DB-412E-BBB7-FA1A1E8A8E91}" type="presParOf" srcId="{F6202F08-D422-409B-9CCC-215963A07691}" destId="{280D03B2-5124-4FFE-B2EA-9D0C5DF14AE3}" srcOrd="0" destOrd="0" presId="urn:microsoft.com/office/officeart/2005/8/layout/venn2"/>
    <dgm:cxn modelId="{8398B7F0-4D33-4163-B6A8-862342AD6A91}" type="presParOf" srcId="{F6202F08-D422-409B-9CCC-215963A07691}" destId="{95DE5207-025A-425E-B3D3-E91D76216FF8}" srcOrd="1" destOrd="0" presId="urn:microsoft.com/office/officeart/2005/8/layout/venn2"/>
    <dgm:cxn modelId="{89FB051A-11DD-4C49-B0F2-0ED2B75DD94D}" type="presParOf" srcId="{B68FDB90-5246-40EA-B6E8-D89223EF4A5D}" destId="{D09EDDC0-0E95-4F7C-8BD4-F0A9DFDC5429}" srcOrd="1" destOrd="0" presId="urn:microsoft.com/office/officeart/2005/8/layout/venn2"/>
    <dgm:cxn modelId="{57E75339-7164-46DC-950E-CAEA6FEC9B61}" type="presParOf" srcId="{D09EDDC0-0E95-4F7C-8BD4-F0A9DFDC5429}" destId="{82F6B587-BE75-4509-BA53-DBC19D7C7903}" srcOrd="0" destOrd="0" presId="urn:microsoft.com/office/officeart/2005/8/layout/venn2"/>
    <dgm:cxn modelId="{363049A4-0880-4834-B0E6-24DD7E8CFF77}" type="presParOf" srcId="{D09EDDC0-0E95-4F7C-8BD4-F0A9DFDC5429}" destId="{96334835-36AC-42F9-BFE0-8702FD97F429}" srcOrd="1" destOrd="0" presId="urn:microsoft.com/office/officeart/2005/8/layout/venn2"/>
    <dgm:cxn modelId="{67D85546-066C-46EF-8D2A-B416A92E699F}" type="presParOf" srcId="{B68FDB90-5246-40EA-B6E8-D89223EF4A5D}" destId="{696232A9-0E2C-4EBD-BC2B-04B7B0EBC6C4}" srcOrd="2" destOrd="0" presId="urn:microsoft.com/office/officeart/2005/8/layout/venn2"/>
    <dgm:cxn modelId="{EFCF62F4-B1BF-420F-AF54-2118D192AF87}" type="presParOf" srcId="{696232A9-0E2C-4EBD-BC2B-04B7B0EBC6C4}" destId="{7B201D4F-3ABB-4AA0-9DD1-4E34C1C24790}" srcOrd="0" destOrd="0" presId="urn:microsoft.com/office/officeart/2005/8/layout/venn2"/>
    <dgm:cxn modelId="{ECA93479-E4A5-4D56-8542-1DE24BBE4912}" type="presParOf" srcId="{696232A9-0E2C-4EBD-BC2B-04B7B0EBC6C4}" destId="{65173B94-3E04-4778-9AA5-85512EAA6E5C}" srcOrd="1" destOrd="0" presId="urn:microsoft.com/office/officeart/2005/8/layout/venn2"/>
    <dgm:cxn modelId="{787FDD3B-6DE6-422C-8503-CC37597A5C96}" type="presParOf" srcId="{B68FDB90-5246-40EA-B6E8-D89223EF4A5D}" destId="{D5E0B7E8-DF5E-4977-9086-B4D4B8AEAFAE}" srcOrd="3" destOrd="0" presId="urn:microsoft.com/office/officeart/2005/8/layout/venn2"/>
    <dgm:cxn modelId="{3DDF9D56-BF02-43C9-9ABD-B9919355937D}" type="presParOf" srcId="{D5E0B7E8-DF5E-4977-9086-B4D4B8AEAFAE}" destId="{5B04C7D4-0C66-40B7-99AF-6C0E5E463AEB}" srcOrd="0" destOrd="0" presId="urn:microsoft.com/office/officeart/2005/8/layout/venn2"/>
    <dgm:cxn modelId="{8C6E131C-0E59-46CC-B84E-165EA1603B59}" type="presParOf" srcId="{D5E0B7E8-DF5E-4977-9086-B4D4B8AEAFAE}" destId="{138BC12D-E79A-46F1-9873-0ECF244904F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6057C-B937-4C17-83EE-1379B4801F9C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2F73F-5400-4144-A148-7E71A76C9D2B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68D23-3AB8-4644-A50C-B4DD7234616D}">
      <dsp:nvSpPr>
        <dsp:cNvPr id="0" name=""/>
        <dsp:cNvSpPr/>
      </dsp:nvSpPr>
      <dsp:spPr>
        <a:xfrm>
          <a:off x="1507845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 started as a dishwasher</a:t>
          </a:r>
          <a:endParaRPr lang="en-US" sz="2500" kern="1200" dirty="0"/>
        </a:p>
      </dsp:txBody>
      <dsp:txXfrm>
        <a:off x="1507845" y="3217959"/>
        <a:ext cx="1687279" cy="1308003"/>
      </dsp:txXfrm>
    </dsp:sp>
    <dsp:sp modelId="{C32D6E46-C84D-4CB3-B9D2-8FF45C5B7479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A3DA7-A1F8-4D90-8743-641E5C504B9D}">
      <dsp:nvSpPr>
        <dsp:cNvPr id="0" name=""/>
        <dsp:cNvSpPr/>
      </dsp:nvSpPr>
      <dsp:spPr>
        <a:xfrm>
          <a:off x="3245815" y="2063839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 started my own law firm</a:t>
          </a:r>
          <a:endParaRPr lang="en-US" sz="2500" kern="1200" dirty="0"/>
        </a:p>
      </dsp:txBody>
      <dsp:txXfrm>
        <a:off x="3245815" y="2063839"/>
        <a:ext cx="1737969" cy="2462123"/>
      </dsp:txXfrm>
    </dsp:sp>
    <dsp:sp modelId="{EA92077A-70E6-4C4C-A836-EA56EC69D16A}">
      <dsp:nvSpPr>
        <dsp:cNvPr id="0" name=""/>
        <dsp:cNvSpPr/>
      </dsp:nvSpPr>
      <dsp:spPr>
        <a:xfrm>
          <a:off x="5074304" y="1145068"/>
          <a:ext cx="470700" cy="4707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67309-CB33-4035-BF41-24F82CD4A52A}">
      <dsp:nvSpPr>
        <dsp:cNvPr id="0" name=""/>
        <dsp:cNvSpPr/>
      </dsp:nvSpPr>
      <dsp:spPr>
        <a:xfrm>
          <a:off x="5309654" y="1380418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 am now the CEO of StartEngine</a:t>
          </a:r>
          <a:endParaRPr lang="en-US" sz="2500" kern="1200" dirty="0"/>
        </a:p>
      </dsp:txBody>
      <dsp:txXfrm>
        <a:off x="5309654" y="1380418"/>
        <a:ext cx="1737969" cy="3145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BC0B2-925D-42AF-B37F-22210FCBFDED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7C770-75BF-4A12-A8B4-513165B99310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E53A5-7A34-487C-A6F7-14CA1B9E7C27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7E7F0-0E3B-4693-A36E-5C131675CA3C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66E2B-110E-493A-8A8B-4A625467E8AF}">
      <dsp:nvSpPr>
        <dsp:cNvPr id="0" name=""/>
        <dsp:cNvSpPr/>
      </dsp:nvSpPr>
      <dsp:spPr>
        <a:xfrm>
          <a:off x="3313137" y="1461318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CEO OF StartEngine Crowdfunding</a:t>
          </a:r>
          <a:endParaRPr lang="en-US" sz="1500" kern="1200" dirty="0"/>
        </a:p>
      </dsp:txBody>
      <dsp:txXfrm>
        <a:off x="3547939" y="1696120"/>
        <a:ext cx="1133721" cy="1133721"/>
      </dsp:txXfrm>
    </dsp:sp>
    <dsp:sp modelId="{D9D4D7BA-BA6D-4356-875A-E65D17B87A66}">
      <dsp:nvSpPr>
        <dsp:cNvPr id="0" name=""/>
        <dsp:cNvSpPr/>
      </dsp:nvSpPr>
      <dsp:spPr>
        <a:xfrm>
          <a:off x="3553636" y="1079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StartEngine is  a tech accelerator</a:t>
          </a:r>
          <a:endParaRPr lang="en-US" sz="1000" kern="1200" dirty="0"/>
        </a:p>
      </dsp:txBody>
      <dsp:txXfrm>
        <a:off x="3717997" y="165440"/>
        <a:ext cx="793605" cy="793605"/>
      </dsp:txXfrm>
    </dsp:sp>
    <dsp:sp modelId="{008CD76D-B43E-4EBF-81AA-AEB4E66BE8A8}">
      <dsp:nvSpPr>
        <dsp:cNvPr id="0" name=""/>
        <dsp:cNvSpPr/>
      </dsp:nvSpPr>
      <dsp:spPr>
        <a:xfrm>
          <a:off x="5254373" y="1701817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StartEngine is a startup</a:t>
          </a:r>
          <a:endParaRPr lang="en-US" sz="1000" kern="1200" dirty="0"/>
        </a:p>
      </dsp:txBody>
      <dsp:txXfrm>
        <a:off x="5418734" y="1866178"/>
        <a:ext cx="793605" cy="793605"/>
      </dsp:txXfrm>
    </dsp:sp>
    <dsp:sp modelId="{FFD7FA97-F812-44A1-9631-DDE8B26B7B7A}">
      <dsp:nvSpPr>
        <dsp:cNvPr id="0" name=""/>
        <dsp:cNvSpPr/>
      </dsp:nvSpPr>
      <dsp:spPr>
        <a:xfrm>
          <a:off x="3553636" y="3402555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StartEngine is located in Santa Monica</a:t>
          </a:r>
          <a:endParaRPr lang="en-US" sz="1000" kern="1200" dirty="0"/>
        </a:p>
      </dsp:txBody>
      <dsp:txXfrm>
        <a:off x="3717997" y="3566916"/>
        <a:ext cx="793605" cy="793605"/>
      </dsp:txXfrm>
    </dsp:sp>
    <dsp:sp modelId="{8BAFBFE4-9AC3-4939-AF41-F8EBDA8E0FC1}">
      <dsp:nvSpPr>
        <dsp:cNvPr id="0" name=""/>
        <dsp:cNvSpPr/>
      </dsp:nvSpPr>
      <dsp:spPr>
        <a:xfrm>
          <a:off x="1852898" y="1701817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StartEngine has a crowdfunding platform</a:t>
          </a:r>
          <a:endParaRPr lang="en-US" sz="1000" kern="1200" dirty="0"/>
        </a:p>
      </dsp:txBody>
      <dsp:txXfrm>
        <a:off x="2017259" y="1866178"/>
        <a:ext cx="793605" cy="793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D03B2-5124-4FFE-B2EA-9D0C5DF14AE3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CEO of StartEngine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$60k/year</a:t>
          </a:r>
          <a:endParaRPr lang="en-US" sz="1100" kern="1200" dirty="0"/>
        </a:p>
      </dsp:txBody>
      <dsp:txXfrm>
        <a:off x="3482070" y="226298"/>
        <a:ext cx="1265459" cy="678894"/>
      </dsp:txXfrm>
    </dsp:sp>
    <dsp:sp modelId="{82F6B587-BE75-4509-BA53-DBC19D7C7903}">
      <dsp:nvSpPr>
        <dsp:cNvPr id="0" name=""/>
        <dsp:cNvSpPr/>
      </dsp:nvSpPr>
      <dsp:spPr>
        <a:xfrm>
          <a:off x="2304414" y="905192"/>
          <a:ext cx="3620770" cy="3620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CEO of law firm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$240k/year</a:t>
          </a:r>
          <a:endParaRPr lang="en-US" sz="1100" kern="1200" dirty="0"/>
        </a:p>
      </dsp:txBody>
      <dsp:txXfrm>
        <a:off x="3482070" y="1122438"/>
        <a:ext cx="1265459" cy="651738"/>
      </dsp:txXfrm>
    </dsp:sp>
    <dsp:sp modelId="{7B201D4F-3ABB-4AA0-9DD1-4E34C1C24790}">
      <dsp:nvSpPr>
        <dsp:cNvPr id="0" name=""/>
        <dsp:cNvSpPr/>
      </dsp:nvSpPr>
      <dsp:spPr>
        <a:xfrm>
          <a:off x="2757011" y="1810385"/>
          <a:ext cx="2715577" cy="27155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Car Salesman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$5/hour</a:t>
          </a:r>
          <a:endParaRPr lang="en-US" sz="1100" kern="1200" dirty="0"/>
        </a:p>
      </dsp:txBody>
      <dsp:txXfrm>
        <a:off x="3482070" y="2014053"/>
        <a:ext cx="1265459" cy="611005"/>
      </dsp:txXfrm>
    </dsp:sp>
    <dsp:sp modelId="{5B04C7D4-0C66-40B7-99AF-6C0E5E463AEB}">
      <dsp:nvSpPr>
        <dsp:cNvPr id="0" name=""/>
        <dsp:cNvSpPr/>
      </dsp:nvSpPr>
      <dsp:spPr>
        <a:xfrm>
          <a:off x="3209607" y="2715577"/>
          <a:ext cx="1810385" cy="181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Dishwasher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$1.85/hour</a:t>
          </a:r>
          <a:endParaRPr lang="en-US" sz="1100" kern="1200" dirty="0"/>
        </a:p>
      </dsp:txBody>
      <dsp:txXfrm>
        <a:off x="3474732" y="3168174"/>
        <a:ext cx="1280135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0AA8B-C0B0-49DC-A79B-CAEEBBCE26C0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29F3F-0E87-40EC-BFBE-C0725E033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5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may use this chart to describe your journey to the current career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41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this graph</a:t>
            </a:r>
            <a:r>
              <a:rPr lang="en-US" baseline="0" dirty="0" smtClean="0"/>
              <a:t> to give more description of your role specifically (responsibilities, typical work week, direct reports,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989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this graph to show general compensation ranges for people in various roles in your company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9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E295D2-AE44-4374-A884-1A794EA1BC3F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665" y="1295400"/>
            <a:ext cx="9144000" cy="2895601"/>
          </a:xfrm>
        </p:spPr>
        <p:txBody>
          <a:bodyPr/>
          <a:lstStyle/>
          <a:p>
            <a:r>
              <a:rPr lang="en-US" sz="7200" dirty="0" smtClean="0">
                <a:latin typeface="Bauhaus 93" pitchFamily="82" charset="0"/>
              </a:rPr>
              <a:t>YBA GUEST </a:t>
            </a:r>
            <a:br>
              <a:rPr lang="en-US" sz="7200" dirty="0" smtClean="0">
                <a:latin typeface="Bauhaus 93" pitchFamily="82" charset="0"/>
              </a:rPr>
            </a:br>
            <a:r>
              <a:rPr lang="en-US" sz="7200" dirty="0" smtClean="0">
                <a:latin typeface="Bauhaus 93" pitchFamily="82" charset="0"/>
              </a:rPr>
              <a:t>RON MILLER</a:t>
            </a:r>
            <a:endParaRPr lang="en-US" sz="72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6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609600"/>
          </a:xfrm>
        </p:spPr>
        <p:txBody>
          <a:bodyPr/>
          <a:lstStyle/>
          <a:p>
            <a:r>
              <a:rPr lang="en-US" dirty="0" smtClean="0"/>
              <a:t>Activities/Athletics in College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981200"/>
            <a:ext cx="4041775" cy="609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Jobs I worked while in College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2590800"/>
            <a:ext cx="4041648" cy="3913632"/>
          </a:xfrm>
        </p:spPr>
        <p:txBody>
          <a:bodyPr/>
          <a:lstStyle/>
          <a:p>
            <a:r>
              <a:rPr lang="en-US" dirty="0" smtClean="0"/>
              <a:t>I was the president of my fraternity</a:t>
            </a:r>
          </a:p>
          <a:p>
            <a:r>
              <a:rPr lang="en-US" dirty="0" smtClean="0"/>
              <a:t>I was involved in the student chapter of the marketing association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8200" y="2590800"/>
            <a:ext cx="4041648" cy="3913187"/>
          </a:xfrm>
        </p:spPr>
        <p:txBody>
          <a:bodyPr/>
          <a:lstStyle/>
          <a:p>
            <a:r>
              <a:rPr lang="en-US" dirty="0" smtClean="0"/>
              <a:t>I had my own window washing business</a:t>
            </a:r>
          </a:p>
          <a:p>
            <a:r>
              <a:rPr lang="en-US" dirty="0" smtClean="0"/>
              <a:t>I bought and sold old houses</a:t>
            </a:r>
          </a:p>
          <a:p>
            <a:r>
              <a:rPr lang="en-US" dirty="0" smtClean="0"/>
              <a:t>I sold T-Shirts</a:t>
            </a:r>
          </a:p>
          <a:p>
            <a:r>
              <a:rPr lang="en-US" dirty="0" smtClean="0"/>
              <a:t>I bought and sold cars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College or </a:t>
            </a:r>
            <a:br>
              <a:rPr lang="en-US" dirty="0" smtClean="0">
                <a:latin typeface="Bauhaus 93" pitchFamily="82" charset="0"/>
              </a:rPr>
            </a:br>
            <a:r>
              <a:rPr lang="en-US" dirty="0" smtClean="0">
                <a:latin typeface="Bauhaus 93" pitchFamily="82" charset="0"/>
              </a:rPr>
              <a:t>Graduate School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5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Favorite classes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Least favorite classes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None of them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All of them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College or </a:t>
            </a:r>
            <a:br>
              <a:rPr lang="en-US" dirty="0" smtClean="0">
                <a:latin typeface="Bauhaus 93" pitchFamily="82" charset="0"/>
              </a:rPr>
            </a:br>
            <a:r>
              <a:rPr lang="en-US" dirty="0" smtClean="0">
                <a:latin typeface="Bauhaus 93" pitchFamily="82" charset="0"/>
              </a:rPr>
              <a:t>Graduate School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4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Fondest memories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Obstacles or adversity that you had to overcome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None that didn’t involve alcohol, drugs or the police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College or </a:t>
            </a:r>
            <a:br>
              <a:rPr lang="en-US" dirty="0" smtClean="0">
                <a:latin typeface="Bauhaus 93" pitchFamily="82" charset="0"/>
              </a:rPr>
            </a:br>
            <a:r>
              <a:rPr lang="en-US" dirty="0" smtClean="0">
                <a:latin typeface="Bauhaus 93" pitchFamily="82" charset="0"/>
              </a:rPr>
              <a:t>Graduate School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Career Path</a:t>
            </a:r>
            <a:endParaRPr lang="en-US" dirty="0">
              <a:latin typeface="Bauhaus 93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72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244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first Job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worst Job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Washing dishes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I have been fired from every job I have had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Career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1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Some challenges I had to overcome in my career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People and partners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Career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76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0430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Current Role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9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8936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Career Compensation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ACADEMIC EXERCISE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now spend several minutes discussing the day’s academic module and how it is relevant in the ‘real world’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0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QUESTION AND ANSWER</a:t>
            </a:r>
            <a:endParaRPr lang="en-US" dirty="0">
              <a:latin typeface="Bauhaus 93" pitchFamily="82" charset="0"/>
            </a:endParaRPr>
          </a:p>
        </p:txBody>
      </p:sp>
      <p:pic>
        <p:nvPicPr>
          <p:cNvPr id="4098" name="Picture 2" descr="C:\Users\stephen.minix\AppData\Local\Microsoft\Windows\Temporary Internet Files\Content.IE5\H06GTAOS\MC900385446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826" y="1600200"/>
            <a:ext cx="633634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1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INTRODUCTION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name is Ron Miller  and I am 52 years old.</a:t>
            </a:r>
          </a:p>
          <a:p>
            <a:r>
              <a:rPr lang="en-US" dirty="0" smtClean="0"/>
              <a:t>I work for StartEngine </a:t>
            </a:r>
          </a:p>
          <a:p>
            <a:r>
              <a:rPr lang="en-US" dirty="0" smtClean="0"/>
              <a:t>StartEngine </a:t>
            </a:r>
            <a:r>
              <a:rPr lang="en-US" dirty="0"/>
              <a:t>is LA’s </a:t>
            </a:r>
            <a:r>
              <a:rPr lang="en-US" dirty="0" smtClean="0"/>
              <a:t>largest </a:t>
            </a:r>
            <a:r>
              <a:rPr lang="en-US" dirty="0"/>
              <a:t>tech </a:t>
            </a:r>
            <a:r>
              <a:rPr lang="en-US" dirty="0" smtClean="0"/>
              <a:t>accelerator</a:t>
            </a:r>
            <a:endParaRPr lang="en-US" dirty="0"/>
          </a:p>
          <a:p>
            <a:r>
              <a:rPr lang="en-US" dirty="0" smtClean="0"/>
              <a:t>My role at StartEngine is CEO of StartEngine Crowdfunding Inc.</a:t>
            </a:r>
          </a:p>
          <a:p>
            <a:r>
              <a:rPr lang="en-US" dirty="0" smtClean="0"/>
              <a:t>I help </a:t>
            </a:r>
            <a:r>
              <a:rPr lang="en-US" dirty="0"/>
              <a:t>to find, screen and fund new technology related start-ups and build an equity crowdfunding platform company. </a:t>
            </a:r>
          </a:p>
        </p:txBody>
      </p:sp>
    </p:spTree>
    <p:extLst>
      <p:ext uri="{BB962C8B-B14F-4D97-AF65-F5344CB8AC3E}">
        <p14:creationId xmlns:p14="http://schemas.microsoft.com/office/powerpoint/2010/main" val="396578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Bauhaus 93" pitchFamily="82" charset="0"/>
              </a:rPr>
              <a:t>Early</a:t>
            </a:r>
            <a:r>
              <a:rPr lang="en-US" dirty="0" smtClean="0"/>
              <a:t> Years…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962400" y="1828800"/>
            <a:ext cx="4038600" cy="3871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This is a picture of me at age 3.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295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 was born and raised in Detroit, Michigan.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12" name="Content Placeholder 11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55009"/>
            <a:ext cx="3048000" cy="4457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75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916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HIGH SCHOOL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9753"/>
          </a:xfrm>
        </p:spPr>
        <p:txBody>
          <a:bodyPr/>
          <a:lstStyle/>
          <a:p>
            <a:r>
              <a:rPr lang="en-US" dirty="0" smtClean="0"/>
              <a:t>I attended West Bloomfield High School in West Bloomfield, MI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085667">
            <a:off x="6067311" y="540166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00937" y="4630621"/>
            <a:ext cx="2142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 map shot here</a:t>
            </a:r>
            <a:endParaRPr lang="en-US" dirty="0"/>
          </a:p>
        </p:txBody>
      </p:sp>
      <p:pic>
        <p:nvPicPr>
          <p:cNvPr id="1027" name="Picture 3" descr="\\dgiserv\users\mknight\Desktop\map_of_west_bloomfield_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772" y="2743200"/>
            <a:ext cx="4035542" cy="3414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1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199"/>
          </a:xfrm>
        </p:spPr>
        <p:txBody>
          <a:bodyPr>
            <a:normAutofit/>
          </a:bodyPr>
          <a:lstStyle/>
          <a:p>
            <a:r>
              <a:rPr lang="en-US" dirty="0" smtClean="0"/>
              <a:t>As a HS student I was involved in starting my own business. I was also on the tennis team and the debate team.</a:t>
            </a:r>
          </a:p>
          <a:p>
            <a:endParaRPr lang="en-US" dirty="0" smtClean="0"/>
          </a:p>
          <a:p>
            <a:r>
              <a:rPr lang="en-US" dirty="0" smtClean="0"/>
              <a:t>As a HS student I was distracted my entrepreneurial endeavors.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085667">
            <a:off x="6067311" y="540166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4916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HIGH SCHOOL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Things I enjoyed in HS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Things I did not enjoy in 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Nothing</a:t>
            </a:r>
          </a:p>
          <a:p>
            <a:r>
              <a:rPr lang="en-US" dirty="0" smtClean="0"/>
              <a:t>I graduated early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Too much structure</a:t>
            </a:r>
          </a:p>
          <a:p>
            <a:r>
              <a:rPr lang="en-US" dirty="0" smtClean="0"/>
              <a:t>Taught by sitting all day at a desk</a:t>
            </a:r>
          </a:p>
          <a:p>
            <a:r>
              <a:rPr lang="en-US" dirty="0" smtClean="0"/>
              <a:t>Being lectured all day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4916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HIGH SCHOOL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5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Activities/Athletics in HS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Jobs I worked while in 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Tennis</a:t>
            </a:r>
          </a:p>
          <a:p>
            <a:r>
              <a:rPr lang="en-US" dirty="0" smtClean="0"/>
              <a:t>Debate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Dishwasher</a:t>
            </a:r>
          </a:p>
          <a:p>
            <a:r>
              <a:rPr lang="en-US" dirty="0" smtClean="0"/>
              <a:t>Waiter</a:t>
            </a:r>
          </a:p>
          <a:p>
            <a:r>
              <a:rPr lang="en-US" dirty="0" smtClean="0"/>
              <a:t>Service porter at a car dealer</a:t>
            </a:r>
          </a:p>
          <a:p>
            <a:r>
              <a:rPr lang="en-US" dirty="0" smtClean="0"/>
              <a:t>Started business cleaning windows</a:t>
            </a:r>
          </a:p>
          <a:p>
            <a:r>
              <a:rPr lang="en-US" dirty="0" smtClean="0"/>
              <a:t>Sold Fuller Brush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4916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HIGH SCHOOL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76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Fondest memories from HS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Obstacles/Adversity you had to overcome in 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My motorcycle</a:t>
            </a:r>
          </a:p>
          <a:p>
            <a:r>
              <a:rPr lang="en-US" dirty="0" smtClean="0"/>
              <a:t>My car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I came from a broken home</a:t>
            </a:r>
          </a:p>
          <a:p>
            <a:r>
              <a:rPr lang="en-US" dirty="0" smtClean="0"/>
              <a:t>My mom worked full time </a:t>
            </a:r>
          </a:p>
          <a:p>
            <a:r>
              <a:rPr lang="en-US" dirty="0" smtClean="0"/>
              <a:t>My parents were not engaged in my life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4916"/>
            <a:ext cx="8229600" cy="12192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HIGH SCHOOL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9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College or </a:t>
            </a:r>
            <a:br>
              <a:rPr lang="en-US" dirty="0" smtClean="0">
                <a:latin typeface="Bauhaus 93" pitchFamily="82" charset="0"/>
              </a:rPr>
            </a:br>
            <a:r>
              <a:rPr lang="en-US" dirty="0" smtClean="0">
                <a:latin typeface="Bauhaus 93" pitchFamily="82" charset="0"/>
              </a:rPr>
              <a:t>Graduate School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300331"/>
          </a:xfrm>
        </p:spPr>
        <p:txBody>
          <a:bodyPr/>
          <a:lstStyle/>
          <a:p>
            <a:r>
              <a:rPr lang="en-US" dirty="0" smtClean="0"/>
              <a:t>I attended Michigan State University in East Lansing, Michigan and the University of Detroit School of Law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085667">
            <a:off x="6067311" y="540166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\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353</TotalTime>
  <Words>532</Words>
  <Application>Microsoft Office PowerPoint</Application>
  <PresentationFormat>On-screen Show (4:3)</PresentationFormat>
  <Paragraphs>116</Paragraphs>
  <Slides>19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Executive</vt:lpstr>
      <vt:lpstr>YBA GUEST  RON MILLER</vt:lpstr>
      <vt:lpstr>INTRODUCTION</vt:lpstr>
      <vt:lpstr>The Early Years…</vt:lpstr>
      <vt:lpstr>HIGH SCHOOL</vt:lpstr>
      <vt:lpstr>HIGH SCHOOL</vt:lpstr>
      <vt:lpstr>HIGH SCHOOL</vt:lpstr>
      <vt:lpstr>HIGH SCHOOL</vt:lpstr>
      <vt:lpstr>HIGH SCHOOL</vt:lpstr>
      <vt:lpstr>College or  Graduate School</vt:lpstr>
      <vt:lpstr>College or  Graduate School</vt:lpstr>
      <vt:lpstr>College or  Graduate School</vt:lpstr>
      <vt:lpstr>College or  Graduate School</vt:lpstr>
      <vt:lpstr>Career Path</vt:lpstr>
      <vt:lpstr>Career</vt:lpstr>
      <vt:lpstr>Career</vt:lpstr>
      <vt:lpstr>Current Role</vt:lpstr>
      <vt:lpstr>Career Compensation</vt:lpstr>
      <vt:lpstr>ACADEMIC EXERCISE</vt:lpstr>
      <vt:lpstr>QUESTION AND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YBA GUEST RESOURCE TEMPLATE</dc:title>
  <dc:creator>Stephen Minix</dc:creator>
  <cp:lastModifiedBy>Mary Knight</cp:lastModifiedBy>
  <cp:revision>19</cp:revision>
  <dcterms:created xsi:type="dcterms:W3CDTF">2013-01-02T21:12:08Z</dcterms:created>
  <dcterms:modified xsi:type="dcterms:W3CDTF">2015-01-20T16:48:28Z</dcterms:modified>
</cp:coreProperties>
</file>