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00000"/>
      </a:lnSpc>
      <a:spcBef>
        <a:spcPts val="1900"/>
      </a:spcBef>
      <a:spcAft>
        <a:spcPts val="0"/>
      </a:spcAft>
      <a:buClrTx/>
      <a:buSzTx/>
      <a:buFontTx/>
      <a:buNone/>
      <a:tabLst/>
      <a:defRPr kumimoji="0" sz="3800" b="0" i="1" u="none" strike="noStrike" cap="none" spc="3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1pPr>
    <a:lvl2pPr marL="0" marR="0" indent="228600" algn="l" defTabSz="821531" rtl="0" fontAlgn="auto" latinLnBrk="0" hangingPunct="0">
      <a:lnSpc>
        <a:spcPct val="100000"/>
      </a:lnSpc>
      <a:spcBef>
        <a:spcPts val="1900"/>
      </a:spcBef>
      <a:spcAft>
        <a:spcPts val="0"/>
      </a:spcAft>
      <a:buClrTx/>
      <a:buSzTx/>
      <a:buFontTx/>
      <a:buNone/>
      <a:tabLst/>
      <a:defRPr kumimoji="0" sz="3800" b="0" i="1" u="none" strike="noStrike" cap="none" spc="3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2pPr>
    <a:lvl3pPr marL="0" marR="0" indent="457200" algn="l" defTabSz="821531" rtl="0" fontAlgn="auto" latinLnBrk="0" hangingPunct="0">
      <a:lnSpc>
        <a:spcPct val="100000"/>
      </a:lnSpc>
      <a:spcBef>
        <a:spcPts val="1900"/>
      </a:spcBef>
      <a:spcAft>
        <a:spcPts val="0"/>
      </a:spcAft>
      <a:buClrTx/>
      <a:buSzTx/>
      <a:buFontTx/>
      <a:buNone/>
      <a:tabLst/>
      <a:defRPr kumimoji="0" sz="3800" b="0" i="1" u="none" strike="noStrike" cap="none" spc="3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3pPr>
    <a:lvl4pPr marL="0" marR="0" indent="685800" algn="l" defTabSz="821531" rtl="0" fontAlgn="auto" latinLnBrk="0" hangingPunct="0">
      <a:lnSpc>
        <a:spcPct val="100000"/>
      </a:lnSpc>
      <a:spcBef>
        <a:spcPts val="1900"/>
      </a:spcBef>
      <a:spcAft>
        <a:spcPts val="0"/>
      </a:spcAft>
      <a:buClrTx/>
      <a:buSzTx/>
      <a:buFontTx/>
      <a:buNone/>
      <a:tabLst/>
      <a:defRPr kumimoji="0" sz="3800" b="0" i="1" u="none" strike="noStrike" cap="none" spc="3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4pPr>
    <a:lvl5pPr marL="0" marR="0" indent="914400" algn="l" defTabSz="821531" rtl="0" fontAlgn="auto" latinLnBrk="0" hangingPunct="0">
      <a:lnSpc>
        <a:spcPct val="100000"/>
      </a:lnSpc>
      <a:spcBef>
        <a:spcPts val="1900"/>
      </a:spcBef>
      <a:spcAft>
        <a:spcPts val="0"/>
      </a:spcAft>
      <a:buClrTx/>
      <a:buSzTx/>
      <a:buFontTx/>
      <a:buNone/>
      <a:tabLst/>
      <a:defRPr kumimoji="0" sz="3800" b="0" i="1" u="none" strike="noStrike" cap="none" spc="3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5pPr>
    <a:lvl6pPr marL="0" marR="0" indent="1143000" algn="l" defTabSz="821531" rtl="0" fontAlgn="auto" latinLnBrk="0" hangingPunct="0">
      <a:lnSpc>
        <a:spcPct val="100000"/>
      </a:lnSpc>
      <a:spcBef>
        <a:spcPts val="1900"/>
      </a:spcBef>
      <a:spcAft>
        <a:spcPts val="0"/>
      </a:spcAft>
      <a:buClrTx/>
      <a:buSzTx/>
      <a:buFontTx/>
      <a:buNone/>
      <a:tabLst/>
      <a:defRPr kumimoji="0" sz="3800" b="0" i="1" u="none" strike="noStrike" cap="none" spc="3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6pPr>
    <a:lvl7pPr marL="0" marR="0" indent="1371600" algn="l" defTabSz="821531" rtl="0" fontAlgn="auto" latinLnBrk="0" hangingPunct="0">
      <a:lnSpc>
        <a:spcPct val="100000"/>
      </a:lnSpc>
      <a:spcBef>
        <a:spcPts val="1900"/>
      </a:spcBef>
      <a:spcAft>
        <a:spcPts val="0"/>
      </a:spcAft>
      <a:buClrTx/>
      <a:buSzTx/>
      <a:buFontTx/>
      <a:buNone/>
      <a:tabLst/>
      <a:defRPr kumimoji="0" sz="3800" b="0" i="1" u="none" strike="noStrike" cap="none" spc="3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7pPr>
    <a:lvl8pPr marL="0" marR="0" indent="1600200" algn="l" defTabSz="821531" rtl="0" fontAlgn="auto" latinLnBrk="0" hangingPunct="0">
      <a:lnSpc>
        <a:spcPct val="100000"/>
      </a:lnSpc>
      <a:spcBef>
        <a:spcPts val="1900"/>
      </a:spcBef>
      <a:spcAft>
        <a:spcPts val="0"/>
      </a:spcAft>
      <a:buClrTx/>
      <a:buSzTx/>
      <a:buFontTx/>
      <a:buNone/>
      <a:tabLst/>
      <a:defRPr kumimoji="0" sz="3800" b="0" i="1" u="none" strike="noStrike" cap="none" spc="3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8pPr>
    <a:lvl9pPr marL="0" marR="0" indent="1828800" algn="l" defTabSz="821531" rtl="0" fontAlgn="auto" latinLnBrk="0" hangingPunct="0">
      <a:lnSpc>
        <a:spcPct val="100000"/>
      </a:lnSpc>
      <a:spcBef>
        <a:spcPts val="1900"/>
      </a:spcBef>
      <a:spcAft>
        <a:spcPts val="0"/>
      </a:spcAft>
      <a:buClrTx/>
      <a:buSzTx/>
      <a:buFontTx/>
      <a:buNone/>
      <a:tabLst/>
      <a:defRPr kumimoji="0" sz="3800" b="0" i="1" u="none" strike="noStrike" cap="none" spc="3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"/>
          <a:ea typeface="Iowan Old Style"/>
          <a:cs typeface="Iowan Old Styl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635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62" d="100"/>
          <a:sy n="62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>
            <a:spLocks noGrp="1"/>
          </p:cNvSpPr>
          <p:nvPr>
            <p:ph type="body" sz="quarter" idx="13"/>
          </p:nvPr>
        </p:nvSpPr>
        <p:spPr>
          <a:xfrm>
            <a:off x="3851671" y="7858125"/>
            <a:ext cx="16700317" cy="3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642937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3851671" y="803671"/>
            <a:ext cx="16680658" cy="728662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70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51671" y="7983140"/>
            <a:ext cx="16680658" cy="458986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58782" y="12922250"/>
            <a:ext cx="423789" cy="47307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“"/>
          <p:cNvSpPr txBox="1"/>
          <p:nvPr/>
        </p:nvSpPr>
        <p:spPr>
          <a:xfrm>
            <a:off x="3762375" y="2488604"/>
            <a:ext cx="2387576" cy="447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29400" b="1" i="0" spc="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“</a:t>
            </a:r>
          </a:p>
        </p:txBody>
      </p:sp>
      <p:sp>
        <p:nvSpPr>
          <p:cNvPr id="10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5780484" y="5442942"/>
            <a:ext cx="14751845" cy="13215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2200"/>
              </a:spcBef>
              <a:buSzTx/>
              <a:buFontTx/>
              <a:buNone/>
              <a:defRPr sz="6600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03" name="-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5780484" y="10929937"/>
            <a:ext cx="14751845" cy="13215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2200"/>
              </a:spcBef>
              <a:buSzTx/>
              <a:buFontTx/>
              <a:buNone/>
              <a:defRPr sz="6600" i="1">
                <a:solidFill>
                  <a:srgbClr val="6B6D6D"/>
                </a:solidFill>
              </a:defRPr>
            </a:lvl1pPr>
          </a:lstStyle>
          <a:p>
            <a:r>
              <a:t>-Johnny Appleseed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Rectangle"/>
          <p:cNvSpPr>
            <a:spLocks noGrp="1"/>
          </p:cNvSpPr>
          <p:nvPr>
            <p:ph type="body" sz="half" idx="14"/>
          </p:nvPr>
        </p:nvSpPr>
        <p:spPr>
          <a:xfrm>
            <a:off x="3048000" y="7625953"/>
            <a:ext cx="18288000" cy="5072063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32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" name="Line"/>
          <p:cNvSpPr>
            <a:spLocks noGrp="1"/>
          </p:cNvSpPr>
          <p:nvPr>
            <p:ph type="body" sz="quarter" idx="15"/>
          </p:nvPr>
        </p:nvSpPr>
        <p:spPr>
          <a:xfrm flipV="1">
            <a:off x="3851671" y="10715620"/>
            <a:ext cx="16698517" cy="4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642937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3851671" y="7822406"/>
            <a:ext cx="16680658" cy="3107532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70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51671" y="10787062"/>
            <a:ext cx="16680658" cy="173236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64352" y="12930187"/>
            <a:ext cx="423789" cy="4730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3851671" y="803671"/>
            <a:ext cx="16680658" cy="728662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70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51628" y="12922250"/>
            <a:ext cx="423789" cy="47307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mage"/>
          <p:cNvSpPr>
            <a:spLocks noGrp="1"/>
          </p:cNvSpPr>
          <p:nvPr>
            <p:ph type="pic" sz="half" idx="13"/>
          </p:nvPr>
        </p:nvSpPr>
        <p:spPr>
          <a:xfrm>
            <a:off x="13638609" y="0"/>
            <a:ext cx="7697391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Line"/>
          <p:cNvSpPr>
            <a:spLocks noGrp="1"/>
          </p:cNvSpPr>
          <p:nvPr>
            <p:ph type="body" sz="quarter" idx="14"/>
          </p:nvPr>
        </p:nvSpPr>
        <p:spPr>
          <a:xfrm flipV="1">
            <a:off x="3851671" y="10715622"/>
            <a:ext cx="9072563" cy="3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642937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3851671" y="803671"/>
            <a:ext cx="9072564" cy="10144126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70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51671" y="10787062"/>
            <a:ext cx="9072564" cy="191095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6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64352" y="12930187"/>
            <a:ext cx="423789" cy="4730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>
            <a:spLocks noGrp="1"/>
          </p:cNvSpPr>
          <p:nvPr>
            <p:ph type="body" sz="quarter" idx="13"/>
          </p:nvPr>
        </p:nvSpPr>
        <p:spPr>
          <a:xfrm>
            <a:off x="3851671" y="2214562"/>
            <a:ext cx="16680658" cy="1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642937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>
            <a:spLocks noGrp="1"/>
          </p:cNvSpPr>
          <p:nvPr>
            <p:ph type="body" sz="quarter" idx="13"/>
          </p:nvPr>
        </p:nvSpPr>
        <p:spPr>
          <a:xfrm>
            <a:off x="3851671" y="2214562"/>
            <a:ext cx="16680658" cy="1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642937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mage"/>
          <p:cNvSpPr>
            <a:spLocks noGrp="1"/>
          </p:cNvSpPr>
          <p:nvPr>
            <p:ph type="pic" sz="half" idx="13"/>
          </p:nvPr>
        </p:nvSpPr>
        <p:spPr>
          <a:xfrm>
            <a:off x="3048000" y="0"/>
            <a:ext cx="9054704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Line"/>
          <p:cNvSpPr>
            <a:spLocks noGrp="1"/>
          </p:cNvSpPr>
          <p:nvPr>
            <p:ph type="body" sz="quarter" idx="14"/>
          </p:nvPr>
        </p:nvSpPr>
        <p:spPr>
          <a:xfrm>
            <a:off x="12924234" y="2214562"/>
            <a:ext cx="7590235" cy="1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642937">
              <a:spcBef>
                <a:spcPts val="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12924234" y="1017984"/>
            <a:ext cx="7590235" cy="101798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924234" y="2536031"/>
            <a:ext cx="7590235" cy="10161985"/>
          </a:xfrm>
          <a:prstGeom prst="rect">
            <a:avLst/>
          </a:prstGeom>
        </p:spPr>
        <p:txBody>
          <a:bodyPr/>
          <a:lstStyle>
            <a:lvl1pPr marL="551542" indent="-551542">
              <a:defRPr sz="3800"/>
            </a:lvl1pPr>
            <a:lvl2pPr marL="957942" indent="-551542">
              <a:defRPr sz="3800"/>
            </a:lvl2pPr>
            <a:lvl3pPr marL="1364342" indent="-551542">
              <a:defRPr sz="3800"/>
            </a:lvl3pPr>
            <a:lvl4pPr marL="1770742" indent="-551542">
              <a:defRPr sz="3800"/>
            </a:lvl4pPr>
            <a:lvl5pPr marL="2177142" indent="-551542"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Image"/>
          <p:cNvSpPr>
            <a:spLocks noGrp="1"/>
          </p:cNvSpPr>
          <p:nvPr>
            <p:ph type="pic" sz="half" idx="13"/>
          </p:nvPr>
        </p:nvSpPr>
        <p:spPr>
          <a:xfrm>
            <a:off x="3851671" y="803671"/>
            <a:ext cx="10447736" cy="10287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mage"/>
          <p:cNvSpPr>
            <a:spLocks noGrp="1"/>
          </p:cNvSpPr>
          <p:nvPr>
            <p:ph type="pic" sz="quarter" idx="14"/>
          </p:nvPr>
        </p:nvSpPr>
        <p:spPr>
          <a:xfrm>
            <a:off x="14478000" y="803671"/>
            <a:ext cx="6054329" cy="50542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sz="quarter" idx="15"/>
          </p:nvPr>
        </p:nvSpPr>
        <p:spPr>
          <a:xfrm>
            <a:off x="14478000" y="6036468"/>
            <a:ext cx="6054329" cy="50542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51671" y="11322843"/>
            <a:ext cx="16680658" cy="18752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900"/>
              </a:spcBef>
              <a:buSzTx/>
              <a:buFontTx/>
              <a:buNone/>
              <a:defRPr sz="3800" i="1" spc="38"/>
            </a:lvl1pPr>
            <a:lvl2pPr marL="0" indent="228600">
              <a:spcBef>
                <a:spcPts val="1900"/>
              </a:spcBef>
              <a:buSzTx/>
              <a:buFontTx/>
              <a:buNone/>
              <a:defRPr sz="3800" i="1" spc="38"/>
            </a:lvl2pPr>
            <a:lvl3pPr marL="0" indent="457200">
              <a:spcBef>
                <a:spcPts val="1900"/>
              </a:spcBef>
              <a:buSzTx/>
              <a:buFontTx/>
              <a:buNone/>
              <a:defRPr sz="3800" i="1" spc="38"/>
            </a:lvl3pPr>
            <a:lvl4pPr marL="0" indent="685800">
              <a:spcBef>
                <a:spcPts val="1900"/>
              </a:spcBef>
              <a:buSzTx/>
              <a:buFontTx/>
              <a:buNone/>
              <a:defRPr sz="3800" i="1" spc="38"/>
            </a:lvl4pPr>
            <a:lvl5pPr marL="0" indent="914400">
              <a:spcBef>
                <a:spcPts val="1900"/>
              </a:spcBef>
              <a:buSzTx/>
              <a:buFontTx/>
              <a:buNone/>
              <a:defRPr sz="3800" i="1" spc="3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851671" y="1017984"/>
            <a:ext cx="16680658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851671" y="2536031"/>
            <a:ext cx="16680658" cy="10161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48228" y="12930187"/>
            <a:ext cx="423789" cy="4730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r">
              <a:spcBef>
                <a:spcPts val="0"/>
              </a:spcBef>
              <a:defRPr sz="2200" i="0" spc="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821531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821531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821531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821531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821531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821531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821531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821531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821531" rtl="0" latinLnBrk="0">
        <a:lnSpc>
          <a:spcPct val="10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646112" marR="0" indent="-646112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4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1116012" marR="0" indent="-646112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4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585912" marR="0" indent="-646112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4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2055812" marR="0" indent="-646112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4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525712" marR="0" indent="-646112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4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2995612" marR="0" indent="-646112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4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3465512" marR="0" indent="-646112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4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3935412" marR="0" indent="-646112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4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4405312" marR="0" indent="-646112" algn="l" defTabSz="821531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4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mark@7figureautomation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87198"/>
            <a:ext cx="24384001" cy="162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Mark Marcelletti"/>
          <p:cNvSpPr txBox="1">
            <a:spLocks noGrp="1"/>
          </p:cNvSpPr>
          <p:nvPr>
            <p:ph type="ctrTitle"/>
          </p:nvPr>
        </p:nvSpPr>
        <p:spPr>
          <a:xfrm>
            <a:off x="3841842" y="8176228"/>
            <a:ext cx="16680657" cy="246459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r>
              <a:t>Mark Marcelletti</a:t>
            </a:r>
          </a:p>
        </p:txBody>
      </p:sp>
      <p:sp>
        <p:nvSpPr>
          <p:cNvPr id="130" name="CEO, 7 Figure Automation"/>
          <p:cNvSpPr txBox="1">
            <a:spLocks noGrp="1"/>
          </p:cNvSpPr>
          <p:nvPr>
            <p:ph type="subTitle" sz="quarter" idx="1"/>
          </p:nvPr>
        </p:nvSpPr>
        <p:spPr>
          <a:xfrm>
            <a:off x="3851671" y="10751659"/>
            <a:ext cx="16680658" cy="138952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r>
              <a:t>CEO, 7 Figure Automation</a:t>
            </a:r>
          </a:p>
        </p:txBody>
      </p:sp>
      <p:sp>
        <p:nvSpPr>
          <p:cNvPr id="131" name="Line"/>
          <p:cNvSpPr/>
          <p:nvPr/>
        </p:nvSpPr>
        <p:spPr>
          <a:xfrm>
            <a:off x="3841842" y="10343252"/>
            <a:ext cx="16700316" cy="4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exels-photo-220444.jpeg" descr="pexels-photo-2204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795" y="-860188"/>
            <a:ext cx="24495590" cy="1635077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6. Put yourself out there"/>
          <p:cNvSpPr txBox="1">
            <a:spLocks noGrp="1"/>
          </p:cNvSpPr>
          <p:nvPr>
            <p:ph type="ctrTitle"/>
          </p:nvPr>
        </p:nvSpPr>
        <p:spPr>
          <a:xfrm>
            <a:off x="1129220" y="5446254"/>
            <a:ext cx="22785246" cy="264404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r>
              <a:t>6. Put yourself out there</a:t>
            </a:r>
          </a:p>
        </p:txBody>
      </p:sp>
      <p:sp>
        <p:nvSpPr>
          <p:cNvPr id="169" name="Line"/>
          <p:cNvSpPr/>
          <p:nvPr/>
        </p:nvSpPr>
        <p:spPr>
          <a:xfrm>
            <a:off x="3851671" y="7858125"/>
            <a:ext cx="16700317" cy="3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stock_000002673303medium.jpg" descr="istock_000002673303mediu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47" y="-17163"/>
            <a:ext cx="24270707" cy="13750325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7. BE DIFFERENT"/>
          <p:cNvSpPr txBox="1">
            <a:spLocks noGrp="1"/>
          </p:cNvSpPr>
          <p:nvPr>
            <p:ph type="ctrTitle"/>
          </p:nvPr>
        </p:nvSpPr>
        <p:spPr>
          <a:xfrm>
            <a:off x="1129220" y="5446254"/>
            <a:ext cx="22785246" cy="264404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/>
          <a:lstStyle/>
          <a:p>
            <a:r>
              <a:t>7. BE DIFFERENT</a:t>
            </a:r>
          </a:p>
        </p:txBody>
      </p:sp>
      <p:sp>
        <p:nvSpPr>
          <p:cNvPr id="173" name="Line"/>
          <p:cNvSpPr/>
          <p:nvPr/>
        </p:nvSpPr>
        <p:spPr>
          <a:xfrm>
            <a:off x="3851671" y="7858125"/>
            <a:ext cx="16700317" cy="3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ashes-sitoula-32544.jpg" descr="ashes-sitoula-325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Q&amp;A"/>
          <p:cNvSpPr txBox="1">
            <a:spLocks noGrp="1"/>
          </p:cNvSpPr>
          <p:nvPr>
            <p:ph type="ctrTitle"/>
          </p:nvPr>
        </p:nvSpPr>
        <p:spPr>
          <a:xfrm>
            <a:off x="3851671" y="5446254"/>
            <a:ext cx="16680658" cy="264404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r>
              <a:t>Q&amp;A</a:t>
            </a:r>
          </a:p>
        </p:txBody>
      </p:sp>
      <p:sp>
        <p:nvSpPr>
          <p:cNvPr id="177" name="Line"/>
          <p:cNvSpPr/>
          <p:nvPr/>
        </p:nvSpPr>
        <p:spPr>
          <a:xfrm>
            <a:off x="3851671" y="7858125"/>
            <a:ext cx="16700317" cy="3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mark@7figureautomation.com"/>
          <p:cNvSpPr txBox="1">
            <a:spLocks noGrp="1"/>
          </p:cNvSpPr>
          <p:nvPr>
            <p:ph type="ctrTitle"/>
          </p:nvPr>
        </p:nvSpPr>
        <p:spPr>
          <a:xfrm>
            <a:off x="3851671" y="5446254"/>
            <a:ext cx="16680658" cy="264404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>
            <a:lvl1pPr defTabSz="583287">
              <a:defRPr sz="12070" u="sng"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mark@7figureautomation.com</a:t>
            </a:r>
          </a:p>
        </p:txBody>
      </p:sp>
      <p:sp>
        <p:nvSpPr>
          <p:cNvPr id="180" name="Line"/>
          <p:cNvSpPr/>
          <p:nvPr/>
        </p:nvSpPr>
        <p:spPr>
          <a:xfrm>
            <a:off x="3851671" y="7858125"/>
            <a:ext cx="16700317" cy="3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hoto-1427504494785-3a9ca7044f45.jpeg" descr="photo-1427504494785-3a9ca7044f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472" y="-1300982"/>
            <a:ext cx="24476944" cy="16317964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Backstory"/>
          <p:cNvSpPr txBox="1">
            <a:spLocks noGrp="1"/>
          </p:cNvSpPr>
          <p:nvPr>
            <p:ph type="ctrTitle"/>
          </p:nvPr>
        </p:nvSpPr>
        <p:spPr>
          <a:xfrm>
            <a:off x="3851671" y="5446254"/>
            <a:ext cx="16680658" cy="264404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r>
              <a:t>Backstory</a:t>
            </a:r>
          </a:p>
        </p:txBody>
      </p:sp>
      <p:sp>
        <p:nvSpPr>
          <p:cNvPr id="135" name="Childhood…"/>
          <p:cNvSpPr txBox="1">
            <a:spLocks noGrp="1"/>
          </p:cNvSpPr>
          <p:nvPr>
            <p:ph type="subTitle" sz="half" idx="1"/>
          </p:nvPr>
        </p:nvSpPr>
        <p:spPr>
          <a:xfrm>
            <a:off x="3851671" y="8090297"/>
            <a:ext cx="16680658" cy="422836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08026" indent="-208026" algn="l" defTabSz="747593">
              <a:buSzPct val="100000"/>
              <a:buChar char="•"/>
              <a:defRPr sz="6006"/>
            </a:pPr>
            <a:endParaRPr lang="en-US" smtClean="0"/>
          </a:p>
          <a:p>
            <a:pPr marL="208026" indent="-208026" algn="l" defTabSz="747593">
              <a:buSzPct val="100000"/>
              <a:buChar char="•"/>
              <a:defRPr sz="6006"/>
            </a:pPr>
            <a:r>
              <a:rPr dirty="0" smtClean="0"/>
              <a:t>Childhood</a:t>
            </a:r>
            <a:endParaRPr dirty="0"/>
          </a:p>
          <a:p>
            <a:pPr marL="208026" indent="-208026" algn="l" defTabSz="747593">
              <a:buSzPct val="100000"/>
              <a:buChar char="•"/>
              <a:defRPr sz="6006"/>
            </a:pPr>
            <a:r>
              <a:rPr dirty="0"/>
              <a:t>Growing Up</a:t>
            </a:r>
          </a:p>
          <a:p>
            <a:pPr marL="208026" indent="-208026" algn="l" defTabSz="747593">
              <a:buSzPct val="100000"/>
              <a:buChar char="•"/>
              <a:defRPr sz="6006"/>
            </a:pPr>
            <a:r>
              <a:rPr dirty="0"/>
              <a:t>Family</a:t>
            </a:r>
          </a:p>
          <a:p>
            <a:pPr marL="208026" indent="-208026" algn="l" defTabSz="747593">
              <a:buSzPct val="100000"/>
              <a:buChar char="•"/>
              <a:defRPr sz="6006"/>
            </a:pPr>
            <a:r>
              <a:rPr dirty="0"/>
              <a:t>School</a:t>
            </a:r>
          </a:p>
          <a:p>
            <a:pPr marL="208026" indent="-208026" algn="l" defTabSz="747593">
              <a:buSzPct val="100000"/>
              <a:buChar char="•"/>
              <a:defRPr sz="6006"/>
            </a:pPr>
            <a:r>
              <a:rPr dirty="0"/>
              <a:t>Job History</a:t>
            </a:r>
          </a:p>
        </p:txBody>
      </p:sp>
      <p:sp>
        <p:nvSpPr>
          <p:cNvPr id="136" name="Line"/>
          <p:cNvSpPr/>
          <p:nvPr/>
        </p:nvSpPr>
        <p:spPr>
          <a:xfrm>
            <a:off x="3851671" y="7858125"/>
            <a:ext cx="16700317" cy="3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exels-photo-266044.jpeg" descr="pexels-photo-266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1" y="-1"/>
            <a:ext cx="24396437" cy="1372706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BUSINESS LIFE"/>
          <p:cNvSpPr txBox="1">
            <a:spLocks noGrp="1"/>
          </p:cNvSpPr>
          <p:nvPr>
            <p:ph type="ctrTitle"/>
          </p:nvPr>
        </p:nvSpPr>
        <p:spPr>
          <a:xfrm>
            <a:off x="3851671" y="5446254"/>
            <a:ext cx="16680658" cy="264404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r>
              <a:t>BUSINESS LIFE</a:t>
            </a:r>
          </a:p>
        </p:txBody>
      </p:sp>
      <p:sp>
        <p:nvSpPr>
          <p:cNvPr id="140" name="Day-To-Day…"/>
          <p:cNvSpPr txBox="1">
            <a:spLocks noGrp="1"/>
          </p:cNvSpPr>
          <p:nvPr>
            <p:ph type="subTitle" sz="quarter" idx="1"/>
          </p:nvPr>
        </p:nvSpPr>
        <p:spPr>
          <a:xfrm>
            <a:off x="3851671" y="8090297"/>
            <a:ext cx="16680658" cy="311110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/>
          <a:p>
            <a:pPr marL="228600" indent="-228600" algn="l">
              <a:buSzPct val="100000"/>
              <a:buChar char="•"/>
            </a:pPr>
            <a:r>
              <a:rPr dirty="0" smtClean="0"/>
              <a:t>Day-To-Day</a:t>
            </a:r>
            <a:endParaRPr dirty="0"/>
          </a:p>
          <a:p>
            <a:pPr marL="228600" indent="-228600" algn="l">
              <a:buSzPct val="100000"/>
              <a:buChar char="•"/>
            </a:pPr>
            <a:r>
              <a:rPr dirty="0"/>
              <a:t>Why I Love Entrepreneurship</a:t>
            </a:r>
          </a:p>
          <a:p>
            <a:pPr marL="228600" indent="-228600" algn="l">
              <a:buSzPct val="100000"/>
              <a:buChar char="•"/>
            </a:pPr>
            <a:r>
              <a:rPr dirty="0"/>
              <a:t>What Makes Me Successful</a:t>
            </a:r>
          </a:p>
          <a:p>
            <a:pPr marL="228600" indent="-228600" algn="l">
              <a:buSzPct val="100000"/>
              <a:buChar char="•"/>
            </a:pPr>
            <a:r>
              <a:rPr dirty="0"/>
              <a:t>Biggest Challenge</a:t>
            </a:r>
          </a:p>
        </p:txBody>
      </p:sp>
      <p:sp>
        <p:nvSpPr>
          <p:cNvPr id="141" name="Line"/>
          <p:cNvSpPr/>
          <p:nvPr/>
        </p:nvSpPr>
        <p:spPr>
          <a:xfrm>
            <a:off x="3851671" y="7858125"/>
            <a:ext cx="16700317" cy="3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jackie-k-b-ayres-67567.jpg" descr="jackie-k-b-ayres-675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35517" y="-2384974"/>
            <a:ext cx="25582359" cy="1705490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7 SECRETS to A SUCCESSFUL LIFE"/>
          <p:cNvSpPr txBox="1">
            <a:spLocks noGrp="1"/>
          </p:cNvSpPr>
          <p:nvPr>
            <p:ph type="ctrTitle"/>
          </p:nvPr>
        </p:nvSpPr>
        <p:spPr>
          <a:xfrm>
            <a:off x="809207" y="5631873"/>
            <a:ext cx="22785245" cy="265352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/>
          <a:p>
            <a:r>
              <a:rPr sz="16000" dirty="0"/>
              <a:t>7 SECRETS to A SUCCESSFUL LIFE</a:t>
            </a:r>
          </a:p>
        </p:txBody>
      </p:sp>
      <p:sp>
        <p:nvSpPr>
          <p:cNvPr id="145" name="Line"/>
          <p:cNvSpPr/>
          <p:nvPr/>
        </p:nvSpPr>
        <p:spPr>
          <a:xfrm>
            <a:off x="3851671" y="7858125"/>
            <a:ext cx="16700317" cy="3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office-work-desk-computer-81363.jpeg" descr="office-work-desk-computer-813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4330" y="-1366220"/>
            <a:ext cx="24672660" cy="1644844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1.  Start your own business NOW"/>
          <p:cNvSpPr txBox="1">
            <a:spLocks noGrp="1"/>
          </p:cNvSpPr>
          <p:nvPr>
            <p:ph type="ctrTitle"/>
          </p:nvPr>
        </p:nvSpPr>
        <p:spPr>
          <a:xfrm>
            <a:off x="809207" y="5535978"/>
            <a:ext cx="22785245" cy="264404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>
            <a:lvl1pPr defTabSz="764024">
              <a:defRPr sz="15810"/>
            </a:lvl1pPr>
          </a:lstStyle>
          <a:p>
            <a:r>
              <a:rPr dirty="0"/>
              <a:t>1. 	</a:t>
            </a:r>
            <a:r>
              <a:rPr lang="en-US" dirty="0" smtClean="0"/>
              <a:t>INVEST IN YOURSELF</a:t>
            </a:r>
            <a:endParaRPr sz="1674" dirty="0"/>
          </a:p>
        </p:txBody>
      </p:sp>
      <p:sp>
        <p:nvSpPr>
          <p:cNvPr id="149" name="Line"/>
          <p:cNvSpPr/>
          <p:nvPr/>
        </p:nvSpPr>
        <p:spPr>
          <a:xfrm>
            <a:off x="3851671" y="7858125"/>
            <a:ext cx="16700317" cy="3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helloquence-61189.jpg" descr="helloquence-611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640" y="-865442"/>
            <a:ext cx="24515280" cy="1636128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2. Find successful mentors"/>
          <p:cNvSpPr txBox="1">
            <a:spLocks noGrp="1"/>
          </p:cNvSpPr>
          <p:nvPr>
            <p:ph type="ctrTitle"/>
          </p:nvPr>
        </p:nvSpPr>
        <p:spPr>
          <a:xfrm>
            <a:off x="1129220" y="5446254"/>
            <a:ext cx="22785246" cy="264404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r>
              <a:t>2. Find successful mentors</a:t>
            </a:r>
          </a:p>
        </p:txBody>
      </p:sp>
      <p:sp>
        <p:nvSpPr>
          <p:cNvPr id="153" name="Line"/>
          <p:cNvSpPr/>
          <p:nvPr/>
        </p:nvSpPr>
        <p:spPr>
          <a:xfrm>
            <a:off x="3851671" y="7858125"/>
            <a:ext cx="16700317" cy="3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huttersnap-350551.jpg" descr="chuttersnap-3505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666" y="-874119"/>
            <a:ext cx="24535332" cy="16378638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3. READ ONE BOOK A MONTH"/>
          <p:cNvSpPr txBox="1">
            <a:spLocks noGrp="1"/>
          </p:cNvSpPr>
          <p:nvPr>
            <p:ph type="ctrTitle"/>
          </p:nvPr>
        </p:nvSpPr>
        <p:spPr>
          <a:xfrm>
            <a:off x="799377" y="5902036"/>
            <a:ext cx="22785246" cy="224199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>
            <a:lvl1pPr defTabSz="706516">
              <a:defRPr sz="14620"/>
            </a:lvl1pPr>
          </a:lstStyle>
          <a:p>
            <a:r>
              <a:rPr dirty="0"/>
              <a:t>3. READ ONE BOOK </a:t>
            </a:r>
            <a:r>
              <a:rPr lang="en-US" dirty="0" smtClean="0"/>
              <a:t>PER </a:t>
            </a:r>
            <a:r>
              <a:rPr dirty="0" smtClean="0"/>
              <a:t>MONTH</a:t>
            </a:r>
            <a:endParaRPr dirty="0"/>
          </a:p>
        </p:txBody>
      </p:sp>
      <p:sp>
        <p:nvSpPr>
          <p:cNvPr id="157" name="Line"/>
          <p:cNvSpPr/>
          <p:nvPr/>
        </p:nvSpPr>
        <p:spPr>
          <a:xfrm>
            <a:off x="3851671" y="7858125"/>
            <a:ext cx="16700317" cy="3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rawpixel-com-252130.jpg" descr="rawpixel-com-2521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835" y="-1305001"/>
            <a:ext cx="24459670" cy="16326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4. Get your finances in order"/>
          <p:cNvSpPr txBox="1">
            <a:spLocks noGrp="1"/>
          </p:cNvSpPr>
          <p:nvPr>
            <p:ph type="ctrTitle"/>
          </p:nvPr>
        </p:nvSpPr>
        <p:spPr>
          <a:xfrm>
            <a:off x="1129220" y="5446254"/>
            <a:ext cx="22785246" cy="264404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r>
              <a:t>4. Get your finances in order</a:t>
            </a:r>
          </a:p>
        </p:txBody>
      </p:sp>
      <p:sp>
        <p:nvSpPr>
          <p:cNvPr id="161" name="Line"/>
          <p:cNvSpPr/>
          <p:nvPr/>
        </p:nvSpPr>
        <p:spPr>
          <a:xfrm>
            <a:off x="3851671" y="7858125"/>
            <a:ext cx="16700317" cy="3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nadine-shaabana-226967.jpg" descr="nadine-shaabana-2269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3399" y="-908400"/>
            <a:ext cx="24670798" cy="1644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5. Embrace failure"/>
          <p:cNvSpPr txBox="1">
            <a:spLocks noGrp="1"/>
          </p:cNvSpPr>
          <p:nvPr>
            <p:ph type="ctrTitle"/>
          </p:nvPr>
        </p:nvSpPr>
        <p:spPr>
          <a:xfrm>
            <a:off x="1129220" y="5446254"/>
            <a:ext cx="22785246" cy="264404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r>
              <a:t>5. Embrace failure </a:t>
            </a:r>
          </a:p>
        </p:txBody>
      </p:sp>
      <p:sp>
        <p:nvSpPr>
          <p:cNvPr id="165" name="Line"/>
          <p:cNvSpPr/>
          <p:nvPr/>
        </p:nvSpPr>
        <p:spPr>
          <a:xfrm>
            <a:off x="3851671" y="7858125"/>
            <a:ext cx="16700317" cy="3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71437" tIns="71437" rIns="71437" bIns="71437" anchor="ctr"/>
          <a:lstStyle/>
          <a:p>
            <a: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1900"/>
          </a:spcBef>
          <a:spcAft>
            <a:spcPts val="0"/>
          </a:spcAft>
          <a:buClrTx/>
          <a:buSzTx/>
          <a:buFontTx/>
          <a:buNone/>
          <a:tabLst/>
          <a:defRPr kumimoji="0" sz="3800" b="0" i="1" u="none" strike="noStrike" cap="none" spc="3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1900"/>
          </a:spcBef>
          <a:spcAft>
            <a:spcPts val="0"/>
          </a:spcAft>
          <a:buClrTx/>
          <a:buSzTx/>
          <a:buFontTx/>
          <a:buNone/>
          <a:tabLst/>
          <a:defRPr kumimoji="0" sz="3800" b="0" i="1" u="none" strike="noStrike" cap="none" spc="3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</Words>
  <Application>Microsoft Macintosh PowerPoint</Application>
  <PresentationFormat>Custom</PresentationFormat>
  <Paragraphs>24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Baskerville</vt:lpstr>
      <vt:lpstr>DIN Alternate</vt:lpstr>
      <vt:lpstr>DIN Condensed</vt:lpstr>
      <vt:lpstr>Helvetica</vt:lpstr>
      <vt:lpstr>Helvetica Neue</vt:lpstr>
      <vt:lpstr>Iowan Old Style</vt:lpstr>
      <vt:lpstr>Zapf Dingbats</vt:lpstr>
      <vt:lpstr>New_Template9</vt:lpstr>
      <vt:lpstr>Mark Marcelletti</vt:lpstr>
      <vt:lpstr>Backstory</vt:lpstr>
      <vt:lpstr>BUSINESS LIFE</vt:lpstr>
      <vt:lpstr>7 SECRETS to A SUCCESSFUL LIFE</vt:lpstr>
      <vt:lpstr>1.  INVEST IN YOURSELF</vt:lpstr>
      <vt:lpstr>2. Find successful mentors</vt:lpstr>
      <vt:lpstr>3. READ ONE BOOK PER MONTH</vt:lpstr>
      <vt:lpstr>4. Get your finances in order</vt:lpstr>
      <vt:lpstr>5. Embrace failure </vt:lpstr>
      <vt:lpstr>6. Put yourself out there</vt:lpstr>
      <vt:lpstr>7. BE DIFFERENT</vt:lpstr>
      <vt:lpstr>Q&amp;A</vt:lpstr>
      <vt:lpstr>mark@7figureautomation.com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 Marcelletti</dc:title>
  <cp:lastModifiedBy>Mark Marcelletti</cp:lastModifiedBy>
  <cp:revision>1</cp:revision>
  <dcterms:modified xsi:type="dcterms:W3CDTF">2017-10-16T20:57:19Z</dcterms:modified>
</cp:coreProperties>
</file>