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6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80EE-8460-CE48-AF1E-6E3065B4707C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A75A-C1DC-4C4A-8566-2F8CD7D9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5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80EE-8460-CE48-AF1E-6E3065B4707C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A75A-C1DC-4C4A-8566-2F8CD7D9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80EE-8460-CE48-AF1E-6E3065B4707C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A75A-C1DC-4C4A-8566-2F8CD7D9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3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80EE-8460-CE48-AF1E-6E3065B4707C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A75A-C1DC-4C4A-8566-2F8CD7D9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3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80EE-8460-CE48-AF1E-6E3065B4707C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A75A-C1DC-4C4A-8566-2F8CD7D9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6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80EE-8460-CE48-AF1E-6E3065B4707C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A75A-C1DC-4C4A-8566-2F8CD7D9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6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80EE-8460-CE48-AF1E-6E3065B4707C}" type="datetimeFigureOut">
              <a:rPr lang="en-US" smtClean="0"/>
              <a:t>10/3/17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A75A-C1DC-4C4A-8566-2F8CD7D9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8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80EE-8460-CE48-AF1E-6E3065B4707C}" type="datetimeFigureOut">
              <a:rPr lang="en-US" smtClean="0"/>
              <a:t>10/3/17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A75A-C1DC-4C4A-8566-2F8CD7D9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4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80EE-8460-CE48-AF1E-6E3065B4707C}" type="datetimeFigureOut">
              <a:rPr lang="en-US" smtClean="0"/>
              <a:t>10/3/17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A75A-C1DC-4C4A-8566-2F8CD7D9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0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80EE-8460-CE48-AF1E-6E3065B4707C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A75A-C1DC-4C4A-8566-2F8CD7D9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1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80EE-8460-CE48-AF1E-6E3065B4707C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A75A-C1DC-4C4A-8566-2F8CD7D9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E80EE-8460-CE48-AF1E-6E3065B4707C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0A75A-C1DC-4C4A-8566-2F8CD7D9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3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074" y="581638"/>
            <a:ext cx="5145726" cy="600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33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07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82700"/>
            <a:ext cx="77724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25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087783"/>
          </a:xfrm>
        </p:spPr>
        <p:txBody>
          <a:bodyPr/>
          <a:lstStyle/>
          <a:p>
            <a:r>
              <a:rPr lang="en-US" dirty="0" smtClean="0"/>
              <a:t>1. Need</a:t>
            </a:r>
            <a:br>
              <a:rPr lang="en-US" dirty="0" smtClean="0"/>
            </a:br>
            <a:r>
              <a:rPr lang="en-US" dirty="0" smtClean="0"/>
              <a:t>2. Solution</a:t>
            </a:r>
            <a:br>
              <a:rPr lang="en-US" dirty="0" smtClean="0"/>
            </a:br>
            <a:r>
              <a:rPr lang="en-US" dirty="0" smtClean="0"/>
              <a:t>3.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88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546100"/>
            <a:ext cx="76708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62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546100"/>
            <a:ext cx="76708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05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087783"/>
          </a:xfrm>
        </p:spPr>
        <p:txBody>
          <a:bodyPr>
            <a:normAutofit/>
          </a:bodyPr>
          <a:lstStyle/>
          <a:p>
            <a:r>
              <a:rPr lang="en-US" dirty="0" smtClean="0"/>
              <a:t>Which skills would you need if you were starting a business</a:t>
            </a:r>
            <a:r>
              <a:rPr lang="mr-IN" dirty="0" smtClean="0"/>
              <a:t>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1. Like the book business?</a:t>
            </a:r>
            <a:br>
              <a:rPr lang="en-US" dirty="0" smtClean="0"/>
            </a:br>
            <a:r>
              <a:rPr lang="en-US" dirty="0" smtClean="0"/>
              <a:t>2. Like the promoting business?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045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87687" y="1334232"/>
            <a:ext cx="13733654" cy="374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32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3-06 at 7.10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80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_green-rect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88" y="379727"/>
            <a:ext cx="9144000" cy="571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16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sh v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68" y="0"/>
            <a:ext cx="3863662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287500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347" y="2233218"/>
            <a:ext cx="8473148" cy="1980697"/>
          </a:xfrm>
        </p:spPr>
        <p:txBody>
          <a:bodyPr>
            <a:noAutofit/>
          </a:bodyPr>
          <a:lstStyle/>
          <a:p>
            <a:r>
              <a:rPr lang="en-US" sz="8800" dirty="0" smtClean="0"/>
              <a:t>“ENTREPRENEUR”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741441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087783"/>
          </a:xfrm>
        </p:spPr>
        <p:txBody>
          <a:bodyPr/>
          <a:lstStyle/>
          <a:p>
            <a:r>
              <a:rPr lang="en-US" dirty="0" smtClean="0"/>
              <a:t>“If I start a business, I will be successful because</a:t>
            </a:r>
            <a:r>
              <a:rPr lang="mr-IN" dirty="0" smtClean="0"/>
              <a:t>…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Qualities</a:t>
            </a:r>
            <a:br>
              <a:rPr lang="en-US" sz="3200" dirty="0" smtClean="0"/>
            </a:br>
            <a:r>
              <a:rPr lang="en-US" sz="3200" dirty="0" smtClean="0"/>
              <a:t>Skills</a:t>
            </a:r>
            <a:br>
              <a:rPr lang="en-US" sz="3200" dirty="0" smtClean="0"/>
            </a:br>
            <a:r>
              <a:rPr lang="en-US" sz="3200" dirty="0" smtClean="0"/>
              <a:t>Passions</a:t>
            </a:r>
            <a:br>
              <a:rPr lang="en-US" sz="3200" dirty="0" smtClean="0"/>
            </a:br>
            <a:r>
              <a:rPr lang="en-US" sz="3200" dirty="0" smtClean="0"/>
              <a:t>Strengths</a:t>
            </a:r>
            <a:br>
              <a:rPr lang="en-US" sz="3200" dirty="0" smtClean="0"/>
            </a:br>
            <a:r>
              <a:rPr lang="en-US" sz="3200" dirty="0" smtClean="0"/>
              <a:t>Interests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729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087783"/>
          </a:xfrm>
        </p:spPr>
        <p:txBody>
          <a:bodyPr>
            <a:normAutofit/>
          </a:bodyPr>
          <a:lstStyle/>
          <a:p>
            <a:r>
              <a:rPr lang="en-US" sz="8800" dirty="0" smtClean="0"/>
              <a:t>Q &amp; A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4179729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6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99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19050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50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308100"/>
            <a:ext cx="81280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4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900"/>
            <a:ext cx="914400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80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087783"/>
          </a:xfrm>
        </p:spPr>
        <p:txBody>
          <a:bodyPr/>
          <a:lstStyle/>
          <a:p>
            <a:r>
              <a:rPr lang="en-US" dirty="0" smtClean="0"/>
              <a:t>Who do you need to be?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do you need to have?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mr-IN" dirty="0" smtClean="0"/>
              <a:t>…</a:t>
            </a:r>
            <a:r>
              <a:rPr lang="en-US" dirty="0" smtClean="0"/>
              <a:t>to start a business?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275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7900"/>
            <a:ext cx="9144000" cy="48779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0216" y="6136886"/>
            <a:ext cx="2812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800" dirty="0" smtClean="0"/>
              <a:t>…</a:t>
            </a:r>
            <a:r>
              <a:rPr lang="en-US" sz="2800" dirty="0" smtClean="0"/>
              <a:t>one roll of tape.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5242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087783"/>
          </a:xfrm>
        </p:spPr>
        <p:txBody>
          <a:bodyPr/>
          <a:lstStyle/>
          <a:p>
            <a:r>
              <a:rPr lang="en-US" dirty="0" smtClean="0"/>
              <a:t>What does it take to start a business?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Identify a problem or need.</a:t>
            </a:r>
            <a:br>
              <a:rPr lang="en-US" dirty="0" smtClean="0"/>
            </a:br>
            <a:r>
              <a:rPr lang="en-US" dirty="0" smtClean="0"/>
              <a:t>2. Find a way to solve it.</a:t>
            </a:r>
            <a:br>
              <a:rPr lang="en-US" dirty="0" smtClean="0"/>
            </a:br>
            <a:r>
              <a:rPr lang="en-US" dirty="0" smtClean="0"/>
              <a:t>3. Take action!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13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57</Words>
  <Application>Microsoft Macintosh PowerPoint</Application>
  <PresentationFormat>On-screen Show (4:3)</PresentationFormat>
  <Paragraphs>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“ENTREPRENEUR”</vt:lpstr>
      <vt:lpstr>PowerPoint Presentation</vt:lpstr>
      <vt:lpstr>PowerPoint Presentation</vt:lpstr>
      <vt:lpstr>PowerPoint Presentation</vt:lpstr>
      <vt:lpstr>PowerPoint Presentation</vt:lpstr>
      <vt:lpstr>Who do you need to be?  What do you need to have?  …to start a business?</vt:lpstr>
      <vt:lpstr>PowerPoint Presentation</vt:lpstr>
      <vt:lpstr>What does it take to start a business?  1. Identify a problem or need. 2. Find a way to solve it. 3. Take action!</vt:lpstr>
      <vt:lpstr>PowerPoint Presentation</vt:lpstr>
      <vt:lpstr>PowerPoint Presentation</vt:lpstr>
      <vt:lpstr>1. Need 2. Solution 3. Action</vt:lpstr>
      <vt:lpstr>PowerPoint Presentation</vt:lpstr>
      <vt:lpstr>PowerPoint Presentation</vt:lpstr>
      <vt:lpstr>Which skills would you need if you were starting a business…  1. Like the book business? 2. Like the promoting business?</vt:lpstr>
      <vt:lpstr>PowerPoint Presentation</vt:lpstr>
      <vt:lpstr>PowerPoint Presentation</vt:lpstr>
      <vt:lpstr>PowerPoint Presentation</vt:lpstr>
      <vt:lpstr>PowerPoint Presentation</vt:lpstr>
      <vt:lpstr>“If I start a business, I will be successful because…”  Qualities Skills Passions Strengths Interests</vt:lpstr>
      <vt:lpstr>Q &amp; 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Boss</dc:creator>
  <cp:lastModifiedBy>Boss</cp:lastModifiedBy>
  <cp:revision>11</cp:revision>
  <dcterms:created xsi:type="dcterms:W3CDTF">2017-10-04T01:27:59Z</dcterms:created>
  <dcterms:modified xsi:type="dcterms:W3CDTF">2017-10-04T02:01:24Z</dcterms:modified>
</cp:coreProperties>
</file>