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5" r:id="rId7"/>
    <p:sldId id="260" r:id="rId8"/>
    <p:sldId id="262" r:id="rId9"/>
    <p:sldId id="263" r:id="rId10"/>
    <p:sldId id="261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C06"/>
    <a:srgbClr val="E73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0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6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3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3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86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4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9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333E2-4D43-43A2-B850-006BDE0116B5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473C-F6C0-4C12-9E36-8FC5AE173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followmygu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Danny Sammy\Documents\Personal Documents\Follow My Gut\Media Kit\DONE\Status Kuo #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28599"/>
            <a:ext cx="3684351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Danny Sammy\Documents\Personal Documents\Follow My Gut\FMG Images\FMG Logo (JPEG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39" y="3041073"/>
            <a:ext cx="4328161" cy="74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3846094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eorgia" panose="02040502050405020303" pitchFamily="18" charset="0"/>
              </a:rPr>
              <a:t>Danielle N. Salmon</a:t>
            </a:r>
          </a:p>
          <a:p>
            <a:pPr algn="ctr"/>
            <a:r>
              <a:rPr lang="en-US" sz="2000" dirty="0" smtClean="0">
                <a:latin typeface="Georgia" panose="02040502050405020303" pitchFamily="18" charset="0"/>
              </a:rPr>
              <a:t>Chief Eating Officer</a:t>
            </a:r>
          </a:p>
          <a:p>
            <a:pPr algn="ctr"/>
            <a:r>
              <a:rPr lang="en-US" sz="2000" dirty="0" smtClean="0">
                <a:latin typeface="Georgia" panose="02040502050405020303" pitchFamily="18" charset="0"/>
              </a:rPr>
              <a:t>February 22, 2017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632460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Georgia" panose="02040502050405020303" pitchFamily="18" charset="0"/>
              </a:rPr>
              <a:t>Status </a:t>
            </a:r>
            <a:r>
              <a:rPr lang="en-US" sz="1000" dirty="0" err="1" smtClean="0">
                <a:latin typeface="Georgia" panose="02040502050405020303" pitchFamily="18" charset="0"/>
              </a:rPr>
              <a:t>Kuo</a:t>
            </a:r>
            <a:r>
              <a:rPr lang="en-US" sz="1000" dirty="0" smtClean="0">
                <a:latin typeface="Georgia" panose="02040502050405020303" pitchFamily="18" charset="0"/>
              </a:rPr>
              <a:t> in Mar Vista</a:t>
            </a:r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What No One Tells You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0" y="1752600"/>
            <a:ext cx="3491460" cy="4495800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You’re going to be exhausted.</a:t>
            </a:r>
          </a:p>
          <a:p>
            <a:pPr marL="0" indent="0">
              <a:buNone/>
            </a:pPr>
            <a:r>
              <a:rPr lang="en-US" sz="2000" dirty="0" smtClean="0">
                <a:latin typeface="Georgia" panose="02040502050405020303" pitchFamily="18" charset="0"/>
              </a:rPr>
              <a:t>       (Get used to it)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Your friends will be pissed.</a:t>
            </a:r>
          </a:p>
          <a:p>
            <a:pPr marL="0" indent="0">
              <a:buNone/>
            </a:pPr>
            <a:r>
              <a:rPr lang="en-US" sz="2000" dirty="0" smtClean="0">
                <a:latin typeface="Georgia" panose="02040502050405020303" pitchFamily="18" charset="0"/>
              </a:rPr>
              <a:t>       (Your true friends will understand)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You’ll compare yourself to others.</a:t>
            </a:r>
            <a:br>
              <a:rPr lang="en-US" sz="2000" dirty="0" smtClean="0">
                <a:latin typeface="Georgia" panose="02040502050405020303" pitchFamily="18" charset="0"/>
              </a:rPr>
            </a:br>
            <a:r>
              <a:rPr lang="en-US" sz="2000" dirty="0" smtClean="0">
                <a:latin typeface="Georgia" panose="02040502050405020303" pitchFamily="18" charset="0"/>
              </a:rPr>
              <a:t>(Try not to do that)</a:t>
            </a:r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It will get expensive.</a:t>
            </a:r>
          </a:p>
          <a:p>
            <a:pPr marL="0" indent="0">
              <a:buNone/>
            </a:pPr>
            <a:r>
              <a:rPr lang="en-US" sz="2000" dirty="0" smtClean="0">
                <a:latin typeface="Georgia" panose="02040502050405020303" pitchFamily="18" charset="0"/>
              </a:rPr>
              <a:t>       (That’s normal)</a:t>
            </a:r>
          </a:p>
          <a:p>
            <a:pPr marL="0" indent="0">
              <a:buNone/>
            </a:pPr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Befriend people with skills you don’t have</a:t>
            </a:r>
          </a:p>
          <a:p>
            <a:pPr marL="0" indent="0">
              <a:buNone/>
            </a:pPr>
            <a:r>
              <a:rPr lang="en-US" sz="2000" dirty="0" smtClean="0">
                <a:latin typeface="Georgia" panose="02040502050405020303" pitchFamily="18" charset="0"/>
              </a:rPr>
              <a:t>        (It’ll come in handy)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Your efforts  won’t make sense in the beginning</a:t>
            </a: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      (Wait on it)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pPr marL="571500" indent="-571500">
              <a:buAutoNum type="romanUcPeriod"/>
            </a:pP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2" name="Picture 4" descr="C:\Users\Danny Sammy\Desktop\Cap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1"/>
            <a:ext cx="521160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8400" y="5562601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Georgia" panose="02040502050405020303" pitchFamily="18" charset="0"/>
              </a:rPr>
              <a:t>Facebook</a:t>
            </a:r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Thank You!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447800"/>
            <a:ext cx="3491460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latin typeface="Georgia" panose="02040502050405020303" pitchFamily="18" charset="0"/>
              </a:rPr>
              <a:t>Questions x Comments?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pPr marL="571500" indent="-571500">
              <a:buAutoNum type="romanUcPeriod"/>
            </a:pP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5" name="Picture 3" descr="C:\Users\Danny Sammy\Documents\Personal Documents\Follow My Gut\Restaurant Photos\Helados\Done\Helados #5 (Featured Image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162800" cy="402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24200" y="6172200"/>
            <a:ext cx="289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Georgia" panose="02040502050405020303" pitchFamily="18" charset="0"/>
              </a:rPr>
              <a:t>Helados</a:t>
            </a:r>
            <a:r>
              <a:rPr lang="en-US" sz="1000" dirty="0" smtClean="0">
                <a:latin typeface="Georgia" panose="02040502050405020303" pitchFamily="18" charset="0"/>
              </a:rPr>
              <a:t> Pops and Ice Cream in San Fernando</a:t>
            </a:r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What is She </a:t>
            </a:r>
            <a:r>
              <a:rPr lang="en-US" sz="3500" b="1" dirty="0" err="1" smtClean="0">
                <a:latin typeface="Georgia" panose="02040502050405020303" pitchFamily="18" charset="0"/>
              </a:rPr>
              <a:t>Gonna</a:t>
            </a:r>
            <a:r>
              <a:rPr lang="en-US" sz="3500" b="1" dirty="0" smtClean="0">
                <a:latin typeface="Georgia" panose="02040502050405020303" pitchFamily="18" charset="0"/>
              </a:rPr>
              <a:t> Talk About??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98637"/>
            <a:ext cx="5181600" cy="3763963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A Girl, Her Gut, and a </a:t>
            </a:r>
            <a:r>
              <a:rPr lang="en-US" dirty="0" smtClean="0">
                <a:latin typeface="Georgia" panose="02040502050405020303" pitchFamily="18" charset="0"/>
              </a:rPr>
              <a:t>Blog</a:t>
            </a:r>
          </a:p>
          <a:p>
            <a:pPr marL="514350" indent="-514350">
              <a:buAutoNum type="arabicPeriod"/>
            </a:pPr>
            <a:endParaRPr lang="en-US" dirty="0" smtClean="0"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The Fun Stuff</a:t>
            </a:r>
            <a:endParaRPr lang="en-US" dirty="0" smtClean="0"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endParaRPr lang="en-US" dirty="0"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I Get Around (Where I’ve Been)</a:t>
            </a:r>
          </a:p>
          <a:p>
            <a:pPr marL="514350" indent="-514350">
              <a:buAutoNum type="arabicPeriod"/>
            </a:pPr>
            <a:endParaRPr lang="en-US" dirty="0" smtClean="0"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Creating Your Brand</a:t>
            </a:r>
          </a:p>
          <a:p>
            <a:pPr marL="914400" lvl="1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Hobby vs. Business</a:t>
            </a:r>
            <a:endParaRPr lang="en-US" dirty="0">
              <a:latin typeface="Georgia" panose="02040502050405020303" pitchFamily="18" charset="0"/>
            </a:endParaRPr>
          </a:p>
          <a:p>
            <a:pPr marL="914400" lvl="1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Photography</a:t>
            </a:r>
            <a:endParaRPr lang="en-US" dirty="0">
              <a:latin typeface="Georgia" panose="02040502050405020303" pitchFamily="18" charset="0"/>
            </a:endParaRPr>
          </a:p>
          <a:p>
            <a:pPr marL="914400" lvl="1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Social Media Marketing</a:t>
            </a:r>
          </a:p>
          <a:p>
            <a:pPr marL="914400" lvl="1" indent="-514350">
              <a:buAutoNum type="arabicPeriod"/>
            </a:pPr>
            <a:endParaRPr lang="en-US" dirty="0" smtClean="0">
              <a:latin typeface="Georgia" panose="02040502050405020303" pitchFamily="18" charset="0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latin typeface="Georgia" panose="02040502050405020303" pitchFamily="18" charset="0"/>
              </a:rPr>
              <a:t>What No One Tells You</a:t>
            </a:r>
          </a:p>
          <a:p>
            <a:pPr marL="571500" indent="-571500">
              <a:buAutoNum type="arabicPeriod"/>
            </a:pPr>
            <a:endParaRPr lang="en-US" dirty="0">
              <a:latin typeface="Californian FB" panose="0207040306080B030204" pitchFamily="18" charset="0"/>
            </a:endParaRPr>
          </a:p>
        </p:txBody>
      </p:sp>
      <p:pic>
        <p:nvPicPr>
          <p:cNvPr id="2050" name="Picture 2" descr="C:\Users\Danny Sammy\Documents\Personal Documents\Follow My Gut\Media Kit\DONE\IMG_6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41683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36238" y="579120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Georgia" panose="02040502050405020303" pitchFamily="18" charset="0"/>
              </a:rPr>
              <a:t>Café Dulce in Downtown Los Angeles</a:t>
            </a:r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A Girl, Her Gut, and a Blog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98637"/>
            <a:ext cx="4114800" cy="43735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Follow My Gut</a:t>
            </a:r>
            <a:br>
              <a:rPr lang="en-US" sz="2000" dirty="0" smtClean="0">
                <a:latin typeface="Georgia" panose="02040502050405020303" pitchFamily="18" charset="0"/>
              </a:rPr>
            </a:br>
            <a:r>
              <a:rPr lang="en-US" sz="2000" dirty="0" smtClean="0">
                <a:latin typeface="Georgia" panose="02040502050405020303" pitchFamily="18" charset="0"/>
                <a:hlinkClick r:id="rId2"/>
              </a:rPr>
              <a:t>www.FollowMyGut.com</a:t>
            </a:r>
            <a:endParaRPr lang="en-US" sz="2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    @</a:t>
            </a:r>
            <a:r>
              <a:rPr lang="en-US" sz="2000" dirty="0" err="1" smtClean="0">
                <a:latin typeface="Georgia" panose="02040502050405020303" pitchFamily="18" charset="0"/>
              </a:rPr>
              <a:t>FollowMyGut</a:t>
            </a:r>
            <a:r>
              <a:rPr lang="en-US" sz="2000" dirty="0" smtClean="0">
                <a:latin typeface="Georgia" panose="02040502050405020303" pitchFamily="18" charset="0"/>
              </a:rPr>
              <a:t> (                   )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A restaurant discovery site based in Los Angeles with global coverage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Started December 21, 2104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200</a:t>
            </a:r>
            <a:r>
              <a:rPr lang="en-US" sz="2000" dirty="0" smtClean="0">
                <a:latin typeface="Georgia" panose="02040502050405020303" pitchFamily="18" charset="0"/>
              </a:rPr>
              <a:t>+ </a:t>
            </a:r>
            <a:r>
              <a:rPr lang="en-US" sz="2000" dirty="0" smtClean="0">
                <a:latin typeface="Georgia" panose="02040502050405020303" pitchFamily="18" charset="0"/>
              </a:rPr>
              <a:t>restaurant, event, and brand reviews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Went from 165 to 180 pounds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pPr marL="571500" indent="-571500">
              <a:buAutoNum type="romanUcPeriod"/>
            </a:pPr>
            <a:endParaRPr lang="en-US" sz="2000" dirty="0">
              <a:latin typeface="Californian FB" panose="0207040306080B030204" pitchFamily="18" charset="0"/>
            </a:endParaRPr>
          </a:p>
        </p:txBody>
      </p:sp>
      <p:pic>
        <p:nvPicPr>
          <p:cNvPr id="3074" name="Picture 2" descr="C:\Users\Danny Sammy\Desktop\Me\WeHo Bistro &amp; Me #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62" y="4038600"/>
            <a:ext cx="4440837" cy="249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nny Sammy\Desktop\Me\WeHo Bistro &amp; Me #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63" y="1447800"/>
            <a:ext cx="4440837" cy="249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7" name="Picture 5" descr="C:\Users\Danny Sammy\Pictures\Cap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76" y="2453706"/>
            <a:ext cx="1066800" cy="19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72200" y="6524298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latin typeface="Georgia" panose="02040502050405020303" pitchFamily="18" charset="0"/>
              </a:rPr>
              <a:t>WeHo</a:t>
            </a:r>
            <a:r>
              <a:rPr lang="en-US" sz="1000" dirty="0" smtClean="0">
                <a:latin typeface="Georgia" panose="02040502050405020303" pitchFamily="18" charset="0"/>
              </a:rPr>
              <a:t> Bistro in West Hollywood</a:t>
            </a:r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latin typeface="Georgia" panose="02040502050405020303" pitchFamily="18" charset="0"/>
              </a:rPr>
              <a:t>The Fun Stuff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70037"/>
            <a:ext cx="4114800" cy="34591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Photography</a:t>
            </a:r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Restaurant Reviews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Social Media Promotion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:\Users\Danny Sammy\Desktop\Me\California Donu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04" y="1371600"/>
            <a:ext cx="271009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nny Sammy\Desktop\Me\GD B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93" y="2185036"/>
            <a:ext cx="1528107" cy="191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nny Sammy\Documents\Personal Documents\Follow My Gut\Restaurant Photos\Lavender and Honey\IG Only\Lavender &amp; Honey #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 b="13830"/>
          <a:stretch/>
        </p:blipFill>
        <p:spPr bwMode="auto">
          <a:xfrm>
            <a:off x="4205944" y="4251960"/>
            <a:ext cx="1509056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anny Sammy\Documents\Personal Documents\Follow My Gut\Restaurant Photos\Chomp Eatery\IG Only\Chomp Eatery IG #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08" y="3048000"/>
            <a:ext cx="271179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nny Sammy\Documents\Personal Documents\Follow My Gut\Restaurant Photos\The Mug Shakes\IG Only\The Mug Shakes #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10229"/>
          <a:stretch/>
        </p:blipFill>
        <p:spPr bwMode="auto">
          <a:xfrm>
            <a:off x="5975008" y="4724399"/>
            <a:ext cx="2711792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anny Sammy\Documents\Personal Documents\Follow My Gut\Restaurant Photos\Umami Burger\Downtown LA\IG Only\Umami Burger DTLA #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84822"/>
            <a:ext cx="3109913" cy="181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Danny Sammy\Documents\Personal Documents\Follow My Gut\Restaurant Photos\Osteria La Bucca\IG Only\Osteria La Buca #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75908"/>
            <a:ext cx="3109913" cy="17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The Fun Stuff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70037"/>
            <a:ext cx="4114800" cy="1096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Music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Music Videos</a:t>
            </a:r>
            <a:endParaRPr lang="en-US" sz="2000" dirty="0" smtClean="0"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4" name="Picture 10" descr="C:\Users\Danny Sammy\Documents\Personal Documents\Follow My Gut\Music\Started a Cleanse\Cover Art\SAC Cover 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Danny Sammy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31" y="1828800"/>
            <a:ext cx="3315669" cy="2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Danny Sammy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31" y="4267200"/>
            <a:ext cx="3315669" cy="202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rted a Clean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I Get Around (Where I’ve Been)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70037"/>
            <a:ext cx="4876800" cy="34591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Partnered with </a:t>
            </a:r>
            <a:r>
              <a:rPr lang="en-US" sz="2000" i="1" dirty="0" smtClean="0">
                <a:latin typeface="Georgia" panose="02040502050405020303" pitchFamily="18" charset="0"/>
              </a:rPr>
              <a:t>Los Angeles Magazine, </a:t>
            </a:r>
            <a:r>
              <a:rPr lang="en-US" sz="2000" i="1" dirty="0" err="1" smtClean="0">
                <a:latin typeface="Georgia" panose="02040502050405020303" pitchFamily="18" charset="0"/>
              </a:rPr>
              <a:t>Thrillist</a:t>
            </a:r>
            <a:r>
              <a:rPr lang="en-US" sz="2000" i="1" dirty="0" smtClean="0">
                <a:latin typeface="Georgia" panose="02040502050405020303" pitchFamily="18" charset="0"/>
              </a:rPr>
              <a:t>, LA Weekly, OC Night Market, </a:t>
            </a:r>
            <a:r>
              <a:rPr lang="en-US" sz="2000" dirty="0" smtClean="0">
                <a:latin typeface="Georgia" panose="02040502050405020303" pitchFamily="18" charset="0"/>
              </a:rPr>
              <a:t>and more.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Four Seasons Hotel Mexico City, Grand Mercure Hotel Phuket.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Appeared on FYI’s “Say it To My Face”.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Mentioned in </a:t>
            </a:r>
            <a:r>
              <a:rPr lang="en-US" sz="2000" i="1" dirty="0" smtClean="0">
                <a:latin typeface="Georgia" panose="02040502050405020303" pitchFamily="18" charset="0"/>
              </a:rPr>
              <a:t>Esquire, Cosmopolitan, Hello Giggles,</a:t>
            </a:r>
            <a:r>
              <a:rPr lang="en-US" sz="2000" dirty="0" smtClean="0">
                <a:latin typeface="Georgia" panose="02040502050405020303" pitchFamily="18" charset="0"/>
              </a:rPr>
              <a:t> and more.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pPr marL="571500" indent="-571500">
              <a:buAutoNum type="romanUcPeriod"/>
            </a:pP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C:\Users\Danny Sammy\Documents\Personal Documents\Follow My Gut\Media Kit\Press\SITMF #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710917"/>
            <a:ext cx="3609357" cy="17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nny Sammy\Documents\Personal Documents\Follow My Gut\Media Kit\Press\Esquire #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34174"/>
            <a:ext cx="3609357" cy="18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nny Sammy\Documents\Personal Documents\Follow My Gut\Media Kit\Press\Wolfgang Puck on 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82" y="4815436"/>
            <a:ext cx="2936222" cy="18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Creating Your Brand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0" y="2209800"/>
            <a:ext cx="4876800" cy="38100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What do you want to do?</a:t>
            </a:r>
          </a:p>
          <a:p>
            <a:pPr lvl="1"/>
            <a:r>
              <a:rPr lang="en-US" sz="1600" dirty="0" smtClean="0">
                <a:latin typeface="Georgia" panose="02040502050405020303" pitchFamily="18" charset="0"/>
              </a:rPr>
              <a:t>Fashion? Music? Food? Art? Juggler?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Decide whether you want to do something in your spare time (hobby) or something you want to make a living on.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Choose a name, personality, and interactions with others.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Decide where you want to be online and in social media.</a:t>
            </a: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pPr marL="571500" indent="-571500">
              <a:buAutoNum type="romanUcPeriod"/>
            </a:pP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3600" y="1371600"/>
            <a:ext cx="4876800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 smtClean="0">
                <a:latin typeface="Georgia" panose="02040502050405020303" pitchFamily="18" charset="0"/>
              </a:rPr>
              <a:t>Your Hobby vs. Your Business</a:t>
            </a:r>
          </a:p>
        </p:txBody>
      </p:sp>
      <p:pic>
        <p:nvPicPr>
          <p:cNvPr id="5122" name="Picture 2" descr="C:\Users\Danny Sammy\Desktop\Most RIRI\PepperJelly Photo #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2638425"/>
            <a:ext cx="37877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4600" y="5336628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latin typeface="Georgia" panose="02040502050405020303" pitchFamily="18" charset="0"/>
              </a:rPr>
              <a:t>PepperJelly</a:t>
            </a:r>
            <a:r>
              <a:rPr lang="en-US" sz="1000" dirty="0" smtClean="0">
                <a:latin typeface="Georgia" panose="02040502050405020303" pitchFamily="18" charset="0"/>
              </a:rPr>
              <a:t> App via App Store</a:t>
            </a:r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Creating Your Brand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0" y="2209800"/>
            <a:ext cx="4876800" cy="3810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Which social media platforms should you use?</a:t>
            </a:r>
            <a:endParaRPr lang="en-US" sz="16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What you should and shouldn’t post?</a:t>
            </a:r>
            <a:endParaRPr lang="en-US" sz="1600" dirty="0" smtClean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Helpful Tools and Websites</a:t>
            </a:r>
          </a:p>
          <a:p>
            <a:pPr lvl="1"/>
            <a:r>
              <a:rPr lang="en-US" sz="1600" dirty="0" err="1" smtClean="0">
                <a:latin typeface="Georgia" panose="02040502050405020303" pitchFamily="18" charset="0"/>
              </a:rPr>
              <a:t>Canva</a:t>
            </a:r>
            <a:endParaRPr lang="en-US" sz="1600" dirty="0" smtClean="0">
              <a:latin typeface="Georgia" panose="02040502050405020303" pitchFamily="18" charset="0"/>
            </a:endParaRPr>
          </a:p>
          <a:p>
            <a:pPr lvl="1"/>
            <a:r>
              <a:rPr lang="en-US" sz="1600" dirty="0" smtClean="0">
                <a:latin typeface="Georgia" panose="02040502050405020303" pitchFamily="18" charset="0"/>
              </a:rPr>
              <a:t>Creative Live</a:t>
            </a:r>
          </a:p>
          <a:p>
            <a:pPr lvl="1"/>
            <a:r>
              <a:rPr lang="en-US" sz="1600" dirty="0" smtClean="0">
                <a:latin typeface="Georgia" panose="02040502050405020303" pitchFamily="18" charset="0"/>
              </a:rPr>
              <a:t>Later.com</a:t>
            </a:r>
            <a:r>
              <a:rPr lang="en-US" sz="1600" dirty="0">
                <a:latin typeface="Georgia" panose="02040502050405020303" pitchFamily="18" charset="0"/>
              </a:rPr>
              <a:t/>
            </a:r>
            <a:br>
              <a:rPr lang="en-US" sz="1600" dirty="0">
                <a:latin typeface="Georgia" panose="02040502050405020303" pitchFamily="18" charset="0"/>
              </a:rPr>
            </a:br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Buying followers vs. organic growth</a:t>
            </a:r>
          </a:p>
          <a:p>
            <a:pPr marL="0" indent="0">
              <a:buNone/>
            </a:pPr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pPr marL="571500" indent="-571500">
              <a:buAutoNum type="romanUcPeriod"/>
            </a:pP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3600" y="1371600"/>
            <a:ext cx="4876800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 smtClean="0">
                <a:latin typeface="Georgia" panose="02040502050405020303" pitchFamily="18" charset="0"/>
              </a:rPr>
              <a:t>Social Media Marketing</a:t>
            </a:r>
          </a:p>
        </p:txBody>
      </p:sp>
      <p:pic>
        <p:nvPicPr>
          <p:cNvPr id="2050" name="Picture 2" descr="C:\Users\Danny Sammy\Downloads\IMG_437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99"/>
          <a:stretch/>
        </p:blipFill>
        <p:spPr bwMode="auto">
          <a:xfrm>
            <a:off x="6112575" y="1953610"/>
            <a:ext cx="268310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6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latin typeface="Georgia" panose="02040502050405020303" pitchFamily="18" charset="0"/>
              </a:rPr>
              <a:t>Creating Your Brand</a:t>
            </a:r>
            <a:endParaRPr lang="en-US" sz="35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0" y="2209800"/>
            <a:ext cx="4876800" cy="3810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What kind of photos do you like?</a:t>
            </a:r>
          </a:p>
          <a:p>
            <a:pPr lvl="1"/>
            <a:r>
              <a:rPr lang="en-US" sz="1600" dirty="0" smtClean="0">
                <a:latin typeface="Georgia" panose="02040502050405020303" pitchFamily="18" charset="0"/>
              </a:rPr>
              <a:t>Dark or light? Bubbly or gothic?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What kind of equipment do you need?</a:t>
            </a:r>
          </a:p>
          <a:p>
            <a:pPr lvl="1"/>
            <a:r>
              <a:rPr lang="en-US" sz="1600" dirty="0" smtClean="0">
                <a:latin typeface="Georgia" panose="02040502050405020303" pitchFamily="18" charset="0"/>
              </a:rPr>
              <a:t>Photoshop, tripod, microphone, lights, chargers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How many photos should you take?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Where will you post your photos?</a:t>
            </a:r>
          </a:p>
          <a:p>
            <a:pPr marL="0" indent="0">
              <a:buNone/>
            </a:pPr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  <a:p>
            <a:pPr marL="571500" indent="-571500">
              <a:buAutoNum type="romanUcPeriod"/>
            </a:pPr>
            <a:endParaRPr lang="en-US" sz="2000" dirty="0">
              <a:latin typeface="Californian FB" panose="0207040306080B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196340"/>
            <a:ext cx="8382000" cy="45720"/>
          </a:xfrm>
          <a:prstGeom prst="rect">
            <a:avLst/>
          </a:prstGeom>
          <a:solidFill>
            <a:srgbClr val="E84C06"/>
          </a:solidFill>
          <a:ln>
            <a:solidFill>
              <a:srgbClr val="E84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3600" y="1371600"/>
            <a:ext cx="4876800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 smtClean="0">
                <a:latin typeface="Georgia" panose="02040502050405020303" pitchFamily="18" charset="0"/>
              </a:rPr>
              <a:t>Photography</a:t>
            </a:r>
          </a:p>
        </p:txBody>
      </p:sp>
      <p:pic>
        <p:nvPicPr>
          <p:cNvPr id="6146" name="Picture 2" descr="C:\Users\Danny Sammy\Desktop\For Apps\JITB #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72" y="1828801"/>
            <a:ext cx="282640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38498" y="617220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Georgia" panose="02040502050405020303" pitchFamily="18" charset="0"/>
              </a:rPr>
              <a:t>Jack in the Box Headquarters in San Diego</a:t>
            </a:r>
            <a:endParaRPr lang="en-US" sz="1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376</Words>
  <Application>Microsoft Office PowerPoint</Application>
  <PresentationFormat>On-screen Show (4:3)</PresentationFormat>
  <Paragraphs>105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What is She Gonna Talk About??</vt:lpstr>
      <vt:lpstr>A Girl, Her Gut, and a Blog</vt:lpstr>
      <vt:lpstr>The Fun Stuff</vt:lpstr>
      <vt:lpstr>The Fun Stuff</vt:lpstr>
      <vt:lpstr>I Get Around (Where I’ve Been)</vt:lpstr>
      <vt:lpstr>Creating Your Brand</vt:lpstr>
      <vt:lpstr>Creating Your Brand</vt:lpstr>
      <vt:lpstr>Creating Your Brand</vt:lpstr>
      <vt:lpstr>What No One Tells You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Danny Sammy</dc:creator>
  <cp:lastModifiedBy>Danny Sammy</cp:lastModifiedBy>
  <cp:revision>26</cp:revision>
  <dcterms:created xsi:type="dcterms:W3CDTF">2016-10-27T04:37:41Z</dcterms:created>
  <dcterms:modified xsi:type="dcterms:W3CDTF">2017-02-21T21:17:12Z</dcterms:modified>
</cp:coreProperties>
</file>