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79" r:id="rId4"/>
    <p:sldId id="280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92" r:id="rId13"/>
    <p:sldId id="287" r:id="rId14"/>
    <p:sldId id="267" r:id="rId15"/>
    <p:sldId id="268" r:id="rId16"/>
    <p:sldId id="288" r:id="rId17"/>
    <p:sldId id="290" r:id="rId18"/>
    <p:sldId id="269" r:id="rId19"/>
    <p:sldId id="286" r:id="rId20"/>
    <p:sldId id="270" r:id="rId21"/>
    <p:sldId id="273" r:id="rId22"/>
    <p:sldId id="275" r:id="rId23"/>
    <p:sldId id="291" r:id="rId24"/>
    <p:sldId id="274" r:id="rId25"/>
    <p:sldId id="276" r:id="rId26"/>
    <p:sldId id="284" r:id="rId27"/>
    <p:sldId id="283" r:id="rId28"/>
    <p:sldId id="285" r:id="rId29"/>
    <p:sldId id="289" r:id="rId30"/>
    <p:sldId id="282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192" y="-96"/>
      </p:cViewPr>
      <p:guideLst>
        <p:guide orient="horz" pos="1824"/>
        <p:guide pos="33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A92BB5-202E-4C43-A0C7-EA8EBEBBD3B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72410D-D72C-42D7-898F-A0C468AE9E3B}">
      <dgm:prSet phldrT="[Text]"/>
      <dgm:spPr/>
      <dgm:t>
        <a:bodyPr/>
        <a:lstStyle/>
        <a:p>
          <a:endParaRPr lang="en-US" dirty="0"/>
        </a:p>
      </dgm:t>
    </dgm:pt>
    <dgm:pt modelId="{6F6C4B08-68DA-4328-BC4D-B3799EA7934D}" type="parTrans" cxnId="{562779D4-6019-4905-B1AD-EED24B70F4C4}">
      <dgm:prSet/>
      <dgm:spPr/>
      <dgm:t>
        <a:bodyPr/>
        <a:lstStyle/>
        <a:p>
          <a:endParaRPr lang="en-US"/>
        </a:p>
      </dgm:t>
    </dgm:pt>
    <dgm:pt modelId="{18905D7A-29FC-4387-BFC8-9D0DB0547B38}" type="sibTrans" cxnId="{562779D4-6019-4905-B1AD-EED24B70F4C4}">
      <dgm:prSet/>
      <dgm:spPr/>
      <dgm:t>
        <a:bodyPr/>
        <a:lstStyle/>
        <a:p>
          <a:endParaRPr lang="en-US"/>
        </a:p>
      </dgm:t>
    </dgm:pt>
    <dgm:pt modelId="{EA158EEE-DF82-452F-8259-9EA9C74E1B5F}">
      <dgm:prSet phldrT="[Text]"/>
      <dgm:spPr/>
      <dgm:t>
        <a:bodyPr/>
        <a:lstStyle/>
        <a:p>
          <a:r>
            <a:rPr lang="en-US" dirty="0" err="1" smtClean="0">
              <a:latin typeface="Dual 300"/>
              <a:cs typeface="Dual 300"/>
            </a:rPr>
            <a:t>CheckLight</a:t>
          </a:r>
          <a:r>
            <a:rPr lang="en-US" dirty="0" smtClean="0">
              <a:latin typeface="Dual 300"/>
              <a:cs typeface="Dual 300"/>
            </a:rPr>
            <a:t> Home Services</a:t>
          </a:r>
          <a:endParaRPr lang="en-US" dirty="0">
            <a:latin typeface="Dual 300"/>
            <a:cs typeface="Dual 300"/>
          </a:endParaRPr>
        </a:p>
      </dgm:t>
    </dgm:pt>
    <dgm:pt modelId="{C119AB39-B01B-4994-9FA3-CCB1751E41BC}" type="parTrans" cxnId="{34FB3A0F-A27A-4D59-BD69-EA5A9EAA1198}">
      <dgm:prSet/>
      <dgm:spPr/>
      <dgm:t>
        <a:bodyPr/>
        <a:lstStyle/>
        <a:p>
          <a:endParaRPr lang="en-US"/>
        </a:p>
      </dgm:t>
    </dgm:pt>
    <dgm:pt modelId="{7AACA0E2-8A47-47A6-BBF8-D19D27326923}" type="sibTrans" cxnId="{34FB3A0F-A27A-4D59-BD69-EA5A9EAA1198}">
      <dgm:prSet/>
      <dgm:spPr/>
      <dgm:t>
        <a:bodyPr/>
        <a:lstStyle/>
        <a:p>
          <a:endParaRPr lang="en-US"/>
        </a:p>
      </dgm:t>
    </dgm:pt>
    <dgm:pt modelId="{FE0ADAFD-A01D-43ED-85A8-D2F5157453BA}">
      <dgm:prSet phldrT="[Text]"/>
      <dgm:spPr/>
      <dgm:t>
        <a:bodyPr/>
        <a:lstStyle/>
        <a:p>
          <a:r>
            <a:rPr lang="en-US" dirty="0" smtClean="0">
              <a:latin typeface="Dual 300"/>
              <a:cs typeface="Dual 300"/>
            </a:rPr>
            <a:t>Partner/President. Small, growing business.</a:t>
          </a:r>
          <a:endParaRPr lang="en-US" dirty="0">
            <a:latin typeface="Dual 300"/>
            <a:cs typeface="Dual 300"/>
          </a:endParaRPr>
        </a:p>
      </dgm:t>
    </dgm:pt>
    <dgm:pt modelId="{78A8E93B-89C5-45E2-BF58-D0FA92149791}" type="parTrans" cxnId="{47481575-5887-4B05-8558-4392F3EA3292}">
      <dgm:prSet/>
      <dgm:spPr/>
      <dgm:t>
        <a:bodyPr/>
        <a:lstStyle/>
        <a:p>
          <a:endParaRPr lang="en-US"/>
        </a:p>
      </dgm:t>
    </dgm:pt>
    <dgm:pt modelId="{A7AFAA62-3964-4EC2-8B11-7410442E3FF9}" type="sibTrans" cxnId="{47481575-5887-4B05-8558-4392F3EA3292}">
      <dgm:prSet/>
      <dgm:spPr/>
      <dgm:t>
        <a:bodyPr/>
        <a:lstStyle/>
        <a:p>
          <a:endParaRPr lang="en-US"/>
        </a:p>
      </dgm:t>
    </dgm:pt>
    <dgm:pt modelId="{38F9CBC8-3D92-431C-8160-40C6AEECE7E8}">
      <dgm:prSet phldrT="[Text]"/>
      <dgm:spPr/>
      <dgm:t>
        <a:bodyPr/>
        <a:lstStyle/>
        <a:p>
          <a:endParaRPr lang="en-US" dirty="0"/>
        </a:p>
      </dgm:t>
    </dgm:pt>
    <dgm:pt modelId="{E45ABB2A-7B32-470C-96ED-D6EA021DAFC6}" type="parTrans" cxnId="{307940D6-AE71-487C-9267-33AD5A64A32B}">
      <dgm:prSet/>
      <dgm:spPr/>
      <dgm:t>
        <a:bodyPr/>
        <a:lstStyle/>
        <a:p>
          <a:endParaRPr lang="en-US"/>
        </a:p>
      </dgm:t>
    </dgm:pt>
    <dgm:pt modelId="{198EBE32-0C6A-43C7-BD4A-1CC7DF9789AB}" type="sibTrans" cxnId="{307940D6-AE71-487C-9267-33AD5A64A32B}">
      <dgm:prSet/>
      <dgm:spPr/>
      <dgm:t>
        <a:bodyPr/>
        <a:lstStyle/>
        <a:p>
          <a:endParaRPr lang="en-US"/>
        </a:p>
      </dgm:t>
    </dgm:pt>
    <dgm:pt modelId="{F81E93E4-D69A-489B-8428-E516A27E1840}">
      <dgm:prSet phldrT="[Text]"/>
      <dgm:spPr/>
      <dgm:t>
        <a:bodyPr/>
        <a:lstStyle/>
        <a:p>
          <a:r>
            <a:rPr lang="en-US" dirty="0" err="1" smtClean="0">
              <a:latin typeface="Dual 300"/>
              <a:cs typeface="Dual 300"/>
            </a:rPr>
            <a:t>Crowdfunder.com</a:t>
          </a:r>
          <a:endParaRPr lang="en-US" dirty="0">
            <a:latin typeface="Dual 300"/>
            <a:cs typeface="Dual 300"/>
          </a:endParaRPr>
        </a:p>
      </dgm:t>
    </dgm:pt>
    <dgm:pt modelId="{7CE558BF-E3F5-4592-9430-24572B927E93}" type="parTrans" cxnId="{F1BF17F4-50ED-4621-8F69-44A412EB74EC}">
      <dgm:prSet/>
      <dgm:spPr/>
      <dgm:t>
        <a:bodyPr/>
        <a:lstStyle/>
        <a:p>
          <a:endParaRPr lang="en-US"/>
        </a:p>
      </dgm:t>
    </dgm:pt>
    <dgm:pt modelId="{87F4E6FD-95E1-4BC1-AED6-A2279CD649AA}" type="sibTrans" cxnId="{F1BF17F4-50ED-4621-8F69-44A412EB74EC}">
      <dgm:prSet/>
      <dgm:spPr/>
      <dgm:t>
        <a:bodyPr/>
        <a:lstStyle/>
        <a:p>
          <a:endParaRPr lang="en-US"/>
        </a:p>
      </dgm:t>
    </dgm:pt>
    <dgm:pt modelId="{6F4C6983-267D-4CFA-ACED-F2942F56055C}">
      <dgm:prSet phldrT="[Text]"/>
      <dgm:spPr/>
      <dgm:t>
        <a:bodyPr/>
        <a:lstStyle/>
        <a:p>
          <a:r>
            <a:rPr lang="en-US" dirty="0" smtClean="0">
              <a:latin typeface="Dual 300"/>
              <a:cs typeface="Dual 300"/>
            </a:rPr>
            <a:t>COO. 5-20+ people</a:t>
          </a:r>
          <a:endParaRPr lang="en-US" dirty="0">
            <a:latin typeface="Dual 300"/>
            <a:cs typeface="Dual 300"/>
          </a:endParaRPr>
        </a:p>
      </dgm:t>
    </dgm:pt>
    <dgm:pt modelId="{B04F007F-4995-48C3-B0DF-834089FEBFB2}" type="parTrans" cxnId="{28825E35-9242-4A05-9E94-3D372BD1C8E5}">
      <dgm:prSet/>
      <dgm:spPr/>
      <dgm:t>
        <a:bodyPr/>
        <a:lstStyle/>
        <a:p>
          <a:endParaRPr lang="en-US"/>
        </a:p>
      </dgm:t>
    </dgm:pt>
    <dgm:pt modelId="{C323FA82-0CB4-4CED-A2C1-ABAE1B717CD6}" type="sibTrans" cxnId="{28825E35-9242-4A05-9E94-3D372BD1C8E5}">
      <dgm:prSet/>
      <dgm:spPr/>
      <dgm:t>
        <a:bodyPr/>
        <a:lstStyle/>
        <a:p>
          <a:endParaRPr lang="en-US"/>
        </a:p>
      </dgm:t>
    </dgm:pt>
    <dgm:pt modelId="{E8206E11-8E3A-4C5A-80D2-8EE3F2B25B49}">
      <dgm:prSet phldrT="[Text]"/>
      <dgm:spPr/>
      <dgm:t>
        <a:bodyPr/>
        <a:lstStyle/>
        <a:p>
          <a:endParaRPr lang="en-US" dirty="0"/>
        </a:p>
      </dgm:t>
    </dgm:pt>
    <dgm:pt modelId="{4F80268D-41F0-4A9D-9730-FAFDD9BF9FFA}" type="parTrans" cxnId="{CCFB9A03-CA5D-4E43-BCDB-182A2097BF63}">
      <dgm:prSet/>
      <dgm:spPr/>
      <dgm:t>
        <a:bodyPr/>
        <a:lstStyle/>
        <a:p>
          <a:endParaRPr lang="en-US"/>
        </a:p>
      </dgm:t>
    </dgm:pt>
    <dgm:pt modelId="{C303C23A-E801-4041-A451-DE58587DF924}" type="sibTrans" cxnId="{CCFB9A03-CA5D-4E43-BCDB-182A2097BF63}">
      <dgm:prSet/>
      <dgm:spPr/>
      <dgm:t>
        <a:bodyPr/>
        <a:lstStyle/>
        <a:p>
          <a:endParaRPr lang="en-US"/>
        </a:p>
      </dgm:t>
    </dgm:pt>
    <dgm:pt modelId="{4AC71B69-18A1-4E21-95E4-294A53361936}">
      <dgm:prSet phldrT="[Text]"/>
      <dgm:spPr/>
      <dgm:t>
        <a:bodyPr/>
        <a:lstStyle/>
        <a:p>
          <a:r>
            <a:rPr lang="en-US" dirty="0" err="1" smtClean="0">
              <a:latin typeface="Dual 300"/>
              <a:cs typeface="Dual 300"/>
            </a:rPr>
            <a:t>Dev</a:t>
          </a:r>
          <a:r>
            <a:rPr lang="en-US" dirty="0" smtClean="0">
              <a:latin typeface="Dual 300"/>
              <a:cs typeface="Dual 300"/>
            </a:rPr>
            <a:t>-Land Inc./Consulting</a:t>
          </a:r>
          <a:endParaRPr lang="en-US" dirty="0">
            <a:latin typeface="Dual 300"/>
            <a:cs typeface="Dual 300"/>
          </a:endParaRPr>
        </a:p>
      </dgm:t>
    </dgm:pt>
    <dgm:pt modelId="{F3BE9EBB-5E95-4912-AF1F-8B1A1A5856C0}" type="parTrans" cxnId="{127F3911-A053-4E21-B1D7-965F7C73E78D}">
      <dgm:prSet/>
      <dgm:spPr/>
      <dgm:t>
        <a:bodyPr/>
        <a:lstStyle/>
        <a:p>
          <a:endParaRPr lang="en-US"/>
        </a:p>
      </dgm:t>
    </dgm:pt>
    <dgm:pt modelId="{B72094D3-8D58-4939-B968-2D480DBCFFAF}" type="sibTrans" cxnId="{127F3911-A053-4E21-B1D7-965F7C73E78D}">
      <dgm:prSet/>
      <dgm:spPr/>
      <dgm:t>
        <a:bodyPr/>
        <a:lstStyle/>
        <a:p>
          <a:endParaRPr lang="en-US"/>
        </a:p>
      </dgm:t>
    </dgm:pt>
    <dgm:pt modelId="{7680813E-4110-43AC-9C84-E493B437436D}">
      <dgm:prSet phldrT="[Text]"/>
      <dgm:spPr/>
      <dgm:t>
        <a:bodyPr/>
        <a:lstStyle/>
        <a:p>
          <a:r>
            <a:rPr lang="en-US" dirty="0" smtClean="0">
              <a:latin typeface="Dual 300"/>
              <a:cs typeface="Dual 300"/>
            </a:rPr>
            <a:t>VP. Family Business</a:t>
          </a:r>
          <a:endParaRPr lang="en-US" dirty="0">
            <a:latin typeface="Dual 300"/>
            <a:cs typeface="Dual 300"/>
          </a:endParaRPr>
        </a:p>
      </dgm:t>
    </dgm:pt>
    <dgm:pt modelId="{96D1D160-38D1-4CD3-8DC0-457E1FA1F8F0}" type="parTrans" cxnId="{831E874E-2913-40EE-9BC7-EACBF5703572}">
      <dgm:prSet/>
      <dgm:spPr/>
      <dgm:t>
        <a:bodyPr/>
        <a:lstStyle/>
        <a:p>
          <a:endParaRPr lang="en-US"/>
        </a:p>
      </dgm:t>
    </dgm:pt>
    <dgm:pt modelId="{9A5EFFCC-CBB3-46BA-B048-9412650CC3A0}" type="sibTrans" cxnId="{831E874E-2913-40EE-9BC7-EACBF5703572}">
      <dgm:prSet/>
      <dgm:spPr/>
      <dgm:t>
        <a:bodyPr/>
        <a:lstStyle/>
        <a:p>
          <a:endParaRPr lang="en-US"/>
        </a:p>
      </dgm:t>
    </dgm:pt>
    <dgm:pt modelId="{C24AC97F-5A51-4E96-A356-8FDC0B4F5601}">
      <dgm:prSet phldrT="[Text]"/>
      <dgm:spPr/>
      <dgm:t>
        <a:bodyPr/>
        <a:lstStyle/>
        <a:p>
          <a:endParaRPr lang="en-US" dirty="0"/>
        </a:p>
      </dgm:t>
    </dgm:pt>
    <dgm:pt modelId="{2C1C80ED-76D7-4CBB-B059-9AC916DDA732}" type="parTrans" cxnId="{868A04A8-B515-47BD-8E6F-AF476F02A968}">
      <dgm:prSet/>
      <dgm:spPr/>
      <dgm:t>
        <a:bodyPr/>
        <a:lstStyle/>
        <a:p>
          <a:endParaRPr lang="en-US"/>
        </a:p>
      </dgm:t>
    </dgm:pt>
    <dgm:pt modelId="{13F60593-7CDB-4FE5-90EF-9FDD194DEC75}" type="sibTrans" cxnId="{868A04A8-B515-47BD-8E6F-AF476F02A968}">
      <dgm:prSet/>
      <dgm:spPr/>
      <dgm:t>
        <a:bodyPr/>
        <a:lstStyle/>
        <a:p>
          <a:endParaRPr lang="en-US"/>
        </a:p>
      </dgm:t>
    </dgm:pt>
    <dgm:pt modelId="{806E6D4F-9930-45FB-A7F1-CB66DFBEF2EE}">
      <dgm:prSet phldrT="[Text]"/>
      <dgm:spPr/>
      <dgm:t>
        <a:bodyPr/>
        <a:lstStyle/>
        <a:p>
          <a:endParaRPr lang="en-US" dirty="0"/>
        </a:p>
      </dgm:t>
    </dgm:pt>
    <dgm:pt modelId="{6EC7F99E-C040-4A30-B62E-3FA0B41BEC88}" type="parTrans" cxnId="{3F0DC7DA-2C0B-4D1E-BF2A-08011D3FCE36}">
      <dgm:prSet/>
      <dgm:spPr/>
      <dgm:t>
        <a:bodyPr/>
        <a:lstStyle/>
        <a:p>
          <a:endParaRPr lang="en-US"/>
        </a:p>
      </dgm:t>
    </dgm:pt>
    <dgm:pt modelId="{A6EC1592-86E2-46FF-863F-177132CD9991}" type="sibTrans" cxnId="{3F0DC7DA-2C0B-4D1E-BF2A-08011D3FCE36}">
      <dgm:prSet/>
      <dgm:spPr/>
      <dgm:t>
        <a:bodyPr/>
        <a:lstStyle/>
        <a:p>
          <a:endParaRPr lang="en-US"/>
        </a:p>
      </dgm:t>
    </dgm:pt>
    <dgm:pt modelId="{9CAA02C6-7578-49D3-8CFB-467376EC9E24}">
      <dgm:prSet phldrT="[Text]"/>
      <dgm:spPr/>
      <dgm:t>
        <a:bodyPr/>
        <a:lstStyle/>
        <a:p>
          <a:r>
            <a:rPr lang="en-US" dirty="0" smtClean="0">
              <a:latin typeface="Dual 300"/>
              <a:cs typeface="Dual 300"/>
            </a:rPr>
            <a:t>Lucky Brand Jeans</a:t>
          </a:r>
          <a:endParaRPr lang="en-US" dirty="0">
            <a:latin typeface="Dual 300"/>
            <a:cs typeface="Dual 300"/>
          </a:endParaRPr>
        </a:p>
      </dgm:t>
    </dgm:pt>
    <dgm:pt modelId="{A2F11E30-FCDE-4487-B1BC-4F5A6EB96B1A}" type="parTrans" cxnId="{DEE48361-FA7B-4951-AF99-626CB4611FCC}">
      <dgm:prSet/>
      <dgm:spPr/>
      <dgm:t>
        <a:bodyPr/>
        <a:lstStyle/>
        <a:p>
          <a:endParaRPr lang="en-US"/>
        </a:p>
      </dgm:t>
    </dgm:pt>
    <dgm:pt modelId="{BE8902C5-4634-4669-A53C-1A8D4C2A8077}" type="sibTrans" cxnId="{DEE48361-FA7B-4951-AF99-626CB4611FCC}">
      <dgm:prSet/>
      <dgm:spPr/>
      <dgm:t>
        <a:bodyPr/>
        <a:lstStyle/>
        <a:p>
          <a:endParaRPr lang="en-US"/>
        </a:p>
      </dgm:t>
    </dgm:pt>
    <dgm:pt modelId="{8F256AD0-D409-6544-B9AD-3889829A44F3}">
      <dgm:prSet phldrT="[Text]"/>
      <dgm:spPr/>
      <dgm:t>
        <a:bodyPr/>
        <a:lstStyle/>
        <a:p>
          <a:r>
            <a:rPr lang="en-US" dirty="0" smtClean="0">
              <a:latin typeface="Dual 300"/>
              <a:cs typeface="Dual 300"/>
            </a:rPr>
            <a:t>Director </a:t>
          </a:r>
          <a:endParaRPr lang="en-US" dirty="0">
            <a:latin typeface="Dual 300"/>
            <a:cs typeface="Dual 300"/>
          </a:endParaRPr>
        </a:p>
      </dgm:t>
    </dgm:pt>
    <dgm:pt modelId="{ABA9A004-65E4-754F-B00C-AEE61BA272D0}" type="parTrans" cxnId="{3C55A716-8ED6-1E45-93AC-D9622DDB4116}">
      <dgm:prSet/>
      <dgm:spPr/>
    </dgm:pt>
    <dgm:pt modelId="{93DA3682-5982-4148-9FC7-A6DC6438DB76}" type="sibTrans" cxnId="{3C55A716-8ED6-1E45-93AC-D9622DDB4116}">
      <dgm:prSet/>
      <dgm:spPr/>
    </dgm:pt>
    <dgm:pt modelId="{CC5B8137-04D7-C34E-BB28-190D0E647F7A}">
      <dgm:prSet/>
      <dgm:spPr/>
      <dgm:t>
        <a:bodyPr/>
        <a:lstStyle/>
        <a:p>
          <a:r>
            <a:rPr lang="en-US" dirty="0" err="1" smtClean="0">
              <a:latin typeface="Dual 300"/>
              <a:cs typeface="Dual 300"/>
            </a:rPr>
            <a:t>CarsDirect.com</a:t>
          </a:r>
          <a:endParaRPr lang="en-US" dirty="0">
            <a:latin typeface="Dual 300"/>
            <a:cs typeface="Dual 300"/>
          </a:endParaRPr>
        </a:p>
      </dgm:t>
    </dgm:pt>
    <dgm:pt modelId="{678E7A16-0EAC-514B-8CF6-255EEB2D2C30}" type="parTrans" cxnId="{3B07611B-2883-9E49-9F17-8B75B29875E5}">
      <dgm:prSet/>
      <dgm:spPr/>
    </dgm:pt>
    <dgm:pt modelId="{BEA653B4-236D-1A4B-AB1C-0950117E2629}" type="sibTrans" cxnId="{3B07611B-2883-9E49-9F17-8B75B29875E5}">
      <dgm:prSet/>
      <dgm:spPr/>
    </dgm:pt>
    <dgm:pt modelId="{EF8E2648-5AB3-6745-8847-A270DCE604CD}">
      <dgm:prSet/>
      <dgm:spPr/>
      <dgm:t>
        <a:bodyPr/>
        <a:lstStyle/>
        <a:p>
          <a:r>
            <a:rPr lang="en-US" dirty="0" err="1" smtClean="0">
              <a:latin typeface="Dual 300"/>
              <a:cs typeface="Dual 300"/>
            </a:rPr>
            <a:t>ADForce</a:t>
          </a:r>
          <a:r>
            <a:rPr lang="en-US" dirty="0" smtClean="0">
              <a:latin typeface="Dual 300"/>
              <a:cs typeface="Dual 300"/>
            </a:rPr>
            <a:t>/CMGI</a:t>
          </a:r>
          <a:endParaRPr lang="en-US" dirty="0">
            <a:latin typeface="Dual 300"/>
            <a:cs typeface="Dual 300"/>
          </a:endParaRPr>
        </a:p>
      </dgm:t>
    </dgm:pt>
    <dgm:pt modelId="{166EB96B-1EA4-754B-AC85-F1E2591DF7A6}" type="parTrans" cxnId="{E0B00D09-E2C5-9D4D-A4C2-0EF53B2A82F3}">
      <dgm:prSet/>
      <dgm:spPr/>
      <dgm:t>
        <a:bodyPr/>
        <a:lstStyle/>
        <a:p>
          <a:endParaRPr lang="en-US"/>
        </a:p>
      </dgm:t>
    </dgm:pt>
    <dgm:pt modelId="{BDD3BBB1-6C10-A54C-9368-09CD3B9FFB30}" type="sibTrans" cxnId="{E0B00D09-E2C5-9D4D-A4C2-0EF53B2A82F3}">
      <dgm:prSet/>
      <dgm:spPr/>
      <dgm:t>
        <a:bodyPr/>
        <a:lstStyle/>
        <a:p>
          <a:endParaRPr lang="en-US"/>
        </a:p>
      </dgm:t>
    </dgm:pt>
    <dgm:pt modelId="{5642DD8F-48F8-4FAA-9584-9742425D2088}" type="pres">
      <dgm:prSet presAssocID="{4CA92BB5-202E-4C43-A0C7-EA8EBEBBD3B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5DFBCC-F6FE-45E8-A8D8-4074B5D19ECE}" type="pres">
      <dgm:prSet presAssocID="{A972410D-D72C-42D7-898F-A0C468AE9E3B}" presName="composite" presStyleCnt="0"/>
      <dgm:spPr/>
    </dgm:pt>
    <dgm:pt modelId="{7F1C463A-ECAA-453B-A73C-388F5AFB4F96}" type="pres">
      <dgm:prSet presAssocID="{A972410D-D72C-42D7-898F-A0C468AE9E3B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A0EA41-AF18-431B-B159-8FD3441BA876}" type="pres">
      <dgm:prSet presAssocID="{A972410D-D72C-42D7-898F-A0C468AE9E3B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23E851-AF0E-48D2-A3C3-DA93A15D57CF}" type="pres">
      <dgm:prSet presAssocID="{18905D7A-29FC-4387-BFC8-9D0DB0547B38}" presName="sp" presStyleCnt="0"/>
      <dgm:spPr/>
    </dgm:pt>
    <dgm:pt modelId="{F7CD4FA8-1649-41A0-9841-AB9BF1C75DDD}" type="pres">
      <dgm:prSet presAssocID="{38F9CBC8-3D92-431C-8160-40C6AEECE7E8}" presName="composite" presStyleCnt="0"/>
      <dgm:spPr/>
    </dgm:pt>
    <dgm:pt modelId="{ABE2B68B-272C-4A0C-9E50-25D1C7CA2FAD}" type="pres">
      <dgm:prSet presAssocID="{38F9CBC8-3D92-431C-8160-40C6AEECE7E8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B514BE-46D7-4D38-A415-D7FF022783BA}" type="pres">
      <dgm:prSet presAssocID="{38F9CBC8-3D92-431C-8160-40C6AEECE7E8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C2FE78-6B23-44D4-BB98-E358778BDC85}" type="pres">
      <dgm:prSet presAssocID="{198EBE32-0C6A-43C7-BD4A-1CC7DF9789AB}" presName="sp" presStyleCnt="0"/>
      <dgm:spPr/>
    </dgm:pt>
    <dgm:pt modelId="{DBAB7456-C711-4248-BCE1-6F1232513F49}" type="pres">
      <dgm:prSet presAssocID="{E8206E11-8E3A-4C5A-80D2-8EE3F2B25B49}" presName="composite" presStyleCnt="0"/>
      <dgm:spPr/>
    </dgm:pt>
    <dgm:pt modelId="{11A6DF24-183C-4118-AD2D-2316AB1CB656}" type="pres">
      <dgm:prSet presAssocID="{E8206E11-8E3A-4C5A-80D2-8EE3F2B25B49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4840C1-F354-44D9-A398-5161A3DBB89F}" type="pres">
      <dgm:prSet presAssocID="{E8206E11-8E3A-4C5A-80D2-8EE3F2B25B49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3FB1EE-EEC4-4C5F-B215-96759E4301C0}" type="pres">
      <dgm:prSet presAssocID="{C303C23A-E801-4041-A451-DE58587DF924}" presName="sp" presStyleCnt="0"/>
      <dgm:spPr/>
    </dgm:pt>
    <dgm:pt modelId="{A2374A72-D224-4C2A-9337-B885CEA601D5}" type="pres">
      <dgm:prSet presAssocID="{C24AC97F-5A51-4E96-A356-8FDC0B4F5601}" presName="composite" presStyleCnt="0"/>
      <dgm:spPr/>
    </dgm:pt>
    <dgm:pt modelId="{226B8113-CD76-4B1D-94B0-BF4B1B173FF7}" type="pres">
      <dgm:prSet presAssocID="{C24AC97F-5A51-4E96-A356-8FDC0B4F5601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2F2BFB-E64A-4CD0-A98A-7DE9447DD690}" type="pres">
      <dgm:prSet presAssocID="{C24AC97F-5A51-4E96-A356-8FDC0B4F5601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CB36C7-05F6-4B0E-910A-AEC0019B4D9B}" type="pres">
      <dgm:prSet presAssocID="{13F60593-7CDB-4FE5-90EF-9FDD194DEC75}" presName="sp" presStyleCnt="0"/>
      <dgm:spPr/>
    </dgm:pt>
    <dgm:pt modelId="{6435DB90-AA5E-4CDC-BC67-FB72FA1F5E13}" type="pres">
      <dgm:prSet presAssocID="{806E6D4F-9930-45FB-A7F1-CB66DFBEF2EE}" presName="composite" presStyleCnt="0"/>
      <dgm:spPr/>
    </dgm:pt>
    <dgm:pt modelId="{B909DF7A-9810-49F1-8644-6B5E54C44566}" type="pres">
      <dgm:prSet presAssocID="{806E6D4F-9930-45FB-A7F1-CB66DFBEF2EE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D4153D-BF13-46DC-AF90-F6C03C8C874D}" type="pres">
      <dgm:prSet presAssocID="{806E6D4F-9930-45FB-A7F1-CB66DFBEF2EE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F225F2-4836-8E4A-ACCF-E7810F9B23A6}" type="presOf" srcId="{C24AC97F-5A51-4E96-A356-8FDC0B4F5601}" destId="{226B8113-CD76-4B1D-94B0-BF4B1B173FF7}" srcOrd="0" destOrd="0" presId="urn:microsoft.com/office/officeart/2005/8/layout/chevron2"/>
    <dgm:cxn modelId="{3C55A716-8ED6-1E45-93AC-D9622DDB4116}" srcId="{C24AC97F-5A51-4E96-A356-8FDC0B4F5601}" destId="{8F256AD0-D409-6544-B9AD-3889829A44F3}" srcOrd="1" destOrd="0" parTransId="{ABA9A004-65E4-754F-B00C-AEE61BA272D0}" sibTransId="{93DA3682-5982-4148-9FC7-A6DC6438DB76}"/>
    <dgm:cxn modelId="{868A04A8-B515-47BD-8E6F-AF476F02A968}" srcId="{4CA92BB5-202E-4C43-A0C7-EA8EBEBBD3BF}" destId="{C24AC97F-5A51-4E96-A356-8FDC0B4F5601}" srcOrd="3" destOrd="0" parTransId="{2C1C80ED-76D7-4CBB-B059-9AC916DDA732}" sibTransId="{13F60593-7CDB-4FE5-90EF-9FDD194DEC75}"/>
    <dgm:cxn modelId="{307940D6-AE71-487C-9267-33AD5A64A32B}" srcId="{4CA92BB5-202E-4C43-A0C7-EA8EBEBBD3BF}" destId="{38F9CBC8-3D92-431C-8160-40C6AEECE7E8}" srcOrd="1" destOrd="0" parTransId="{E45ABB2A-7B32-470C-96ED-D6EA021DAFC6}" sibTransId="{198EBE32-0C6A-43C7-BD4A-1CC7DF9789AB}"/>
    <dgm:cxn modelId="{831E874E-2913-40EE-9BC7-EACBF5703572}" srcId="{E8206E11-8E3A-4C5A-80D2-8EE3F2B25B49}" destId="{7680813E-4110-43AC-9C84-E493B437436D}" srcOrd="1" destOrd="0" parTransId="{96D1D160-38D1-4CD3-8DC0-457E1FA1F8F0}" sibTransId="{9A5EFFCC-CBB3-46BA-B048-9412650CC3A0}"/>
    <dgm:cxn modelId="{562779D4-6019-4905-B1AD-EED24B70F4C4}" srcId="{4CA92BB5-202E-4C43-A0C7-EA8EBEBBD3BF}" destId="{A972410D-D72C-42D7-898F-A0C468AE9E3B}" srcOrd="0" destOrd="0" parTransId="{6F6C4B08-68DA-4328-BC4D-B3799EA7934D}" sibTransId="{18905D7A-29FC-4387-BFC8-9D0DB0547B38}"/>
    <dgm:cxn modelId="{FFD6FE01-3A54-DC40-A8EF-0FB503FD428C}" type="presOf" srcId="{F81E93E4-D69A-489B-8428-E516A27E1840}" destId="{30B514BE-46D7-4D38-A415-D7FF022783BA}" srcOrd="0" destOrd="0" presId="urn:microsoft.com/office/officeart/2005/8/layout/chevron2"/>
    <dgm:cxn modelId="{B4846D29-B076-4C48-BB56-A1E78516BDA8}" type="presOf" srcId="{FE0ADAFD-A01D-43ED-85A8-D2F5157453BA}" destId="{66A0EA41-AF18-431B-B159-8FD3441BA876}" srcOrd="0" destOrd="1" presId="urn:microsoft.com/office/officeart/2005/8/layout/chevron2"/>
    <dgm:cxn modelId="{F1BF17F4-50ED-4621-8F69-44A412EB74EC}" srcId="{38F9CBC8-3D92-431C-8160-40C6AEECE7E8}" destId="{F81E93E4-D69A-489B-8428-E516A27E1840}" srcOrd="0" destOrd="0" parTransId="{7CE558BF-E3F5-4592-9430-24572B927E93}" sibTransId="{87F4E6FD-95E1-4BC1-AED6-A2279CD649AA}"/>
    <dgm:cxn modelId="{DB51493A-C946-734F-9962-BC79C1F37F17}" type="presOf" srcId="{4AC71B69-18A1-4E21-95E4-294A53361936}" destId="{2E4840C1-F354-44D9-A398-5161A3DBB89F}" srcOrd="0" destOrd="0" presId="urn:microsoft.com/office/officeart/2005/8/layout/chevron2"/>
    <dgm:cxn modelId="{8B99E64B-F954-094E-A031-0F4FE59D6617}" type="presOf" srcId="{4CA92BB5-202E-4C43-A0C7-EA8EBEBBD3BF}" destId="{5642DD8F-48F8-4FAA-9584-9742425D2088}" srcOrd="0" destOrd="0" presId="urn:microsoft.com/office/officeart/2005/8/layout/chevron2"/>
    <dgm:cxn modelId="{47481575-5887-4B05-8558-4392F3EA3292}" srcId="{A972410D-D72C-42D7-898F-A0C468AE9E3B}" destId="{FE0ADAFD-A01D-43ED-85A8-D2F5157453BA}" srcOrd="1" destOrd="0" parTransId="{78A8E93B-89C5-45E2-BF58-D0FA92149791}" sibTransId="{A7AFAA62-3964-4EC2-8B11-7410442E3FF9}"/>
    <dgm:cxn modelId="{ABC1BD95-83BE-084D-AEB6-F6E4D67557B4}" type="presOf" srcId="{8F256AD0-D409-6544-B9AD-3889829A44F3}" destId="{6A2F2BFB-E64A-4CD0-A98A-7DE9447DD690}" srcOrd="0" destOrd="1" presId="urn:microsoft.com/office/officeart/2005/8/layout/chevron2"/>
    <dgm:cxn modelId="{E0B00D09-E2C5-9D4D-A4C2-0EF53B2A82F3}" srcId="{806E6D4F-9930-45FB-A7F1-CB66DFBEF2EE}" destId="{EF8E2648-5AB3-6745-8847-A270DCE604CD}" srcOrd="1" destOrd="0" parTransId="{166EB96B-1EA4-754B-AC85-F1E2591DF7A6}" sibTransId="{BDD3BBB1-6C10-A54C-9368-09CD3B9FFB30}"/>
    <dgm:cxn modelId="{34FB3A0F-A27A-4D59-BD69-EA5A9EAA1198}" srcId="{A972410D-D72C-42D7-898F-A0C468AE9E3B}" destId="{EA158EEE-DF82-452F-8259-9EA9C74E1B5F}" srcOrd="0" destOrd="0" parTransId="{C119AB39-B01B-4994-9FA3-CCB1751E41BC}" sibTransId="{7AACA0E2-8A47-47A6-BBF8-D19D27326923}"/>
    <dgm:cxn modelId="{1F9C1B0F-39F3-6640-B776-E5AB6FAD3615}" type="presOf" srcId="{E8206E11-8E3A-4C5A-80D2-8EE3F2B25B49}" destId="{11A6DF24-183C-4118-AD2D-2316AB1CB656}" srcOrd="0" destOrd="0" presId="urn:microsoft.com/office/officeart/2005/8/layout/chevron2"/>
    <dgm:cxn modelId="{CCFB9A03-CA5D-4E43-BCDB-182A2097BF63}" srcId="{4CA92BB5-202E-4C43-A0C7-EA8EBEBBD3BF}" destId="{E8206E11-8E3A-4C5A-80D2-8EE3F2B25B49}" srcOrd="2" destOrd="0" parTransId="{4F80268D-41F0-4A9D-9730-FAFDD9BF9FFA}" sibTransId="{C303C23A-E801-4041-A451-DE58587DF924}"/>
    <dgm:cxn modelId="{3F0DC7DA-2C0B-4D1E-BF2A-08011D3FCE36}" srcId="{4CA92BB5-202E-4C43-A0C7-EA8EBEBBD3BF}" destId="{806E6D4F-9930-45FB-A7F1-CB66DFBEF2EE}" srcOrd="4" destOrd="0" parTransId="{6EC7F99E-C040-4A30-B62E-3FA0B41BEC88}" sibTransId="{A6EC1592-86E2-46FF-863F-177132CD9991}"/>
    <dgm:cxn modelId="{3B07611B-2883-9E49-9F17-8B75B29875E5}" srcId="{806E6D4F-9930-45FB-A7F1-CB66DFBEF2EE}" destId="{CC5B8137-04D7-C34E-BB28-190D0E647F7A}" srcOrd="0" destOrd="0" parTransId="{678E7A16-0EAC-514B-8CF6-255EEB2D2C30}" sibTransId="{BEA653B4-236D-1A4B-AB1C-0950117E2629}"/>
    <dgm:cxn modelId="{62DB1B45-B80A-F04D-9C0D-12EB3D683A4B}" type="presOf" srcId="{EA158EEE-DF82-452F-8259-9EA9C74E1B5F}" destId="{66A0EA41-AF18-431B-B159-8FD3441BA876}" srcOrd="0" destOrd="0" presId="urn:microsoft.com/office/officeart/2005/8/layout/chevron2"/>
    <dgm:cxn modelId="{DEE48361-FA7B-4951-AF99-626CB4611FCC}" srcId="{C24AC97F-5A51-4E96-A356-8FDC0B4F5601}" destId="{9CAA02C6-7578-49D3-8CFB-467376EC9E24}" srcOrd="0" destOrd="0" parTransId="{A2F11E30-FCDE-4487-B1BC-4F5A6EB96B1A}" sibTransId="{BE8902C5-4634-4669-A53C-1A8D4C2A8077}"/>
    <dgm:cxn modelId="{AEE595BB-1D4E-1F44-BE50-855277CC1A99}" type="presOf" srcId="{38F9CBC8-3D92-431C-8160-40C6AEECE7E8}" destId="{ABE2B68B-272C-4A0C-9E50-25D1C7CA2FAD}" srcOrd="0" destOrd="0" presId="urn:microsoft.com/office/officeart/2005/8/layout/chevron2"/>
    <dgm:cxn modelId="{DE6A82E1-4099-3B4C-ADCB-33B770050CCC}" type="presOf" srcId="{CC5B8137-04D7-C34E-BB28-190D0E647F7A}" destId="{1BD4153D-BF13-46DC-AF90-F6C03C8C874D}" srcOrd="0" destOrd="0" presId="urn:microsoft.com/office/officeart/2005/8/layout/chevron2"/>
    <dgm:cxn modelId="{7F63BF99-DB0F-DC48-A9B8-5C5152409EB1}" type="presOf" srcId="{9CAA02C6-7578-49D3-8CFB-467376EC9E24}" destId="{6A2F2BFB-E64A-4CD0-A98A-7DE9447DD690}" srcOrd="0" destOrd="0" presId="urn:microsoft.com/office/officeart/2005/8/layout/chevron2"/>
    <dgm:cxn modelId="{7144087F-70C3-C048-B8C2-E3832D2FFC14}" type="presOf" srcId="{7680813E-4110-43AC-9C84-E493B437436D}" destId="{2E4840C1-F354-44D9-A398-5161A3DBB89F}" srcOrd="0" destOrd="1" presId="urn:microsoft.com/office/officeart/2005/8/layout/chevron2"/>
    <dgm:cxn modelId="{127F3911-A053-4E21-B1D7-965F7C73E78D}" srcId="{E8206E11-8E3A-4C5A-80D2-8EE3F2B25B49}" destId="{4AC71B69-18A1-4E21-95E4-294A53361936}" srcOrd="0" destOrd="0" parTransId="{F3BE9EBB-5E95-4912-AF1F-8B1A1A5856C0}" sibTransId="{B72094D3-8D58-4939-B968-2D480DBCFFAF}"/>
    <dgm:cxn modelId="{28825E35-9242-4A05-9E94-3D372BD1C8E5}" srcId="{38F9CBC8-3D92-431C-8160-40C6AEECE7E8}" destId="{6F4C6983-267D-4CFA-ACED-F2942F56055C}" srcOrd="1" destOrd="0" parTransId="{B04F007F-4995-48C3-B0DF-834089FEBFB2}" sibTransId="{C323FA82-0CB4-4CED-A2C1-ABAE1B717CD6}"/>
    <dgm:cxn modelId="{ADB870D0-2DE5-F849-B732-B1E56E6C0E0A}" type="presOf" srcId="{A972410D-D72C-42D7-898F-A0C468AE9E3B}" destId="{7F1C463A-ECAA-453B-A73C-388F5AFB4F96}" srcOrd="0" destOrd="0" presId="urn:microsoft.com/office/officeart/2005/8/layout/chevron2"/>
    <dgm:cxn modelId="{D6C8FB2A-4B01-FC48-8586-9D09B0EC48C2}" type="presOf" srcId="{806E6D4F-9930-45FB-A7F1-CB66DFBEF2EE}" destId="{B909DF7A-9810-49F1-8644-6B5E54C44566}" srcOrd="0" destOrd="0" presId="urn:microsoft.com/office/officeart/2005/8/layout/chevron2"/>
    <dgm:cxn modelId="{328A538F-E40C-DD47-A6FA-8DC8E4277227}" type="presOf" srcId="{EF8E2648-5AB3-6745-8847-A270DCE604CD}" destId="{1BD4153D-BF13-46DC-AF90-F6C03C8C874D}" srcOrd="0" destOrd="1" presId="urn:microsoft.com/office/officeart/2005/8/layout/chevron2"/>
    <dgm:cxn modelId="{DEC000F8-ACFA-824E-A570-485A33261669}" type="presOf" srcId="{6F4C6983-267D-4CFA-ACED-F2942F56055C}" destId="{30B514BE-46D7-4D38-A415-D7FF022783BA}" srcOrd="0" destOrd="1" presId="urn:microsoft.com/office/officeart/2005/8/layout/chevron2"/>
    <dgm:cxn modelId="{6DF592E4-DE1E-D04C-82A6-EB7946E0C487}" type="presParOf" srcId="{5642DD8F-48F8-4FAA-9584-9742425D2088}" destId="{145DFBCC-F6FE-45E8-A8D8-4074B5D19ECE}" srcOrd="0" destOrd="0" presId="urn:microsoft.com/office/officeart/2005/8/layout/chevron2"/>
    <dgm:cxn modelId="{DB3EE517-992E-1F49-8A99-36241A63AA4B}" type="presParOf" srcId="{145DFBCC-F6FE-45E8-A8D8-4074B5D19ECE}" destId="{7F1C463A-ECAA-453B-A73C-388F5AFB4F96}" srcOrd="0" destOrd="0" presId="urn:microsoft.com/office/officeart/2005/8/layout/chevron2"/>
    <dgm:cxn modelId="{D0B3AB55-0EF4-A54F-9955-875615568037}" type="presParOf" srcId="{145DFBCC-F6FE-45E8-A8D8-4074B5D19ECE}" destId="{66A0EA41-AF18-431B-B159-8FD3441BA876}" srcOrd="1" destOrd="0" presId="urn:microsoft.com/office/officeart/2005/8/layout/chevron2"/>
    <dgm:cxn modelId="{6DB28221-5E0C-104B-B2E3-4B18657C8B50}" type="presParOf" srcId="{5642DD8F-48F8-4FAA-9584-9742425D2088}" destId="{5223E851-AF0E-48D2-A3C3-DA93A15D57CF}" srcOrd="1" destOrd="0" presId="urn:microsoft.com/office/officeart/2005/8/layout/chevron2"/>
    <dgm:cxn modelId="{C34354BE-6202-6149-A294-71BFF50565DB}" type="presParOf" srcId="{5642DD8F-48F8-4FAA-9584-9742425D2088}" destId="{F7CD4FA8-1649-41A0-9841-AB9BF1C75DDD}" srcOrd="2" destOrd="0" presId="urn:microsoft.com/office/officeart/2005/8/layout/chevron2"/>
    <dgm:cxn modelId="{B40208C0-F37C-EA4C-93B0-CCC6D7EDFC31}" type="presParOf" srcId="{F7CD4FA8-1649-41A0-9841-AB9BF1C75DDD}" destId="{ABE2B68B-272C-4A0C-9E50-25D1C7CA2FAD}" srcOrd="0" destOrd="0" presId="urn:microsoft.com/office/officeart/2005/8/layout/chevron2"/>
    <dgm:cxn modelId="{15E68227-64FE-314A-937C-0039EFCBEE4F}" type="presParOf" srcId="{F7CD4FA8-1649-41A0-9841-AB9BF1C75DDD}" destId="{30B514BE-46D7-4D38-A415-D7FF022783BA}" srcOrd="1" destOrd="0" presId="urn:microsoft.com/office/officeart/2005/8/layout/chevron2"/>
    <dgm:cxn modelId="{95D30AC0-E440-2948-ACCC-189A5021908C}" type="presParOf" srcId="{5642DD8F-48F8-4FAA-9584-9742425D2088}" destId="{F0C2FE78-6B23-44D4-BB98-E358778BDC85}" srcOrd="3" destOrd="0" presId="urn:microsoft.com/office/officeart/2005/8/layout/chevron2"/>
    <dgm:cxn modelId="{AD528A72-237C-1248-B6BD-2262F82F9726}" type="presParOf" srcId="{5642DD8F-48F8-4FAA-9584-9742425D2088}" destId="{DBAB7456-C711-4248-BCE1-6F1232513F49}" srcOrd="4" destOrd="0" presId="urn:microsoft.com/office/officeart/2005/8/layout/chevron2"/>
    <dgm:cxn modelId="{39B84AC1-D6C0-C143-AA4B-92DD93A2FF05}" type="presParOf" srcId="{DBAB7456-C711-4248-BCE1-6F1232513F49}" destId="{11A6DF24-183C-4118-AD2D-2316AB1CB656}" srcOrd="0" destOrd="0" presId="urn:microsoft.com/office/officeart/2005/8/layout/chevron2"/>
    <dgm:cxn modelId="{003C0A34-6A8F-9D48-81AC-DB656918CAC6}" type="presParOf" srcId="{DBAB7456-C711-4248-BCE1-6F1232513F49}" destId="{2E4840C1-F354-44D9-A398-5161A3DBB89F}" srcOrd="1" destOrd="0" presId="urn:microsoft.com/office/officeart/2005/8/layout/chevron2"/>
    <dgm:cxn modelId="{28170DE3-B073-2E4E-AE9F-CAAC772B6677}" type="presParOf" srcId="{5642DD8F-48F8-4FAA-9584-9742425D2088}" destId="{313FB1EE-EEC4-4C5F-B215-96759E4301C0}" srcOrd="5" destOrd="0" presId="urn:microsoft.com/office/officeart/2005/8/layout/chevron2"/>
    <dgm:cxn modelId="{250B6398-80C6-AB48-A539-A50F52E20D55}" type="presParOf" srcId="{5642DD8F-48F8-4FAA-9584-9742425D2088}" destId="{A2374A72-D224-4C2A-9337-B885CEA601D5}" srcOrd="6" destOrd="0" presId="urn:microsoft.com/office/officeart/2005/8/layout/chevron2"/>
    <dgm:cxn modelId="{C3F01904-FD32-B840-B956-E84B69A695EE}" type="presParOf" srcId="{A2374A72-D224-4C2A-9337-B885CEA601D5}" destId="{226B8113-CD76-4B1D-94B0-BF4B1B173FF7}" srcOrd="0" destOrd="0" presId="urn:microsoft.com/office/officeart/2005/8/layout/chevron2"/>
    <dgm:cxn modelId="{EA9619B6-F10F-7545-B164-725281C82A6B}" type="presParOf" srcId="{A2374A72-D224-4C2A-9337-B885CEA601D5}" destId="{6A2F2BFB-E64A-4CD0-A98A-7DE9447DD690}" srcOrd="1" destOrd="0" presId="urn:microsoft.com/office/officeart/2005/8/layout/chevron2"/>
    <dgm:cxn modelId="{FB75883D-8BC9-1243-9602-B6EA9AF66E37}" type="presParOf" srcId="{5642DD8F-48F8-4FAA-9584-9742425D2088}" destId="{D6CB36C7-05F6-4B0E-910A-AEC0019B4D9B}" srcOrd="7" destOrd="0" presId="urn:microsoft.com/office/officeart/2005/8/layout/chevron2"/>
    <dgm:cxn modelId="{F44BEED9-2CDA-3E4E-A961-790E895CBA8D}" type="presParOf" srcId="{5642DD8F-48F8-4FAA-9584-9742425D2088}" destId="{6435DB90-AA5E-4CDC-BC67-FB72FA1F5E13}" srcOrd="8" destOrd="0" presId="urn:microsoft.com/office/officeart/2005/8/layout/chevron2"/>
    <dgm:cxn modelId="{FE09ECFE-1D8A-1346-A4EB-CB30D7299296}" type="presParOf" srcId="{6435DB90-AA5E-4CDC-BC67-FB72FA1F5E13}" destId="{B909DF7A-9810-49F1-8644-6B5E54C44566}" srcOrd="0" destOrd="0" presId="urn:microsoft.com/office/officeart/2005/8/layout/chevron2"/>
    <dgm:cxn modelId="{EC574EC4-2C48-C743-8FC9-8057C66147C3}" type="presParOf" srcId="{6435DB90-AA5E-4CDC-BC67-FB72FA1F5E13}" destId="{1BD4153D-BF13-46DC-AF90-F6C03C8C874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7D8BAD-65C0-428B-B763-D5C262BA017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9DF16435-D83C-43CC-88F7-B2FF0728BDD3}">
      <dgm:prSet phldrT="[Text]"/>
      <dgm:spPr/>
      <dgm:t>
        <a:bodyPr/>
        <a:lstStyle/>
        <a:p>
          <a:r>
            <a:rPr lang="en-US" dirty="0" smtClean="0">
              <a:latin typeface="Dual 300"/>
              <a:cs typeface="Dual 300"/>
            </a:rPr>
            <a:t>I started as an intern at an Internet company….</a:t>
          </a:r>
          <a:endParaRPr lang="en-US" dirty="0">
            <a:latin typeface="Dual 300"/>
            <a:cs typeface="Dual 300"/>
          </a:endParaRPr>
        </a:p>
      </dgm:t>
    </dgm:pt>
    <dgm:pt modelId="{CA52AC76-7BB2-413C-9E11-86D38414CFD5}" type="parTrans" cxnId="{4C08DC19-C4DB-42DD-AFF3-3B376FBE56A0}">
      <dgm:prSet/>
      <dgm:spPr/>
      <dgm:t>
        <a:bodyPr/>
        <a:lstStyle/>
        <a:p>
          <a:endParaRPr lang="en-US"/>
        </a:p>
      </dgm:t>
    </dgm:pt>
    <dgm:pt modelId="{517BB5CF-1D96-4F22-8A23-281004CAC4AB}" type="sibTrans" cxnId="{4C08DC19-C4DB-42DD-AFF3-3B376FBE56A0}">
      <dgm:prSet/>
      <dgm:spPr/>
      <dgm:t>
        <a:bodyPr/>
        <a:lstStyle/>
        <a:p>
          <a:endParaRPr lang="en-US"/>
        </a:p>
      </dgm:t>
    </dgm:pt>
    <dgm:pt modelId="{2D8EC281-7FD2-4949-B782-9554AE8D8903}">
      <dgm:prSet phldrT="[Text]"/>
      <dgm:spPr/>
      <dgm:t>
        <a:bodyPr/>
        <a:lstStyle/>
        <a:p>
          <a:r>
            <a:rPr lang="en-US" dirty="0" smtClean="0">
              <a:latin typeface="Dual 300"/>
              <a:cs typeface="Dual 300"/>
            </a:rPr>
            <a:t>I went to a sub of a Fortune 100 company</a:t>
          </a:r>
          <a:endParaRPr lang="en-US" dirty="0">
            <a:latin typeface="Dual 300"/>
            <a:cs typeface="Dual 300"/>
          </a:endParaRPr>
        </a:p>
      </dgm:t>
    </dgm:pt>
    <dgm:pt modelId="{02539D6B-BCA0-40DA-AE90-785F17D4311C}" type="parTrans" cxnId="{8A517886-B1DE-4194-94CD-5F7FD1872650}">
      <dgm:prSet/>
      <dgm:spPr/>
      <dgm:t>
        <a:bodyPr/>
        <a:lstStyle/>
        <a:p>
          <a:endParaRPr lang="en-US"/>
        </a:p>
      </dgm:t>
    </dgm:pt>
    <dgm:pt modelId="{DF2CC60B-4232-4347-8942-424BC47FE99D}" type="sibTrans" cxnId="{8A517886-B1DE-4194-94CD-5F7FD1872650}">
      <dgm:prSet/>
      <dgm:spPr/>
      <dgm:t>
        <a:bodyPr/>
        <a:lstStyle/>
        <a:p>
          <a:endParaRPr lang="en-US"/>
        </a:p>
      </dgm:t>
    </dgm:pt>
    <dgm:pt modelId="{916EA4CA-F191-44E9-BDEC-685BAEB5F89C}">
      <dgm:prSet phldrT="[Text]"/>
      <dgm:spPr/>
      <dgm:t>
        <a:bodyPr/>
        <a:lstStyle/>
        <a:p>
          <a:r>
            <a:rPr lang="en-US" dirty="0" smtClean="0">
              <a:latin typeface="Dual 300"/>
              <a:cs typeface="Dual 300"/>
            </a:rPr>
            <a:t>I was COO at an Internet Company</a:t>
          </a:r>
          <a:endParaRPr lang="en-US" dirty="0">
            <a:latin typeface="Dual 300"/>
            <a:cs typeface="Dual 300"/>
          </a:endParaRPr>
        </a:p>
      </dgm:t>
    </dgm:pt>
    <dgm:pt modelId="{BEB69C27-4E21-4B43-8203-2A91631C23E6}" type="parTrans" cxnId="{E4ED2F5A-DDAD-40C7-AB8D-5EB85B1F32BA}">
      <dgm:prSet/>
      <dgm:spPr/>
      <dgm:t>
        <a:bodyPr/>
        <a:lstStyle/>
        <a:p>
          <a:endParaRPr lang="en-US"/>
        </a:p>
      </dgm:t>
    </dgm:pt>
    <dgm:pt modelId="{24D33D95-3CC9-4ECF-947A-3EB9CB8F05FA}" type="sibTrans" cxnId="{E4ED2F5A-DDAD-40C7-AB8D-5EB85B1F32BA}">
      <dgm:prSet/>
      <dgm:spPr/>
      <dgm:t>
        <a:bodyPr/>
        <a:lstStyle/>
        <a:p>
          <a:endParaRPr lang="en-US"/>
        </a:p>
      </dgm:t>
    </dgm:pt>
    <dgm:pt modelId="{2CA1C279-8CAF-4522-A11C-0306FA8C7E1F}" type="pres">
      <dgm:prSet presAssocID="{117D8BAD-65C0-428B-B763-D5C262BA017E}" presName="arrowDiagram" presStyleCnt="0">
        <dgm:presLayoutVars>
          <dgm:chMax val="5"/>
          <dgm:dir/>
          <dgm:resizeHandles val="exact"/>
        </dgm:presLayoutVars>
      </dgm:prSet>
      <dgm:spPr/>
    </dgm:pt>
    <dgm:pt modelId="{A0B6057C-B937-4C17-83EE-1379B4801F9C}" type="pres">
      <dgm:prSet presAssocID="{117D8BAD-65C0-428B-B763-D5C262BA017E}" presName="arrow" presStyleLbl="bgShp" presStyleIdx="0" presStyleCnt="1"/>
      <dgm:spPr/>
    </dgm:pt>
    <dgm:pt modelId="{C1F15EE0-C9B7-41DF-A01C-F918C34A425B}" type="pres">
      <dgm:prSet presAssocID="{117D8BAD-65C0-428B-B763-D5C262BA017E}" presName="arrowDiagram3" presStyleCnt="0"/>
      <dgm:spPr/>
    </dgm:pt>
    <dgm:pt modelId="{7AE2F73F-5400-4144-A148-7E71A76C9D2B}" type="pres">
      <dgm:prSet presAssocID="{9DF16435-D83C-43CC-88F7-B2FF0728BDD3}" presName="bullet3a" presStyleLbl="node1" presStyleIdx="0" presStyleCnt="3"/>
      <dgm:spPr/>
    </dgm:pt>
    <dgm:pt modelId="{3B968D23-3AB8-4644-A50C-B4DD7234616D}" type="pres">
      <dgm:prSet presAssocID="{9DF16435-D83C-43CC-88F7-B2FF0728BDD3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2D6E46-C84D-4CB3-B9D2-8FF45C5B7479}" type="pres">
      <dgm:prSet presAssocID="{2D8EC281-7FD2-4949-B782-9554AE8D8903}" presName="bullet3b" presStyleLbl="node1" presStyleIdx="1" presStyleCnt="3"/>
      <dgm:spPr/>
    </dgm:pt>
    <dgm:pt modelId="{C06A3DA7-A1F8-4D90-8743-641E5C504B9D}" type="pres">
      <dgm:prSet presAssocID="{2D8EC281-7FD2-4949-B782-9554AE8D8903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92077A-70E6-4C4C-A836-EA56EC69D16A}" type="pres">
      <dgm:prSet presAssocID="{916EA4CA-F191-44E9-BDEC-685BAEB5F89C}" presName="bullet3c" presStyleLbl="node1" presStyleIdx="2" presStyleCnt="3"/>
      <dgm:spPr/>
    </dgm:pt>
    <dgm:pt modelId="{17067309-CB33-4035-BF41-24F82CD4A52A}" type="pres">
      <dgm:prSet presAssocID="{916EA4CA-F191-44E9-BDEC-685BAEB5F89C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61E80A-EF29-4018-85A8-34B07D0FD802}" type="presOf" srcId="{9DF16435-D83C-43CC-88F7-B2FF0728BDD3}" destId="{3B968D23-3AB8-4644-A50C-B4DD7234616D}" srcOrd="0" destOrd="0" presId="urn:microsoft.com/office/officeart/2005/8/layout/arrow2"/>
    <dgm:cxn modelId="{8A517886-B1DE-4194-94CD-5F7FD1872650}" srcId="{117D8BAD-65C0-428B-B763-D5C262BA017E}" destId="{2D8EC281-7FD2-4949-B782-9554AE8D8903}" srcOrd="1" destOrd="0" parTransId="{02539D6B-BCA0-40DA-AE90-785F17D4311C}" sibTransId="{DF2CC60B-4232-4347-8942-424BC47FE99D}"/>
    <dgm:cxn modelId="{9693F586-B490-4B88-90A7-F464D797084B}" type="presOf" srcId="{117D8BAD-65C0-428B-B763-D5C262BA017E}" destId="{2CA1C279-8CAF-4522-A11C-0306FA8C7E1F}" srcOrd="0" destOrd="0" presId="urn:microsoft.com/office/officeart/2005/8/layout/arrow2"/>
    <dgm:cxn modelId="{D5057860-A586-4F8E-AD83-C94B1B4861DC}" type="presOf" srcId="{2D8EC281-7FD2-4949-B782-9554AE8D8903}" destId="{C06A3DA7-A1F8-4D90-8743-641E5C504B9D}" srcOrd="0" destOrd="0" presId="urn:microsoft.com/office/officeart/2005/8/layout/arrow2"/>
    <dgm:cxn modelId="{E4ED2F5A-DDAD-40C7-AB8D-5EB85B1F32BA}" srcId="{117D8BAD-65C0-428B-B763-D5C262BA017E}" destId="{916EA4CA-F191-44E9-BDEC-685BAEB5F89C}" srcOrd="2" destOrd="0" parTransId="{BEB69C27-4E21-4B43-8203-2A91631C23E6}" sibTransId="{24D33D95-3CC9-4ECF-947A-3EB9CB8F05FA}"/>
    <dgm:cxn modelId="{4C08DC19-C4DB-42DD-AFF3-3B376FBE56A0}" srcId="{117D8BAD-65C0-428B-B763-D5C262BA017E}" destId="{9DF16435-D83C-43CC-88F7-B2FF0728BDD3}" srcOrd="0" destOrd="0" parTransId="{CA52AC76-7BB2-413C-9E11-86D38414CFD5}" sibTransId="{517BB5CF-1D96-4F22-8A23-281004CAC4AB}"/>
    <dgm:cxn modelId="{162FA510-8516-4692-B012-2FF6FDA68A66}" type="presOf" srcId="{916EA4CA-F191-44E9-BDEC-685BAEB5F89C}" destId="{17067309-CB33-4035-BF41-24F82CD4A52A}" srcOrd="0" destOrd="0" presId="urn:microsoft.com/office/officeart/2005/8/layout/arrow2"/>
    <dgm:cxn modelId="{52D839BB-B8BD-4FA0-8BDA-C7D698AA6E52}" type="presParOf" srcId="{2CA1C279-8CAF-4522-A11C-0306FA8C7E1F}" destId="{A0B6057C-B937-4C17-83EE-1379B4801F9C}" srcOrd="0" destOrd="0" presId="urn:microsoft.com/office/officeart/2005/8/layout/arrow2"/>
    <dgm:cxn modelId="{7C087A38-7592-49B0-8670-1C6111D4BADA}" type="presParOf" srcId="{2CA1C279-8CAF-4522-A11C-0306FA8C7E1F}" destId="{C1F15EE0-C9B7-41DF-A01C-F918C34A425B}" srcOrd="1" destOrd="0" presId="urn:microsoft.com/office/officeart/2005/8/layout/arrow2"/>
    <dgm:cxn modelId="{6CA355B3-59E7-478E-A9AD-DA1F746FA7D1}" type="presParOf" srcId="{C1F15EE0-C9B7-41DF-A01C-F918C34A425B}" destId="{7AE2F73F-5400-4144-A148-7E71A76C9D2B}" srcOrd="0" destOrd="0" presId="urn:microsoft.com/office/officeart/2005/8/layout/arrow2"/>
    <dgm:cxn modelId="{529EFC1D-879B-40CF-8CFE-03D1C7C2EAB4}" type="presParOf" srcId="{C1F15EE0-C9B7-41DF-A01C-F918C34A425B}" destId="{3B968D23-3AB8-4644-A50C-B4DD7234616D}" srcOrd="1" destOrd="0" presId="urn:microsoft.com/office/officeart/2005/8/layout/arrow2"/>
    <dgm:cxn modelId="{2DBAD1C7-4C10-4899-BB77-BF75EEECA93B}" type="presParOf" srcId="{C1F15EE0-C9B7-41DF-A01C-F918C34A425B}" destId="{C32D6E46-C84D-4CB3-B9D2-8FF45C5B7479}" srcOrd="2" destOrd="0" presId="urn:microsoft.com/office/officeart/2005/8/layout/arrow2"/>
    <dgm:cxn modelId="{1E5748E7-FB07-450A-8BBE-662B2D6564C1}" type="presParOf" srcId="{C1F15EE0-C9B7-41DF-A01C-F918C34A425B}" destId="{C06A3DA7-A1F8-4D90-8743-641E5C504B9D}" srcOrd="3" destOrd="0" presId="urn:microsoft.com/office/officeart/2005/8/layout/arrow2"/>
    <dgm:cxn modelId="{D3F33F51-B83B-4FD4-BA54-1A6AD739A764}" type="presParOf" srcId="{C1F15EE0-C9B7-41DF-A01C-F918C34A425B}" destId="{EA92077A-70E6-4C4C-A836-EA56EC69D16A}" srcOrd="4" destOrd="0" presId="urn:microsoft.com/office/officeart/2005/8/layout/arrow2"/>
    <dgm:cxn modelId="{5D70F7E6-FA96-4A06-8A01-923E967AA69D}" type="presParOf" srcId="{C1F15EE0-C9B7-41DF-A01C-F918C34A425B}" destId="{17067309-CB33-4035-BF41-24F82CD4A52A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7D8BAD-65C0-428B-B763-D5C262BA017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9DF16435-D83C-43CC-88F7-B2FF0728BDD3}">
      <dgm:prSet phldrT="[Text]"/>
      <dgm:spPr/>
      <dgm:t>
        <a:bodyPr/>
        <a:lstStyle/>
        <a:p>
          <a:r>
            <a:rPr lang="en-US" dirty="0" smtClean="0">
              <a:latin typeface="Dual 300"/>
              <a:cs typeface="Dual 300"/>
            </a:rPr>
            <a:t>Find a mentor or several. In college. In grad school. In your career. </a:t>
          </a:r>
          <a:endParaRPr lang="en-US" dirty="0">
            <a:latin typeface="Dual 300"/>
            <a:cs typeface="Dual 300"/>
          </a:endParaRPr>
        </a:p>
      </dgm:t>
    </dgm:pt>
    <dgm:pt modelId="{CA52AC76-7BB2-413C-9E11-86D38414CFD5}" type="parTrans" cxnId="{4C08DC19-C4DB-42DD-AFF3-3B376FBE56A0}">
      <dgm:prSet/>
      <dgm:spPr/>
      <dgm:t>
        <a:bodyPr/>
        <a:lstStyle/>
        <a:p>
          <a:endParaRPr lang="en-US"/>
        </a:p>
      </dgm:t>
    </dgm:pt>
    <dgm:pt modelId="{517BB5CF-1D96-4F22-8A23-281004CAC4AB}" type="sibTrans" cxnId="{4C08DC19-C4DB-42DD-AFF3-3B376FBE56A0}">
      <dgm:prSet/>
      <dgm:spPr/>
      <dgm:t>
        <a:bodyPr/>
        <a:lstStyle/>
        <a:p>
          <a:endParaRPr lang="en-US"/>
        </a:p>
      </dgm:t>
    </dgm:pt>
    <dgm:pt modelId="{2D8EC281-7FD2-4949-B782-9554AE8D8903}">
      <dgm:prSet phldrT="[Text]"/>
      <dgm:spPr/>
      <dgm:t>
        <a:bodyPr/>
        <a:lstStyle/>
        <a:p>
          <a:r>
            <a:rPr lang="en-US" dirty="0" smtClean="0">
              <a:latin typeface="Dual 300"/>
              <a:cs typeface="Dual 300"/>
            </a:rPr>
            <a:t>Reach out to companies you want to work for. </a:t>
          </a:r>
        </a:p>
        <a:p>
          <a:r>
            <a:rPr lang="en-US" dirty="0" smtClean="0">
              <a:latin typeface="Dual 300"/>
              <a:cs typeface="Dual 300"/>
            </a:rPr>
            <a:t>Don’t wait for job opening. Most of my jobs were created for me. What is the worse thing that happens? They so no? Who cares? </a:t>
          </a:r>
          <a:endParaRPr lang="en-US" dirty="0">
            <a:latin typeface="Dual 300"/>
            <a:cs typeface="Dual 300"/>
          </a:endParaRPr>
        </a:p>
      </dgm:t>
    </dgm:pt>
    <dgm:pt modelId="{02539D6B-BCA0-40DA-AE90-785F17D4311C}" type="parTrans" cxnId="{8A517886-B1DE-4194-94CD-5F7FD1872650}">
      <dgm:prSet/>
      <dgm:spPr/>
      <dgm:t>
        <a:bodyPr/>
        <a:lstStyle/>
        <a:p>
          <a:endParaRPr lang="en-US"/>
        </a:p>
      </dgm:t>
    </dgm:pt>
    <dgm:pt modelId="{DF2CC60B-4232-4347-8942-424BC47FE99D}" type="sibTrans" cxnId="{8A517886-B1DE-4194-94CD-5F7FD1872650}">
      <dgm:prSet/>
      <dgm:spPr/>
      <dgm:t>
        <a:bodyPr/>
        <a:lstStyle/>
        <a:p>
          <a:endParaRPr lang="en-US"/>
        </a:p>
      </dgm:t>
    </dgm:pt>
    <dgm:pt modelId="{916EA4CA-F191-44E9-BDEC-685BAEB5F89C}">
      <dgm:prSet phldrT="[Text]"/>
      <dgm:spPr/>
      <dgm:t>
        <a:bodyPr/>
        <a:lstStyle/>
        <a:p>
          <a:r>
            <a:rPr lang="en-US" dirty="0" smtClean="0">
              <a:latin typeface="Dual 300"/>
              <a:cs typeface="Dual 300"/>
            </a:rPr>
            <a:t>Prove your value, then ask for an opportunity. Ask for help. </a:t>
          </a:r>
          <a:endParaRPr lang="en-US" dirty="0">
            <a:latin typeface="Dual 300"/>
            <a:cs typeface="Dual 300"/>
          </a:endParaRPr>
        </a:p>
      </dgm:t>
    </dgm:pt>
    <dgm:pt modelId="{BEB69C27-4E21-4B43-8203-2A91631C23E6}" type="parTrans" cxnId="{E4ED2F5A-DDAD-40C7-AB8D-5EB85B1F32BA}">
      <dgm:prSet/>
      <dgm:spPr/>
      <dgm:t>
        <a:bodyPr/>
        <a:lstStyle/>
        <a:p>
          <a:endParaRPr lang="en-US"/>
        </a:p>
      </dgm:t>
    </dgm:pt>
    <dgm:pt modelId="{24D33D95-3CC9-4ECF-947A-3EB9CB8F05FA}" type="sibTrans" cxnId="{E4ED2F5A-DDAD-40C7-AB8D-5EB85B1F32BA}">
      <dgm:prSet/>
      <dgm:spPr/>
      <dgm:t>
        <a:bodyPr/>
        <a:lstStyle/>
        <a:p>
          <a:endParaRPr lang="en-US"/>
        </a:p>
      </dgm:t>
    </dgm:pt>
    <dgm:pt modelId="{2CA1C279-8CAF-4522-A11C-0306FA8C7E1F}" type="pres">
      <dgm:prSet presAssocID="{117D8BAD-65C0-428B-B763-D5C262BA017E}" presName="arrowDiagram" presStyleCnt="0">
        <dgm:presLayoutVars>
          <dgm:chMax val="5"/>
          <dgm:dir/>
          <dgm:resizeHandles val="exact"/>
        </dgm:presLayoutVars>
      </dgm:prSet>
      <dgm:spPr/>
    </dgm:pt>
    <dgm:pt modelId="{A0B6057C-B937-4C17-83EE-1379B4801F9C}" type="pres">
      <dgm:prSet presAssocID="{117D8BAD-65C0-428B-B763-D5C262BA017E}" presName="arrow" presStyleLbl="bgShp" presStyleIdx="0" presStyleCnt="1"/>
      <dgm:spPr/>
    </dgm:pt>
    <dgm:pt modelId="{C1F15EE0-C9B7-41DF-A01C-F918C34A425B}" type="pres">
      <dgm:prSet presAssocID="{117D8BAD-65C0-428B-B763-D5C262BA017E}" presName="arrowDiagram3" presStyleCnt="0"/>
      <dgm:spPr/>
    </dgm:pt>
    <dgm:pt modelId="{7AE2F73F-5400-4144-A148-7E71A76C9D2B}" type="pres">
      <dgm:prSet presAssocID="{9DF16435-D83C-43CC-88F7-B2FF0728BDD3}" presName="bullet3a" presStyleLbl="node1" presStyleIdx="0" presStyleCnt="3"/>
      <dgm:spPr/>
    </dgm:pt>
    <dgm:pt modelId="{3B968D23-3AB8-4644-A50C-B4DD7234616D}" type="pres">
      <dgm:prSet presAssocID="{9DF16435-D83C-43CC-88F7-B2FF0728BDD3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2D6E46-C84D-4CB3-B9D2-8FF45C5B7479}" type="pres">
      <dgm:prSet presAssocID="{2D8EC281-7FD2-4949-B782-9554AE8D8903}" presName="bullet3b" presStyleLbl="node1" presStyleIdx="1" presStyleCnt="3"/>
      <dgm:spPr/>
    </dgm:pt>
    <dgm:pt modelId="{C06A3DA7-A1F8-4D90-8743-641E5C504B9D}" type="pres">
      <dgm:prSet presAssocID="{2D8EC281-7FD2-4949-B782-9554AE8D8903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92077A-70E6-4C4C-A836-EA56EC69D16A}" type="pres">
      <dgm:prSet presAssocID="{916EA4CA-F191-44E9-BDEC-685BAEB5F89C}" presName="bullet3c" presStyleLbl="node1" presStyleIdx="2" presStyleCnt="3"/>
      <dgm:spPr/>
    </dgm:pt>
    <dgm:pt modelId="{17067309-CB33-4035-BF41-24F82CD4A52A}" type="pres">
      <dgm:prSet presAssocID="{916EA4CA-F191-44E9-BDEC-685BAEB5F89C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08DC19-C4DB-42DD-AFF3-3B376FBE56A0}" srcId="{117D8BAD-65C0-428B-B763-D5C262BA017E}" destId="{9DF16435-D83C-43CC-88F7-B2FF0728BDD3}" srcOrd="0" destOrd="0" parTransId="{CA52AC76-7BB2-413C-9E11-86D38414CFD5}" sibTransId="{517BB5CF-1D96-4F22-8A23-281004CAC4AB}"/>
    <dgm:cxn modelId="{26FDA3D4-2348-2748-A24F-C015806EFD97}" type="presOf" srcId="{2D8EC281-7FD2-4949-B782-9554AE8D8903}" destId="{C06A3DA7-A1F8-4D90-8743-641E5C504B9D}" srcOrd="0" destOrd="0" presId="urn:microsoft.com/office/officeart/2005/8/layout/arrow2"/>
    <dgm:cxn modelId="{E4ED2F5A-DDAD-40C7-AB8D-5EB85B1F32BA}" srcId="{117D8BAD-65C0-428B-B763-D5C262BA017E}" destId="{916EA4CA-F191-44E9-BDEC-685BAEB5F89C}" srcOrd="2" destOrd="0" parTransId="{BEB69C27-4E21-4B43-8203-2A91631C23E6}" sibTransId="{24D33D95-3CC9-4ECF-947A-3EB9CB8F05FA}"/>
    <dgm:cxn modelId="{4DAD46BD-31C9-9F4F-B08D-91C0B547B4CC}" type="presOf" srcId="{9DF16435-D83C-43CC-88F7-B2FF0728BDD3}" destId="{3B968D23-3AB8-4644-A50C-B4DD7234616D}" srcOrd="0" destOrd="0" presId="urn:microsoft.com/office/officeart/2005/8/layout/arrow2"/>
    <dgm:cxn modelId="{69A0E604-8DCC-4D4A-B902-1389BA23C01C}" type="presOf" srcId="{117D8BAD-65C0-428B-B763-D5C262BA017E}" destId="{2CA1C279-8CAF-4522-A11C-0306FA8C7E1F}" srcOrd="0" destOrd="0" presId="urn:microsoft.com/office/officeart/2005/8/layout/arrow2"/>
    <dgm:cxn modelId="{8A517886-B1DE-4194-94CD-5F7FD1872650}" srcId="{117D8BAD-65C0-428B-B763-D5C262BA017E}" destId="{2D8EC281-7FD2-4949-B782-9554AE8D8903}" srcOrd="1" destOrd="0" parTransId="{02539D6B-BCA0-40DA-AE90-785F17D4311C}" sibTransId="{DF2CC60B-4232-4347-8942-424BC47FE99D}"/>
    <dgm:cxn modelId="{13CE086A-58D0-7448-B329-E6FE26A98619}" type="presOf" srcId="{916EA4CA-F191-44E9-BDEC-685BAEB5F89C}" destId="{17067309-CB33-4035-BF41-24F82CD4A52A}" srcOrd="0" destOrd="0" presId="urn:microsoft.com/office/officeart/2005/8/layout/arrow2"/>
    <dgm:cxn modelId="{534192BA-1DDE-F042-BAB4-16EF8C115B5B}" type="presParOf" srcId="{2CA1C279-8CAF-4522-A11C-0306FA8C7E1F}" destId="{A0B6057C-B937-4C17-83EE-1379B4801F9C}" srcOrd="0" destOrd="0" presId="urn:microsoft.com/office/officeart/2005/8/layout/arrow2"/>
    <dgm:cxn modelId="{3E9D131D-AD6D-CF40-B1C6-91140F0A9190}" type="presParOf" srcId="{2CA1C279-8CAF-4522-A11C-0306FA8C7E1F}" destId="{C1F15EE0-C9B7-41DF-A01C-F918C34A425B}" srcOrd="1" destOrd="0" presId="urn:microsoft.com/office/officeart/2005/8/layout/arrow2"/>
    <dgm:cxn modelId="{95415CC0-6452-7F44-935C-C8CA5E4732E6}" type="presParOf" srcId="{C1F15EE0-C9B7-41DF-A01C-F918C34A425B}" destId="{7AE2F73F-5400-4144-A148-7E71A76C9D2B}" srcOrd="0" destOrd="0" presId="urn:microsoft.com/office/officeart/2005/8/layout/arrow2"/>
    <dgm:cxn modelId="{1F1FBA3B-E672-FE42-9591-DD45D79A0A40}" type="presParOf" srcId="{C1F15EE0-C9B7-41DF-A01C-F918C34A425B}" destId="{3B968D23-3AB8-4644-A50C-B4DD7234616D}" srcOrd="1" destOrd="0" presId="urn:microsoft.com/office/officeart/2005/8/layout/arrow2"/>
    <dgm:cxn modelId="{C910579A-62A7-9F4C-8111-D510FE34634F}" type="presParOf" srcId="{C1F15EE0-C9B7-41DF-A01C-F918C34A425B}" destId="{C32D6E46-C84D-4CB3-B9D2-8FF45C5B7479}" srcOrd="2" destOrd="0" presId="urn:microsoft.com/office/officeart/2005/8/layout/arrow2"/>
    <dgm:cxn modelId="{CEB37138-374A-0341-9CC5-D1524F970827}" type="presParOf" srcId="{C1F15EE0-C9B7-41DF-A01C-F918C34A425B}" destId="{C06A3DA7-A1F8-4D90-8743-641E5C504B9D}" srcOrd="3" destOrd="0" presId="urn:microsoft.com/office/officeart/2005/8/layout/arrow2"/>
    <dgm:cxn modelId="{790844AC-BB2C-8840-8743-96EE6C10EA5E}" type="presParOf" srcId="{C1F15EE0-C9B7-41DF-A01C-F918C34A425B}" destId="{EA92077A-70E6-4C4C-A836-EA56EC69D16A}" srcOrd="4" destOrd="0" presId="urn:microsoft.com/office/officeart/2005/8/layout/arrow2"/>
    <dgm:cxn modelId="{E381F302-7D6E-F842-96EA-0533C63AE62E}" type="presParOf" srcId="{C1F15EE0-C9B7-41DF-A01C-F918C34A425B}" destId="{17067309-CB33-4035-BF41-24F82CD4A52A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F0554F-4D93-4150-9728-7B54D8741CC9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DE7907-D270-4CFF-8452-E3DCDE24C9DD}">
      <dgm:prSet phldrT="[Text]"/>
      <dgm:spPr/>
      <dgm:t>
        <a:bodyPr/>
        <a:lstStyle/>
        <a:p>
          <a:r>
            <a:rPr lang="en-US" dirty="0" smtClean="0">
              <a:latin typeface="Dual 300"/>
              <a:cs typeface="Dual 300"/>
            </a:rPr>
            <a:t>Partner</a:t>
          </a:r>
          <a:endParaRPr lang="en-US" dirty="0">
            <a:latin typeface="Dual 300"/>
            <a:cs typeface="Dual 300"/>
          </a:endParaRPr>
        </a:p>
      </dgm:t>
    </dgm:pt>
    <dgm:pt modelId="{52400AC6-D95A-4B56-8277-AA3FA2F72AEE}" type="parTrans" cxnId="{7B02EE30-BB1D-41C2-AEF1-46CCF7D89CFF}">
      <dgm:prSet/>
      <dgm:spPr/>
      <dgm:t>
        <a:bodyPr/>
        <a:lstStyle/>
        <a:p>
          <a:endParaRPr lang="en-US"/>
        </a:p>
      </dgm:t>
    </dgm:pt>
    <dgm:pt modelId="{4006EDEE-E8C7-488E-80B9-B883CA16642E}" type="sibTrans" cxnId="{7B02EE30-BB1D-41C2-AEF1-46CCF7D89CFF}">
      <dgm:prSet/>
      <dgm:spPr/>
      <dgm:t>
        <a:bodyPr/>
        <a:lstStyle/>
        <a:p>
          <a:endParaRPr lang="en-US"/>
        </a:p>
      </dgm:t>
    </dgm:pt>
    <dgm:pt modelId="{D9C02DA3-C6B7-4D93-8991-1C07FDEDC3DB}">
      <dgm:prSet phldrT="[Text]"/>
      <dgm:spPr/>
      <dgm:t>
        <a:bodyPr/>
        <a:lstStyle/>
        <a:p>
          <a:r>
            <a:rPr lang="en-US" dirty="0" smtClean="0">
              <a:latin typeface="Dual 300"/>
              <a:cs typeface="Dual 300"/>
            </a:rPr>
            <a:t>Legal</a:t>
          </a:r>
          <a:endParaRPr lang="en-US" dirty="0">
            <a:latin typeface="Dual 300"/>
            <a:cs typeface="Dual 300"/>
          </a:endParaRPr>
        </a:p>
      </dgm:t>
    </dgm:pt>
    <dgm:pt modelId="{30999BD7-932C-44D0-933E-D99AA72DB035}" type="parTrans" cxnId="{B01885BD-E909-4ACA-B181-205083A65A78}">
      <dgm:prSet/>
      <dgm:spPr/>
      <dgm:t>
        <a:bodyPr/>
        <a:lstStyle/>
        <a:p>
          <a:endParaRPr lang="en-US"/>
        </a:p>
      </dgm:t>
    </dgm:pt>
    <dgm:pt modelId="{3807B4BC-EC2F-41A3-87CD-1BDE4834DFF6}" type="sibTrans" cxnId="{B01885BD-E909-4ACA-B181-205083A65A78}">
      <dgm:prSet/>
      <dgm:spPr/>
      <dgm:t>
        <a:bodyPr/>
        <a:lstStyle/>
        <a:p>
          <a:endParaRPr lang="en-US">
            <a:latin typeface="Dual 300"/>
            <a:cs typeface="Dual 300"/>
          </a:endParaRPr>
        </a:p>
      </dgm:t>
    </dgm:pt>
    <dgm:pt modelId="{F55AD092-43F5-48C4-A886-A1E39F0F525F}">
      <dgm:prSet phldrT="[Text]"/>
      <dgm:spPr/>
      <dgm:t>
        <a:bodyPr/>
        <a:lstStyle/>
        <a:p>
          <a:r>
            <a:rPr lang="en-US" dirty="0" smtClean="0">
              <a:latin typeface="Dual 300"/>
              <a:cs typeface="Dual 300"/>
            </a:rPr>
            <a:t>HR</a:t>
          </a:r>
          <a:endParaRPr lang="en-US" dirty="0">
            <a:latin typeface="Dual 300"/>
            <a:cs typeface="Dual 300"/>
          </a:endParaRPr>
        </a:p>
      </dgm:t>
    </dgm:pt>
    <dgm:pt modelId="{0BD6F5F2-8286-4A37-8814-71BAF4491202}" type="parTrans" cxnId="{5E8979C3-358D-41F0-B8F3-F9FCDADC4CCD}">
      <dgm:prSet/>
      <dgm:spPr/>
      <dgm:t>
        <a:bodyPr/>
        <a:lstStyle/>
        <a:p>
          <a:endParaRPr lang="en-US"/>
        </a:p>
      </dgm:t>
    </dgm:pt>
    <dgm:pt modelId="{970E2D95-C38B-4D57-85DA-35BC4A821835}" type="sibTrans" cxnId="{5E8979C3-358D-41F0-B8F3-F9FCDADC4CCD}">
      <dgm:prSet/>
      <dgm:spPr/>
      <dgm:t>
        <a:bodyPr/>
        <a:lstStyle/>
        <a:p>
          <a:endParaRPr lang="en-US">
            <a:latin typeface="Dual 300"/>
            <a:cs typeface="Dual 300"/>
          </a:endParaRPr>
        </a:p>
      </dgm:t>
    </dgm:pt>
    <dgm:pt modelId="{F889E4E3-6AAB-408B-A8FE-395C6F807CD5}">
      <dgm:prSet phldrT="[Text]"/>
      <dgm:spPr/>
      <dgm:t>
        <a:bodyPr/>
        <a:lstStyle/>
        <a:p>
          <a:r>
            <a:rPr lang="en-US" dirty="0" smtClean="0">
              <a:latin typeface="Dual 300"/>
              <a:cs typeface="Dual 300"/>
            </a:rPr>
            <a:t>Business Development</a:t>
          </a:r>
          <a:endParaRPr lang="en-US" dirty="0">
            <a:latin typeface="Dual 300"/>
            <a:cs typeface="Dual 300"/>
          </a:endParaRPr>
        </a:p>
      </dgm:t>
    </dgm:pt>
    <dgm:pt modelId="{70D15667-34AB-46A7-80E9-42C75AC202F1}" type="parTrans" cxnId="{FFC8ADD9-6CBD-434D-ABDA-3941A6E552E5}">
      <dgm:prSet/>
      <dgm:spPr/>
      <dgm:t>
        <a:bodyPr/>
        <a:lstStyle/>
        <a:p>
          <a:endParaRPr lang="en-US"/>
        </a:p>
      </dgm:t>
    </dgm:pt>
    <dgm:pt modelId="{86679B3E-4FA6-4C36-B06C-A68AE80CE413}" type="sibTrans" cxnId="{FFC8ADD9-6CBD-434D-ABDA-3941A6E552E5}">
      <dgm:prSet/>
      <dgm:spPr/>
      <dgm:t>
        <a:bodyPr/>
        <a:lstStyle/>
        <a:p>
          <a:endParaRPr lang="en-US">
            <a:latin typeface="Dual 300"/>
            <a:cs typeface="Dual 300"/>
          </a:endParaRPr>
        </a:p>
      </dgm:t>
    </dgm:pt>
    <dgm:pt modelId="{87D97AA4-2130-4893-BAD5-DE646D7E6E78}">
      <dgm:prSet phldrT="[Text]"/>
      <dgm:spPr/>
      <dgm:t>
        <a:bodyPr/>
        <a:lstStyle/>
        <a:p>
          <a:r>
            <a:rPr lang="en-US" dirty="0" smtClean="0">
              <a:latin typeface="Dual 300"/>
              <a:cs typeface="Dual 300"/>
            </a:rPr>
            <a:t>Trouble-Shooting</a:t>
          </a:r>
          <a:endParaRPr lang="en-US" dirty="0">
            <a:latin typeface="Dual 300"/>
            <a:cs typeface="Dual 300"/>
          </a:endParaRPr>
        </a:p>
      </dgm:t>
    </dgm:pt>
    <dgm:pt modelId="{BAB1ABD9-C171-4C1C-B633-1522C0A44518}" type="parTrans" cxnId="{70E349E8-879F-4BB4-99AF-E537EDCE11AB}">
      <dgm:prSet/>
      <dgm:spPr/>
      <dgm:t>
        <a:bodyPr/>
        <a:lstStyle/>
        <a:p>
          <a:endParaRPr lang="en-US"/>
        </a:p>
      </dgm:t>
    </dgm:pt>
    <dgm:pt modelId="{40A459DE-AFA3-41FB-9848-30523D5E65BC}" type="sibTrans" cxnId="{70E349E8-879F-4BB4-99AF-E537EDCE11AB}">
      <dgm:prSet/>
      <dgm:spPr/>
      <dgm:t>
        <a:bodyPr/>
        <a:lstStyle/>
        <a:p>
          <a:endParaRPr lang="en-US">
            <a:latin typeface="Dual 300"/>
            <a:cs typeface="Dual 300"/>
          </a:endParaRPr>
        </a:p>
      </dgm:t>
    </dgm:pt>
    <dgm:pt modelId="{BB0012AA-3404-2049-BFA5-9DAFE3D44666}">
      <dgm:prSet phldrT="[Text]"/>
      <dgm:spPr/>
      <dgm:t>
        <a:bodyPr/>
        <a:lstStyle/>
        <a:p>
          <a:r>
            <a:rPr lang="en-US" dirty="0" smtClean="0">
              <a:latin typeface="Dual 300"/>
              <a:cs typeface="Dual 300"/>
            </a:rPr>
            <a:t>Finance</a:t>
          </a:r>
          <a:endParaRPr lang="en-US" dirty="0">
            <a:latin typeface="Dual 300"/>
            <a:cs typeface="Dual 300"/>
          </a:endParaRPr>
        </a:p>
      </dgm:t>
    </dgm:pt>
    <dgm:pt modelId="{4518C822-6DB3-A747-9884-637F80D6E54D}" type="parTrans" cxnId="{7C3069D0-ED69-B34B-BD20-B14880DE213C}">
      <dgm:prSet/>
      <dgm:spPr/>
      <dgm:t>
        <a:bodyPr/>
        <a:lstStyle/>
        <a:p>
          <a:endParaRPr lang="en-US"/>
        </a:p>
      </dgm:t>
    </dgm:pt>
    <dgm:pt modelId="{FE097CF7-CAFD-8144-83C7-D0F88AD82C9E}" type="sibTrans" cxnId="{7C3069D0-ED69-B34B-BD20-B14880DE213C}">
      <dgm:prSet/>
      <dgm:spPr/>
      <dgm:t>
        <a:bodyPr/>
        <a:lstStyle/>
        <a:p>
          <a:endParaRPr lang="en-US">
            <a:latin typeface="Dual 300"/>
            <a:cs typeface="Dual 300"/>
          </a:endParaRPr>
        </a:p>
      </dgm:t>
    </dgm:pt>
    <dgm:pt modelId="{9F44F1BF-171B-5F48-AEEA-05830DF2AD21}">
      <dgm:prSet phldrT="[Text]"/>
      <dgm:spPr/>
      <dgm:t>
        <a:bodyPr/>
        <a:lstStyle/>
        <a:p>
          <a:r>
            <a:rPr lang="en-US" dirty="0" smtClean="0">
              <a:latin typeface="Dual 300"/>
              <a:cs typeface="Dual 300"/>
            </a:rPr>
            <a:t>Operations</a:t>
          </a:r>
          <a:endParaRPr lang="en-US" dirty="0">
            <a:latin typeface="Dual 300"/>
            <a:cs typeface="Dual 300"/>
          </a:endParaRPr>
        </a:p>
      </dgm:t>
    </dgm:pt>
    <dgm:pt modelId="{F7823B23-26B2-BF4D-90B2-5F4DE22E90F3}" type="parTrans" cxnId="{52373572-1F22-3140-BA66-632B7494D3F9}">
      <dgm:prSet/>
      <dgm:spPr/>
      <dgm:t>
        <a:bodyPr/>
        <a:lstStyle/>
        <a:p>
          <a:endParaRPr lang="en-US"/>
        </a:p>
      </dgm:t>
    </dgm:pt>
    <dgm:pt modelId="{1F94F8F4-0769-1B44-BF34-085108D92617}" type="sibTrans" cxnId="{52373572-1F22-3140-BA66-632B7494D3F9}">
      <dgm:prSet/>
      <dgm:spPr/>
      <dgm:t>
        <a:bodyPr/>
        <a:lstStyle/>
        <a:p>
          <a:endParaRPr lang="en-US">
            <a:latin typeface="Dual 300"/>
            <a:cs typeface="Dual 300"/>
          </a:endParaRPr>
        </a:p>
      </dgm:t>
    </dgm:pt>
    <dgm:pt modelId="{B7F4735F-6EA7-49B4-899C-F311A9E0B2A2}" type="pres">
      <dgm:prSet presAssocID="{F8F0554F-4D93-4150-9728-7B54D8741CC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666E2B-110E-493A-8A8B-4A625467E8AF}" type="pres">
      <dgm:prSet presAssocID="{8DDE7907-D270-4CFF-8452-E3DCDE24C9DD}" presName="centerShape" presStyleLbl="node0" presStyleIdx="0" presStyleCnt="1"/>
      <dgm:spPr/>
      <dgm:t>
        <a:bodyPr/>
        <a:lstStyle/>
        <a:p>
          <a:endParaRPr lang="en-US"/>
        </a:p>
      </dgm:t>
    </dgm:pt>
    <dgm:pt modelId="{D9D4D7BA-BA6D-4356-875A-E65D17B87A66}" type="pres">
      <dgm:prSet presAssocID="{D9C02DA3-C6B7-4D93-8991-1C07FDEDC3DB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68F9A7-5BD4-4112-9823-9EAB81409FCD}" type="pres">
      <dgm:prSet presAssocID="{D9C02DA3-C6B7-4D93-8991-1C07FDEDC3DB}" presName="dummy" presStyleCnt="0"/>
      <dgm:spPr/>
    </dgm:pt>
    <dgm:pt modelId="{2807E7F0-0E3B-4693-A36E-5C131675CA3C}" type="pres">
      <dgm:prSet presAssocID="{3807B4BC-EC2F-41A3-87CD-1BDE4834DFF6}" presName="sibTrans" presStyleLbl="sibTrans2D1" presStyleIdx="0" presStyleCnt="6"/>
      <dgm:spPr/>
      <dgm:t>
        <a:bodyPr/>
        <a:lstStyle/>
        <a:p>
          <a:endParaRPr lang="en-US"/>
        </a:p>
      </dgm:t>
    </dgm:pt>
    <dgm:pt modelId="{008CD76D-B43E-4EBF-81AA-AEB4E66BE8A8}" type="pres">
      <dgm:prSet presAssocID="{F55AD092-43F5-48C4-A886-A1E39F0F525F}" presName="node" presStyleLbl="node1" presStyleIdx="1" presStyleCnt="6" custRadScaleRad="104018" custRadScaleInc="-326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C3FF60-CABE-4FB0-8866-1FED563FB32F}" type="pres">
      <dgm:prSet presAssocID="{F55AD092-43F5-48C4-A886-A1E39F0F525F}" presName="dummy" presStyleCnt="0"/>
      <dgm:spPr/>
    </dgm:pt>
    <dgm:pt modelId="{63AE53A5-7A34-487C-A6F7-14CA1B9E7C27}" type="pres">
      <dgm:prSet presAssocID="{970E2D95-C38B-4D57-85DA-35BC4A821835}" presName="sibTrans" presStyleLbl="sibTrans2D1" presStyleIdx="1" presStyleCnt="6"/>
      <dgm:spPr/>
      <dgm:t>
        <a:bodyPr/>
        <a:lstStyle/>
        <a:p>
          <a:endParaRPr lang="en-US"/>
        </a:p>
      </dgm:t>
    </dgm:pt>
    <dgm:pt modelId="{7CA70EFA-79FE-4946-9135-E65524F3144A}" type="pres">
      <dgm:prSet presAssocID="{9F44F1BF-171B-5F48-AEEA-05830DF2AD21}" presName="node" presStyleLbl="node1" presStyleIdx="2" presStyleCnt="6" custRadScaleRad="110993" custRadScaleInc="-622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ADC008-78C2-FA4B-A94F-6D618A55B4BA}" type="pres">
      <dgm:prSet presAssocID="{9F44F1BF-171B-5F48-AEEA-05830DF2AD21}" presName="dummy" presStyleCnt="0"/>
      <dgm:spPr/>
    </dgm:pt>
    <dgm:pt modelId="{1E0F6F8F-E9FF-7A4D-B8ED-BEED35ED493F}" type="pres">
      <dgm:prSet presAssocID="{1F94F8F4-0769-1B44-BF34-085108D92617}" presName="sibTrans" presStyleLbl="sibTrans2D1" presStyleIdx="2" presStyleCnt="6"/>
      <dgm:spPr/>
      <dgm:t>
        <a:bodyPr/>
        <a:lstStyle/>
        <a:p>
          <a:endParaRPr lang="en-US"/>
        </a:p>
      </dgm:t>
    </dgm:pt>
    <dgm:pt modelId="{FFD7FA97-F812-44A1-9631-DDE8B26B7B7A}" type="pres">
      <dgm:prSet presAssocID="{F889E4E3-6AAB-408B-A8FE-395C6F807CD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C95209-FA18-4F74-A01C-5AE0EDD44BAD}" type="pres">
      <dgm:prSet presAssocID="{F889E4E3-6AAB-408B-A8FE-395C6F807CD5}" presName="dummy" presStyleCnt="0"/>
      <dgm:spPr/>
    </dgm:pt>
    <dgm:pt modelId="{45E7C770-75BF-4A12-A8B4-513165B99310}" type="pres">
      <dgm:prSet presAssocID="{86679B3E-4FA6-4C36-B06C-A68AE80CE413}" presName="sibTrans" presStyleLbl="sibTrans2D1" presStyleIdx="3" presStyleCnt="6"/>
      <dgm:spPr/>
      <dgm:t>
        <a:bodyPr/>
        <a:lstStyle/>
        <a:p>
          <a:endParaRPr lang="en-US"/>
        </a:p>
      </dgm:t>
    </dgm:pt>
    <dgm:pt modelId="{8BAFBFE4-9AC3-4939-AF41-F8EBDA8E0FC1}" type="pres">
      <dgm:prSet presAssocID="{87D97AA4-2130-4893-BAD5-DE646D7E6E78}" presName="node" presStyleLbl="node1" presStyleIdx="4" presStyleCnt="6" custRadScaleRad="103393" custRadScaleInc="481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8FD362-2158-4080-ADCC-D6823351D4A1}" type="pres">
      <dgm:prSet presAssocID="{87D97AA4-2130-4893-BAD5-DE646D7E6E78}" presName="dummy" presStyleCnt="0"/>
      <dgm:spPr/>
    </dgm:pt>
    <dgm:pt modelId="{FA8BC0B2-925D-42AF-B37F-22210FCBFDED}" type="pres">
      <dgm:prSet presAssocID="{40A459DE-AFA3-41FB-9848-30523D5E65BC}" presName="sibTrans" presStyleLbl="sibTrans2D1" presStyleIdx="4" presStyleCnt="6"/>
      <dgm:spPr/>
      <dgm:t>
        <a:bodyPr/>
        <a:lstStyle/>
        <a:p>
          <a:endParaRPr lang="en-US"/>
        </a:p>
      </dgm:t>
    </dgm:pt>
    <dgm:pt modelId="{199420A8-FD95-8D4B-AC27-3DB1DD9804A2}" type="pres">
      <dgm:prSet presAssocID="{BB0012AA-3404-2049-BFA5-9DAFE3D44666}" presName="node" presStyleLbl="node1" presStyleIdx="5" presStyleCnt="6" custRadScaleRad="100476" custRadScaleInc="402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9B16E5-BD84-174A-84F9-46EE5B51820E}" type="pres">
      <dgm:prSet presAssocID="{BB0012AA-3404-2049-BFA5-9DAFE3D44666}" presName="dummy" presStyleCnt="0"/>
      <dgm:spPr/>
    </dgm:pt>
    <dgm:pt modelId="{5F94A4AC-A39B-144C-89F3-30CB57C42014}" type="pres">
      <dgm:prSet presAssocID="{FE097CF7-CAFD-8144-83C7-D0F88AD82C9E}" presName="sibTrans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C5E7DA91-C8B6-4D20-AC2D-06EA76410A32}" type="presOf" srcId="{F889E4E3-6AAB-408B-A8FE-395C6F807CD5}" destId="{FFD7FA97-F812-44A1-9631-DDE8B26B7B7A}" srcOrd="0" destOrd="0" presId="urn:microsoft.com/office/officeart/2005/8/layout/radial6"/>
    <dgm:cxn modelId="{73529D7C-1A80-4A76-A63E-E718A9F2EBD0}" type="presOf" srcId="{86679B3E-4FA6-4C36-B06C-A68AE80CE413}" destId="{45E7C770-75BF-4A12-A8B4-513165B99310}" srcOrd="0" destOrd="0" presId="urn:microsoft.com/office/officeart/2005/8/layout/radial6"/>
    <dgm:cxn modelId="{52373572-1F22-3140-BA66-632B7494D3F9}" srcId="{8DDE7907-D270-4CFF-8452-E3DCDE24C9DD}" destId="{9F44F1BF-171B-5F48-AEEA-05830DF2AD21}" srcOrd="2" destOrd="0" parTransId="{F7823B23-26B2-BF4D-90B2-5F4DE22E90F3}" sibTransId="{1F94F8F4-0769-1B44-BF34-085108D92617}"/>
    <dgm:cxn modelId="{EF0A916E-0B4B-4B56-BF0B-FCFADF8986D1}" type="presOf" srcId="{F55AD092-43F5-48C4-A886-A1E39F0F525F}" destId="{008CD76D-B43E-4EBF-81AA-AEB4E66BE8A8}" srcOrd="0" destOrd="0" presId="urn:microsoft.com/office/officeart/2005/8/layout/radial6"/>
    <dgm:cxn modelId="{70E349E8-879F-4BB4-99AF-E537EDCE11AB}" srcId="{8DDE7907-D270-4CFF-8452-E3DCDE24C9DD}" destId="{87D97AA4-2130-4893-BAD5-DE646D7E6E78}" srcOrd="4" destOrd="0" parTransId="{BAB1ABD9-C171-4C1C-B633-1522C0A44518}" sibTransId="{40A459DE-AFA3-41FB-9848-30523D5E65BC}"/>
    <dgm:cxn modelId="{9E0DBF0F-5E1B-DA4F-98D8-F2F370AB2FB8}" type="presOf" srcId="{BB0012AA-3404-2049-BFA5-9DAFE3D44666}" destId="{199420A8-FD95-8D4B-AC27-3DB1DD9804A2}" srcOrd="0" destOrd="0" presId="urn:microsoft.com/office/officeart/2005/8/layout/radial6"/>
    <dgm:cxn modelId="{005EB6FC-69A9-43DA-86FC-A5E1CAE96B80}" type="presOf" srcId="{87D97AA4-2130-4893-BAD5-DE646D7E6E78}" destId="{8BAFBFE4-9AC3-4939-AF41-F8EBDA8E0FC1}" srcOrd="0" destOrd="0" presId="urn:microsoft.com/office/officeart/2005/8/layout/radial6"/>
    <dgm:cxn modelId="{5776FBEE-31BA-417C-A3A2-BC6420F41EC5}" type="presOf" srcId="{8DDE7907-D270-4CFF-8452-E3DCDE24C9DD}" destId="{81666E2B-110E-493A-8A8B-4A625467E8AF}" srcOrd="0" destOrd="0" presId="urn:microsoft.com/office/officeart/2005/8/layout/radial6"/>
    <dgm:cxn modelId="{AC261E4A-AB82-744F-B53C-9E95B79C0CCE}" type="presOf" srcId="{1F94F8F4-0769-1B44-BF34-085108D92617}" destId="{1E0F6F8F-E9FF-7A4D-B8ED-BEED35ED493F}" srcOrd="0" destOrd="0" presId="urn:microsoft.com/office/officeart/2005/8/layout/radial6"/>
    <dgm:cxn modelId="{5E8979C3-358D-41F0-B8F3-F9FCDADC4CCD}" srcId="{8DDE7907-D270-4CFF-8452-E3DCDE24C9DD}" destId="{F55AD092-43F5-48C4-A886-A1E39F0F525F}" srcOrd="1" destOrd="0" parTransId="{0BD6F5F2-8286-4A37-8814-71BAF4491202}" sibTransId="{970E2D95-C38B-4D57-85DA-35BC4A821835}"/>
    <dgm:cxn modelId="{4FB1337E-BE46-42A1-9500-C211940B97D2}" type="presOf" srcId="{3807B4BC-EC2F-41A3-87CD-1BDE4834DFF6}" destId="{2807E7F0-0E3B-4693-A36E-5C131675CA3C}" srcOrd="0" destOrd="0" presId="urn:microsoft.com/office/officeart/2005/8/layout/radial6"/>
    <dgm:cxn modelId="{3C6C42A1-A5D3-8847-A8EE-BEFC69BD59B3}" type="presOf" srcId="{FE097CF7-CAFD-8144-83C7-D0F88AD82C9E}" destId="{5F94A4AC-A39B-144C-89F3-30CB57C42014}" srcOrd="0" destOrd="0" presId="urn:microsoft.com/office/officeart/2005/8/layout/radial6"/>
    <dgm:cxn modelId="{7B02EE30-BB1D-41C2-AEF1-46CCF7D89CFF}" srcId="{F8F0554F-4D93-4150-9728-7B54D8741CC9}" destId="{8DDE7907-D270-4CFF-8452-E3DCDE24C9DD}" srcOrd="0" destOrd="0" parTransId="{52400AC6-D95A-4B56-8277-AA3FA2F72AEE}" sibTransId="{4006EDEE-E8C7-488E-80B9-B883CA16642E}"/>
    <dgm:cxn modelId="{ED10B140-DD88-4111-8DB6-333585FF601C}" type="presOf" srcId="{970E2D95-C38B-4D57-85DA-35BC4A821835}" destId="{63AE53A5-7A34-487C-A6F7-14CA1B9E7C27}" srcOrd="0" destOrd="0" presId="urn:microsoft.com/office/officeart/2005/8/layout/radial6"/>
    <dgm:cxn modelId="{02E7B9F7-45EB-4EBB-8FDB-59666CC13F3C}" type="presOf" srcId="{F8F0554F-4D93-4150-9728-7B54D8741CC9}" destId="{B7F4735F-6EA7-49B4-899C-F311A9E0B2A2}" srcOrd="0" destOrd="0" presId="urn:microsoft.com/office/officeart/2005/8/layout/radial6"/>
    <dgm:cxn modelId="{702C975B-61BE-4B0F-B24B-72D1089498C6}" type="presOf" srcId="{D9C02DA3-C6B7-4D93-8991-1C07FDEDC3DB}" destId="{D9D4D7BA-BA6D-4356-875A-E65D17B87A66}" srcOrd="0" destOrd="0" presId="urn:microsoft.com/office/officeart/2005/8/layout/radial6"/>
    <dgm:cxn modelId="{B01885BD-E909-4ACA-B181-205083A65A78}" srcId="{8DDE7907-D270-4CFF-8452-E3DCDE24C9DD}" destId="{D9C02DA3-C6B7-4D93-8991-1C07FDEDC3DB}" srcOrd="0" destOrd="0" parTransId="{30999BD7-932C-44D0-933E-D99AA72DB035}" sibTransId="{3807B4BC-EC2F-41A3-87CD-1BDE4834DFF6}"/>
    <dgm:cxn modelId="{DBABB12D-0E2E-40F0-A11E-700F4271288E}" type="presOf" srcId="{40A459DE-AFA3-41FB-9848-30523D5E65BC}" destId="{FA8BC0B2-925D-42AF-B37F-22210FCBFDED}" srcOrd="0" destOrd="0" presId="urn:microsoft.com/office/officeart/2005/8/layout/radial6"/>
    <dgm:cxn modelId="{7C3069D0-ED69-B34B-BD20-B14880DE213C}" srcId="{8DDE7907-D270-4CFF-8452-E3DCDE24C9DD}" destId="{BB0012AA-3404-2049-BFA5-9DAFE3D44666}" srcOrd="5" destOrd="0" parTransId="{4518C822-6DB3-A747-9884-637F80D6E54D}" sibTransId="{FE097CF7-CAFD-8144-83C7-D0F88AD82C9E}"/>
    <dgm:cxn modelId="{C4B3C1A2-E232-244D-8455-BE99862BB87C}" type="presOf" srcId="{9F44F1BF-171B-5F48-AEEA-05830DF2AD21}" destId="{7CA70EFA-79FE-4946-9135-E65524F3144A}" srcOrd="0" destOrd="0" presId="urn:microsoft.com/office/officeart/2005/8/layout/radial6"/>
    <dgm:cxn modelId="{FFC8ADD9-6CBD-434D-ABDA-3941A6E552E5}" srcId="{8DDE7907-D270-4CFF-8452-E3DCDE24C9DD}" destId="{F889E4E3-6AAB-408B-A8FE-395C6F807CD5}" srcOrd="3" destOrd="0" parTransId="{70D15667-34AB-46A7-80E9-42C75AC202F1}" sibTransId="{86679B3E-4FA6-4C36-B06C-A68AE80CE413}"/>
    <dgm:cxn modelId="{28732EBE-EE89-4B75-B767-F1E934ED9A1D}" type="presParOf" srcId="{B7F4735F-6EA7-49B4-899C-F311A9E0B2A2}" destId="{81666E2B-110E-493A-8A8B-4A625467E8AF}" srcOrd="0" destOrd="0" presId="urn:microsoft.com/office/officeart/2005/8/layout/radial6"/>
    <dgm:cxn modelId="{8F29BCAB-2A51-4955-87A7-7495549DB0D8}" type="presParOf" srcId="{B7F4735F-6EA7-49B4-899C-F311A9E0B2A2}" destId="{D9D4D7BA-BA6D-4356-875A-E65D17B87A66}" srcOrd="1" destOrd="0" presId="urn:microsoft.com/office/officeart/2005/8/layout/radial6"/>
    <dgm:cxn modelId="{A38209ED-77CA-4154-8B69-FE5BFCB3F067}" type="presParOf" srcId="{B7F4735F-6EA7-49B4-899C-F311A9E0B2A2}" destId="{CD68F9A7-5BD4-4112-9823-9EAB81409FCD}" srcOrd="2" destOrd="0" presId="urn:microsoft.com/office/officeart/2005/8/layout/radial6"/>
    <dgm:cxn modelId="{539DF5AC-6B8B-4C82-A4D7-327775C3F0E3}" type="presParOf" srcId="{B7F4735F-6EA7-49B4-899C-F311A9E0B2A2}" destId="{2807E7F0-0E3B-4693-A36E-5C131675CA3C}" srcOrd="3" destOrd="0" presId="urn:microsoft.com/office/officeart/2005/8/layout/radial6"/>
    <dgm:cxn modelId="{54C40A23-4459-4DA7-A493-D73F1F4AE344}" type="presParOf" srcId="{B7F4735F-6EA7-49B4-899C-F311A9E0B2A2}" destId="{008CD76D-B43E-4EBF-81AA-AEB4E66BE8A8}" srcOrd="4" destOrd="0" presId="urn:microsoft.com/office/officeart/2005/8/layout/radial6"/>
    <dgm:cxn modelId="{043A8458-F43E-4CC0-AD72-4B6F7D1756E6}" type="presParOf" srcId="{B7F4735F-6EA7-49B4-899C-F311A9E0B2A2}" destId="{E4C3FF60-CABE-4FB0-8866-1FED563FB32F}" srcOrd="5" destOrd="0" presId="urn:microsoft.com/office/officeart/2005/8/layout/radial6"/>
    <dgm:cxn modelId="{B94F7222-5BA7-44B5-A677-E728DE527D00}" type="presParOf" srcId="{B7F4735F-6EA7-49B4-899C-F311A9E0B2A2}" destId="{63AE53A5-7A34-487C-A6F7-14CA1B9E7C27}" srcOrd="6" destOrd="0" presId="urn:microsoft.com/office/officeart/2005/8/layout/radial6"/>
    <dgm:cxn modelId="{135C6D39-407B-9F4D-BAA3-3E58AA8EA3C3}" type="presParOf" srcId="{B7F4735F-6EA7-49B4-899C-F311A9E0B2A2}" destId="{7CA70EFA-79FE-4946-9135-E65524F3144A}" srcOrd="7" destOrd="0" presId="urn:microsoft.com/office/officeart/2005/8/layout/radial6"/>
    <dgm:cxn modelId="{8836AE2B-69E2-BA4C-BBF9-9D665F25D990}" type="presParOf" srcId="{B7F4735F-6EA7-49B4-899C-F311A9E0B2A2}" destId="{CEADC008-78C2-FA4B-A94F-6D618A55B4BA}" srcOrd="8" destOrd="0" presId="urn:microsoft.com/office/officeart/2005/8/layout/radial6"/>
    <dgm:cxn modelId="{4E9FABE4-53D1-7D42-B98E-F44A02317348}" type="presParOf" srcId="{B7F4735F-6EA7-49B4-899C-F311A9E0B2A2}" destId="{1E0F6F8F-E9FF-7A4D-B8ED-BEED35ED493F}" srcOrd="9" destOrd="0" presId="urn:microsoft.com/office/officeart/2005/8/layout/radial6"/>
    <dgm:cxn modelId="{B780EB36-0564-4A21-B6F6-13A1BDD0B41E}" type="presParOf" srcId="{B7F4735F-6EA7-49B4-899C-F311A9E0B2A2}" destId="{FFD7FA97-F812-44A1-9631-DDE8B26B7B7A}" srcOrd="10" destOrd="0" presId="urn:microsoft.com/office/officeart/2005/8/layout/radial6"/>
    <dgm:cxn modelId="{4C828349-38D6-4C80-A8D9-50C3BCB16B05}" type="presParOf" srcId="{B7F4735F-6EA7-49B4-899C-F311A9E0B2A2}" destId="{6DC95209-FA18-4F74-A01C-5AE0EDD44BAD}" srcOrd="11" destOrd="0" presId="urn:microsoft.com/office/officeart/2005/8/layout/radial6"/>
    <dgm:cxn modelId="{0DC88773-E28B-4AEC-8B40-92D70B799C29}" type="presParOf" srcId="{B7F4735F-6EA7-49B4-899C-F311A9E0B2A2}" destId="{45E7C770-75BF-4A12-A8B4-513165B99310}" srcOrd="12" destOrd="0" presId="urn:microsoft.com/office/officeart/2005/8/layout/radial6"/>
    <dgm:cxn modelId="{719097B1-0D6B-42FB-A004-5C086C3BEC87}" type="presParOf" srcId="{B7F4735F-6EA7-49B4-899C-F311A9E0B2A2}" destId="{8BAFBFE4-9AC3-4939-AF41-F8EBDA8E0FC1}" srcOrd="13" destOrd="0" presId="urn:microsoft.com/office/officeart/2005/8/layout/radial6"/>
    <dgm:cxn modelId="{6593A2DC-8D3F-4BFC-8287-95C2271ED38F}" type="presParOf" srcId="{B7F4735F-6EA7-49B4-899C-F311A9E0B2A2}" destId="{FD8FD362-2158-4080-ADCC-D6823351D4A1}" srcOrd="14" destOrd="0" presId="urn:microsoft.com/office/officeart/2005/8/layout/radial6"/>
    <dgm:cxn modelId="{DA7315BE-DE6D-4E48-83D6-6ADDF75F03C6}" type="presParOf" srcId="{B7F4735F-6EA7-49B4-899C-F311A9E0B2A2}" destId="{FA8BC0B2-925D-42AF-B37F-22210FCBFDED}" srcOrd="15" destOrd="0" presId="urn:microsoft.com/office/officeart/2005/8/layout/radial6"/>
    <dgm:cxn modelId="{8A65351C-CE94-664E-A9E0-DCE479374904}" type="presParOf" srcId="{B7F4735F-6EA7-49B4-899C-F311A9E0B2A2}" destId="{199420A8-FD95-8D4B-AC27-3DB1DD9804A2}" srcOrd="16" destOrd="0" presId="urn:microsoft.com/office/officeart/2005/8/layout/radial6"/>
    <dgm:cxn modelId="{B07B225D-2053-8F41-A80B-0FEC17FCDCD5}" type="presParOf" srcId="{B7F4735F-6EA7-49B4-899C-F311A9E0B2A2}" destId="{C89B16E5-BD84-174A-84F9-46EE5B51820E}" srcOrd="17" destOrd="0" presId="urn:microsoft.com/office/officeart/2005/8/layout/radial6"/>
    <dgm:cxn modelId="{D3E47344-8175-5F4A-AD03-7FFB5A3B98FD}" type="presParOf" srcId="{B7F4735F-6EA7-49B4-899C-F311A9E0B2A2}" destId="{5F94A4AC-A39B-144C-89F3-30CB57C42014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A92BB5-202E-4C43-A0C7-EA8EBEBBD3B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72410D-D72C-42D7-898F-A0C468AE9E3B}">
      <dgm:prSet phldrT="[Text]"/>
      <dgm:spPr/>
      <dgm:t>
        <a:bodyPr/>
        <a:lstStyle/>
        <a:p>
          <a:endParaRPr lang="en-US" dirty="0">
            <a:latin typeface="Dual 300"/>
            <a:cs typeface="Dual 300"/>
          </a:endParaRPr>
        </a:p>
      </dgm:t>
    </dgm:pt>
    <dgm:pt modelId="{6F6C4B08-68DA-4328-BC4D-B3799EA7934D}" type="parTrans" cxnId="{562779D4-6019-4905-B1AD-EED24B70F4C4}">
      <dgm:prSet/>
      <dgm:spPr/>
      <dgm:t>
        <a:bodyPr/>
        <a:lstStyle/>
        <a:p>
          <a:endParaRPr lang="en-US"/>
        </a:p>
      </dgm:t>
    </dgm:pt>
    <dgm:pt modelId="{18905D7A-29FC-4387-BFC8-9D0DB0547B38}" type="sibTrans" cxnId="{562779D4-6019-4905-B1AD-EED24B70F4C4}">
      <dgm:prSet/>
      <dgm:spPr/>
      <dgm:t>
        <a:bodyPr/>
        <a:lstStyle/>
        <a:p>
          <a:endParaRPr lang="en-US"/>
        </a:p>
      </dgm:t>
    </dgm:pt>
    <dgm:pt modelId="{EA158EEE-DF82-452F-8259-9EA9C74E1B5F}">
      <dgm:prSet phldrT="[Text]"/>
      <dgm:spPr/>
      <dgm:t>
        <a:bodyPr/>
        <a:lstStyle/>
        <a:p>
          <a:r>
            <a:rPr lang="en-US" dirty="0" smtClean="0">
              <a:latin typeface="Dual 300"/>
              <a:cs typeface="Dual 300"/>
            </a:rPr>
            <a:t>Although most VCs would shirk if they heard this, its all a gamble.</a:t>
          </a:r>
          <a:endParaRPr lang="en-US" dirty="0">
            <a:latin typeface="Dual 300"/>
            <a:cs typeface="Dual 300"/>
          </a:endParaRPr>
        </a:p>
      </dgm:t>
    </dgm:pt>
    <dgm:pt modelId="{C119AB39-B01B-4994-9FA3-CCB1751E41BC}" type="parTrans" cxnId="{34FB3A0F-A27A-4D59-BD69-EA5A9EAA1198}">
      <dgm:prSet/>
      <dgm:spPr/>
      <dgm:t>
        <a:bodyPr/>
        <a:lstStyle/>
        <a:p>
          <a:endParaRPr lang="en-US"/>
        </a:p>
      </dgm:t>
    </dgm:pt>
    <dgm:pt modelId="{7AACA0E2-8A47-47A6-BBF8-D19D27326923}" type="sibTrans" cxnId="{34FB3A0F-A27A-4D59-BD69-EA5A9EAA1198}">
      <dgm:prSet/>
      <dgm:spPr/>
      <dgm:t>
        <a:bodyPr/>
        <a:lstStyle/>
        <a:p>
          <a:endParaRPr lang="en-US"/>
        </a:p>
      </dgm:t>
    </dgm:pt>
    <dgm:pt modelId="{38F9CBC8-3D92-431C-8160-40C6AEECE7E8}">
      <dgm:prSet phldrT="[Text]"/>
      <dgm:spPr/>
      <dgm:t>
        <a:bodyPr/>
        <a:lstStyle/>
        <a:p>
          <a:endParaRPr lang="en-US" dirty="0">
            <a:latin typeface="Dual 300"/>
            <a:cs typeface="Dual 300"/>
          </a:endParaRPr>
        </a:p>
      </dgm:t>
    </dgm:pt>
    <dgm:pt modelId="{E45ABB2A-7B32-470C-96ED-D6EA021DAFC6}" type="parTrans" cxnId="{307940D6-AE71-487C-9267-33AD5A64A32B}">
      <dgm:prSet/>
      <dgm:spPr/>
      <dgm:t>
        <a:bodyPr/>
        <a:lstStyle/>
        <a:p>
          <a:endParaRPr lang="en-US"/>
        </a:p>
      </dgm:t>
    </dgm:pt>
    <dgm:pt modelId="{198EBE32-0C6A-43C7-BD4A-1CC7DF9789AB}" type="sibTrans" cxnId="{307940D6-AE71-487C-9267-33AD5A64A32B}">
      <dgm:prSet/>
      <dgm:spPr/>
      <dgm:t>
        <a:bodyPr/>
        <a:lstStyle/>
        <a:p>
          <a:endParaRPr lang="en-US"/>
        </a:p>
      </dgm:t>
    </dgm:pt>
    <dgm:pt modelId="{F81E93E4-D69A-489B-8428-E516A27E1840}">
      <dgm:prSet phldrT="[Text]"/>
      <dgm:spPr/>
      <dgm:t>
        <a:bodyPr/>
        <a:lstStyle/>
        <a:p>
          <a:r>
            <a:rPr lang="en-US" dirty="0" smtClean="0">
              <a:latin typeface="Dual 300"/>
              <a:cs typeface="Dual 300"/>
            </a:rPr>
            <a:t>It is fun. But the hardest you will work.  </a:t>
          </a:r>
          <a:endParaRPr lang="en-US" dirty="0">
            <a:latin typeface="Dual 300"/>
            <a:cs typeface="Dual 300"/>
          </a:endParaRPr>
        </a:p>
      </dgm:t>
    </dgm:pt>
    <dgm:pt modelId="{7CE558BF-E3F5-4592-9430-24572B927E93}" type="parTrans" cxnId="{F1BF17F4-50ED-4621-8F69-44A412EB74EC}">
      <dgm:prSet/>
      <dgm:spPr/>
      <dgm:t>
        <a:bodyPr/>
        <a:lstStyle/>
        <a:p>
          <a:endParaRPr lang="en-US"/>
        </a:p>
      </dgm:t>
    </dgm:pt>
    <dgm:pt modelId="{87F4E6FD-95E1-4BC1-AED6-A2279CD649AA}" type="sibTrans" cxnId="{F1BF17F4-50ED-4621-8F69-44A412EB74EC}">
      <dgm:prSet/>
      <dgm:spPr/>
      <dgm:t>
        <a:bodyPr/>
        <a:lstStyle/>
        <a:p>
          <a:endParaRPr lang="en-US"/>
        </a:p>
      </dgm:t>
    </dgm:pt>
    <dgm:pt modelId="{E8206E11-8E3A-4C5A-80D2-8EE3F2B25B49}">
      <dgm:prSet phldrT="[Text]"/>
      <dgm:spPr/>
      <dgm:t>
        <a:bodyPr/>
        <a:lstStyle/>
        <a:p>
          <a:endParaRPr lang="en-US" dirty="0">
            <a:latin typeface="Dual 300"/>
            <a:cs typeface="Dual 300"/>
          </a:endParaRPr>
        </a:p>
      </dgm:t>
    </dgm:pt>
    <dgm:pt modelId="{4F80268D-41F0-4A9D-9730-FAFDD9BF9FFA}" type="parTrans" cxnId="{CCFB9A03-CA5D-4E43-BCDB-182A2097BF63}">
      <dgm:prSet/>
      <dgm:spPr/>
      <dgm:t>
        <a:bodyPr/>
        <a:lstStyle/>
        <a:p>
          <a:endParaRPr lang="en-US"/>
        </a:p>
      </dgm:t>
    </dgm:pt>
    <dgm:pt modelId="{C303C23A-E801-4041-A451-DE58587DF924}" type="sibTrans" cxnId="{CCFB9A03-CA5D-4E43-BCDB-182A2097BF63}">
      <dgm:prSet/>
      <dgm:spPr/>
      <dgm:t>
        <a:bodyPr/>
        <a:lstStyle/>
        <a:p>
          <a:endParaRPr lang="en-US"/>
        </a:p>
      </dgm:t>
    </dgm:pt>
    <dgm:pt modelId="{4AC71B69-18A1-4E21-95E4-294A53361936}">
      <dgm:prSet phldrT="[Text]"/>
      <dgm:spPr/>
      <dgm:t>
        <a:bodyPr/>
        <a:lstStyle/>
        <a:p>
          <a:r>
            <a:rPr lang="en-US" dirty="0" smtClean="0">
              <a:latin typeface="Dual 300"/>
              <a:cs typeface="Dual 300"/>
            </a:rPr>
            <a:t>In managing people, be who you are. </a:t>
          </a:r>
          <a:endParaRPr lang="en-US" dirty="0">
            <a:latin typeface="Dual 300"/>
            <a:cs typeface="Dual 300"/>
          </a:endParaRPr>
        </a:p>
      </dgm:t>
    </dgm:pt>
    <dgm:pt modelId="{F3BE9EBB-5E95-4912-AF1F-8B1A1A5856C0}" type="parTrans" cxnId="{127F3911-A053-4E21-B1D7-965F7C73E78D}">
      <dgm:prSet/>
      <dgm:spPr/>
      <dgm:t>
        <a:bodyPr/>
        <a:lstStyle/>
        <a:p>
          <a:endParaRPr lang="en-US"/>
        </a:p>
      </dgm:t>
    </dgm:pt>
    <dgm:pt modelId="{B72094D3-8D58-4939-B968-2D480DBCFFAF}" type="sibTrans" cxnId="{127F3911-A053-4E21-B1D7-965F7C73E78D}">
      <dgm:prSet/>
      <dgm:spPr/>
      <dgm:t>
        <a:bodyPr/>
        <a:lstStyle/>
        <a:p>
          <a:endParaRPr lang="en-US"/>
        </a:p>
      </dgm:t>
    </dgm:pt>
    <dgm:pt modelId="{C24AC97F-5A51-4E96-A356-8FDC0B4F5601}">
      <dgm:prSet phldrT="[Text]"/>
      <dgm:spPr/>
      <dgm:t>
        <a:bodyPr/>
        <a:lstStyle/>
        <a:p>
          <a:endParaRPr lang="en-US" dirty="0">
            <a:latin typeface="Dual 300"/>
            <a:cs typeface="Dual 300"/>
          </a:endParaRPr>
        </a:p>
      </dgm:t>
    </dgm:pt>
    <dgm:pt modelId="{2C1C80ED-76D7-4CBB-B059-9AC916DDA732}" type="parTrans" cxnId="{868A04A8-B515-47BD-8E6F-AF476F02A968}">
      <dgm:prSet/>
      <dgm:spPr/>
      <dgm:t>
        <a:bodyPr/>
        <a:lstStyle/>
        <a:p>
          <a:endParaRPr lang="en-US"/>
        </a:p>
      </dgm:t>
    </dgm:pt>
    <dgm:pt modelId="{13F60593-7CDB-4FE5-90EF-9FDD194DEC75}" type="sibTrans" cxnId="{868A04A8-B515-47BD-8E6F-AF476F02A968}">
      <dgm:prSet/>
      <dgm:spPr/>
      <dgm:t>
        <a:bodyPr/>
        <a:lstStyle/>
        <a:p>
          <a:endParaRPr lang="en-US"/>
        </a:p>
      </dgm:t>
    </dgm:pt>
    <dgm:pt modelId="{806E6D4F-9930-45FB-A7F1-CB66DFBEF2EE}">
      <dgm:prSet phldrT="[Text]"/>
      <dgm:spPr/>
      <dgm:t>
        <a:bodyPr/>
        <a:lstStyle/>
        <a:p>
          <a:endParaRPr lang="en-US" dirty="0">
            <a:latin typeface="Dual 300"/>
            <a:cs typeface="Dual 300"/>
          </a:endParaRPr>
        </a:p>
      </dgm:t>
    </dgm:pt>
    <dgm:pt modelId="{6EC7F99E-C040-4A30-B62E-3FA0B41BEC88}" type="parTrans" cxnId="{3F0DC7DA-2C0B-4D1E-BF2A-08011D3FCE36}">
      <dgm:prSet/>
      <dgm:spPr/>
      <dgm:t>
        <a:bodyPr/>
        <a:lstStyle/>
        <a:p>
          <a:endParaRPr lang="en-US"/>
        </a:p>
      </dgm:t>
    </dgm:pt>
    <dgm:pt modelId="{A6EC1592-86E2-46FF-863F-177132CD9991}" type="sibTrans" cxnId="{3F0DC7DA-2C0B-4D1E-BF2A-08011D3FCE36}">
      <dgm:prSet/>
      <dgm:spPr/>
      <dgm:t>
        <a:bodyPr/>
        <a:lstStyle/>
        <a:p>
          <a:endParaRPr lang="en-US"/>
        </a:p>
      </dgm:t>
    </dgm:pt>
    <dgm:pt modelId="{9CAA02C6-7578-49D3-8CFB-467376EC9E24}">
      <dgm:prSet phldrT="[Text]"/>
      <dgm:spPr/>
      <dgm:t>
        <a:bodyPr/>
        <a:lstStyle/>
        <a:p>
          <a:r>
            <a:rPr lang="en-US" dirty="0" smtClean="0">
              <a:latin typeface="Dual 300"/>
              <a:cs typeface="Dual 300"/>
            </a:rPr>
            <a:t>You get to where a ton of hats.   </a:t>
          </a:r>
          <a:endParaRPr lang="en-US" dirty="0">
            <a:latin typeface="Dual 300"/>
            <a:cs typeface="Dual 300"/>
          </a:endParaRPr>
        </a:p>
      </dgm:t>
    </dgm:pt>
    <dgm:pt modelId="{A2F11E30-FCDE-4487-B1BC-4F5A6EB96B1A}" type="parTrans" cxnId="{DEE48361-FA7B-4951-AF99-626CB4611FCC}">
      <dgm:prSet/>
      <dgm:spPr/>
      <dgm:t>
        <a:bodyPr/>
        <a:lstStyle/>
        <a:p>
          <a:endParaRPr lang="en-US"/>
        </a:p>
      </dgm:t>
    </dgm:pt>
    <dgm:pt modelId="{BE8902C5-4634-4669-A53C-1A8D4C2A8077}" type="sibTrans" cxnId="{DEE48361-FA7B-4951-AF99-626CB4611FCC}">
      <dgm:prSet/>
      <dgm:spPr/>
      <dgm:t>
        <a:bodyPr/>
        <a:lstStyle/>
        <a:p>
          <a:endParaRPr lang="en-US"/>
        </a:p>
      </dgm:t>
    </dgm:pt>
    <dgm:pt modelId="{C5F8DCE7-A160-5B44-BFE3-425188F8A19A}">
      <dgm:prSet phldrT="[Text]"/>
      <dgm:spPr/>
      <dgm:t>
        <a:bodyPr/>
        <a:lstStyle/>
        <a:p>
          <a:r>
            <a:rPr lang="en-US" dirty="0" smtClean="0">
              <a:latin typeface="Dual 300"/>
              <a:cs typeface="Dual 300"/>
            </a:rPr>
            <a:t>There are </a:t>
          </a:r>
          <a:r>
            <a:rPr lang="en-US" dirty="0" smtClean="0">
              <a:latin typeface="Dual 300"/>
              <a:cs typeface="Dual 300"/>
            </a:rPr>
            <a:t>many management styles, </a:t>
          </a:r>
          <a:r>
            <a:rPr lang="en-US" dirty="0" smtClean="0">
              <a:latin typeface="Dual 300"/>
              <a:cs typeface="Dual 300"/>
            </a:rPr>
            <a:t>but if you are managing people and it comes across unauthentic, it will do you little good even if it’s the best style out there. </a:t>
          </a:r>
          <a:endParaRPr lang="en-US" dirty="0">
            <a:latin typeface="Dual 300"/>
            <a:cs typeface="Dual 300"/>
          </a:endParaRPr>
        </a:p>
      </dgm:t>
    </dgm:pt>
    <dgm:pt modelId="{3EEC553C-D0F3-7146-ABDD-C3CB968540C7}" type="parTrans" cxnId="{8157B019-4E2F-6340-8D4B-351844731E61}">
      <dgm:prSet/>
      <dgm:spPr/>
      <dgm:t>
        <a:bodyPr/>
        <a:lstStyle/>
        <a:p>
          <a:endParaRPr lang="en-US"/>
        </a:p>
      </dgm:t>
    </dgm:pt>
    <dgm:pt modelId="{8FE26294-5BDA-064C-A483-FCA9FBE01D69}" type="sibTrans" cxnId="{8157B019-4E2F-6340-8D4B-351844731E61}">
      <dgm:prSet/>
      <dgm:spPr/>
      <dgm:t>
        <a:bodyPr/>
        <a:lstStyle/>
        <a:p>
          <a:endParaRPr lang="en-US"/>
        </a:p>
      </dgm:t>
    </dgm:pt>
    <dgm:pt modelId="{F58BA0F6-458E-DA4F-ACAE-F6F1F5EE0CF9}">
      <dgm:prSet/>
      <dgm:spPr/>
      <dgm:t>
        <a:bodyPr/>
        <a:lstStyle/>
        <a:p>
          <a:r>
            <a:rPr lang="en-US" dirty="0" smtClean="0">
              <a:latin typeface="Dual 300"/>
              <a:cs typeface="Dual 300"/>
            </a:rPr>
            <a:t>I mentored a gentleman, and he learned everything. In 2 years, he knew the basics of running a company. You don’t get that type of opportunity at a normal gig. </a:t>
          </a:r>
          <a:endParaRPr lang="en-US" dirty="0">
            <a:latin typeface="Dual 300"/>
            <a:cs typeface="Dual 300"/>
          </a:endParaRPr>
        </a:p>
      </dgm:t>
    </dgm:pt>
    <dgm:pt modelId="{811E540E-5F57-2A42-880B-31DC261E05C4}" type="parTrans" cxnId="{FA6BC7C2-B80A-9C4C-9803-FD786EA06645}">
      <dgm:prSet/>
      <dgm:spPr/>
      <dgm:t>
        <a:bodyPr/>
        <a:lstStyle/>
        <a:p>
          <a:endParaRPr lang="en-US"/>
        </a:p>
      </dgm:t>
    </dgm:pt>
    <dgm:pt modelId="{664F324F-02EA-364C-97B4-0C327401FA8F}" type="sibTrans" cxnId="{FA6BC7C2-B80A-9C4C-9803-FD786EA06645}">
      <dgm:prSet/>
      <dgm:spPr/>
      <dgm:t>
        <a:bodyPr/>
        <a:lstStyle/>
        <a:p>
          <a:endParaRPr lang="en-US"/>
        </a:p>
      </dgm:t>
    </dgm:pt>
    <dgm:pt modelId="{C36B9E93-A203-864F-B57D-78AF1F56BE7B}">
      <dgm:prSet/>
      <dgm:spPr/>
      <dgm:t>
        <a:bodyPr/>
        <a:lstStyle/>
        <a:p>
          <a:r>
            <a:rPr lang="en-US" dirty="0" smtClean="0">
              <a:latin typeface="Dual 300"/>
              <a:cs typeface="Dual 300"/>
            </a:rPr>
            <a:t>Chaos versus organization. Learn what you </a:t>
          </a:r>
          <a:r>
            <a:rPr lang="en-US" dirty="0" smtClean="0">
              <a:latin typeface="Dual 300"/>
              <a:cs typeface="Dual 300"/>
            </a:rPr>
            <a:t>like.</a:t>
          </a:r>
          <a:endParaRPr lang="en-US" dirty="0">
            <a:latin typeface="Dual 300"/>
            <a:cs typeface="Dual 300"/>
          </a:endParaRPr>
        </a:p>
      </dgm:t>
    </dgm:pt>
    <dgm:pt modelId="{AC1B0174-B509-9A4A-9DF9-2977F9C68A3A}" type="parTrans" cxnId="{96C6F9A6-66D1-E949-8B24-E911374CF9A4}">
      <dgm:prSet/>
      <dgm:spPr/>
      <dgm:t>
        <a:bodyPr/>
        <a:lstStyle/>
        <a:p>
          <a:endParaRPr lang="en-US"/>
        </a:p>
      </dgm:t>
    </dgm:pt>
    <dgm:pt modelId="{3750BFD7-BAFE-6B40-9D08-147504A6C43C}" type="sibTrans" cxnId="{96C6F9A6-66D1-E949-8B24-E911374CF9A4}">
      <dgm:prSet/>
      <dgm:spPr/>
      <dgm:t>
        <a:bodyPr/>
        <a:lstStyle/>
        <a:p>
          <a:endParaRPr lang="en-US"/>
        </a:p>
      </dgm:t>
    </dgm:pt>
    <dgm:pt modelId="{C235D0D8-C994-F144-9F9E-6E6A9A4C44BC}">
      <dgm:prSet/>
      <dgm:spPr/>
      <dgm:t>
        <a:bodyPr/>
        <a:lstStyle/>
        <a:p>
          <a:r>
            <a:rPr lang="en-US" dirty="0" smtClean="0">
              <a:latin typeface="Dual 300"/>
              <a:cs typeface="Dual 300"/>
            </a:rPr>
            <a:t>Do what you know? Do what you love?   </a:t>
          </a:r>
          <a:endParaRPr lang="en-US" dirty="0">
            <a:latin typeface="Dual 300"/>
            <a:cs typeface="Dual 300"/>
          </a:endParaRPr>
        </a:p>
      </dgm:t>
    </dgm:pt>
    <dgm:pt modelId="{F7C337D9-FF25-DA4F-B515-645C52936B00}" type="parTrans" cxnId="{6D40E4D9-BDB9-A74A-82E7-502AC7DD4C19}">
      <dgm:prSet/>
      <dgm:spPr/>
    </dgm:pt>
    <dgm:pt modelId="{A5D39667-4DCE-B34E-B765-ACE2A88953F6}" type="sibTrans" cxnId="{6D40E4D9-BDB9-A74A-82E7-502AC7DD4C19}">
      <dgm:prSet/>
      <dgm:spPr/>
    </dgm:pt>
    <dgm:pt modelId="{5642DD8F-48F8-4FAA-9584-9742425D2088}" type="pres">
      <dgm:prSet presAssocID="{4CA92BB5-202E-4C43-A0C7-EA8EBEBBD3B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5DFBCC-F6FE-45E8-A8D8-4074B5D19ECE}" type="pres">
      <dgm:prSet presAssocID="{A972410D-D72C-42D7-898F-A0C468AE9E3B}" presName="composite" presStyleCnt="0"/>
      <dgm:spPr/>
    </dgm:pt>
    <dgm:pt modelId="{7F1C463A-ECAA-453B-A73C-388F5AFB4F96}" type="pres">
      <dgm:prSet presAssocID="{A972410D-D72C-42D7-898F-A0C468AE9E3B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A0EA41-AF18-431B-B159-8FD3441BA876}" type="pres">
      <dgm:prSet presAssocID="{A972410D-D72C-42D7-898F-A0C468AE9E3B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23E851-AF0E-48D2-A3C3-DA93A15D57CF}" type="pres">
      <dgm:prSet presAssocID="{18905D7A-29FC-4387-BFC8-9D0DB0547B38}" presName="sp" presStyleCnt="0"/>
      <dgm:spPr/>
    </dgm:pt>
    <dgm:pt modelId="{F7CD4FA8-1649-41A0-9841-AB9BF1C75DDD}" type="pres">
      <dgm:prSet presAssocID="{38F9CBC8-3D92-431C-8160-40C6AEECE7E8}" presName="composite" presStyleCnt="0"/>
      <dgm:spPr/>
    </dgm:pt>
    <dgm:pt modelId="{ABE2B68B-272C-4A0C-9E50-25D1C7CA2FAD}" type="pres">
      <dgm:prSet presAssocID="{38F9CBC8-3D92-431C-8160-40C6AEECE7E8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B514BE-46D7-4D38-A415-D7FF022783BA}" type="pres">
      <dgm:prSet presAssocID="{38F9CBC8-3D92-431C-8160-40C6AEECE7E8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C2FE78-6B23-44D4-BB98-E358778BDC85}" type="pres">
      <dgm:prSet presAssocID="{198EBE32-0C6A-43C7-BD4A-1CC7DF9789AB}" presName="sp" presStyleCnt="0"/>
      <dgm:spPr/>
    </dgm:pt>
    <dgm:pt modelId="{DBAB7456-C711-4248-BCE1-6F1232513F49}" type="pres">
      <dgm:prSet presAssocID="{E8206E11-8E3A-4C5A-80D2-8EE3F2B25B49}" presName="composite" presStyleCnt="0"/>
      <dgm:spPr/>
    </dgm:pt>
    <dgm:pt modelId="{11A6DF24-183C-4118-AD2D-2316AB1CB656}" type="pres">
      <dgm:prSet presAssocID="{E8206E11-8E3A-4C5A-80D2-8EE3F2B25B49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4840C1-F354-44D9-A398-5161A3DBB89F}" type="pres">
      <dgm:prSet presAssocID="{E8206E11-8E3A-4C5A-80D2-8EE3F2B25B49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3FB1EE-EEC4-4C5F-B215-96759E4301C0}" type="pres">
      <dgm:prSet presAssocID="{C303C23A-E801-4041-A451-DE58587DF924}" presName="sp" presStyleCnt="0"/>
      <dgm:spPr/>
    </dgm:pt>
    <dgm:pt modelId="{A2374A72-D224-4C2A-9337-B885CEA601D5}" type="pres">
      <dgm:prSet presAssocID="{C24AC97F-5A51-4E96-A356-8FDC0B4F5601}" presName="composite" presStyleCnt="0"/>
      <dgm:spPr/>
    </dgm:pt>
    <dgm:pt modelId="{226B8113-CD76-4B1D-94B0-BF4B1B173FF7}" type="pres">
      <dgm:prSet presAssocID="{C24AC97F-5A51-4E96-A356-8FDC0B4F5601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2F2BFB-E64A-4CD0-A98A-7DE9447DD690}" type="pres">
      <dgm:prSet presAssocID="{C24AC97F-5A51-4E96-A356-8FDC0B4F5601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CB36C7-05F6-4B0E-910A-AEC0019B4D9B}" type="pres">
      <dgm:prSet presAssocID="{13F60593-7CDB-4FE5-90EF-9FDD194DEC75}" presName="sp" presStyleCnt="0"/>
      <dgm:spPr/>
    </dgm:pt>
    <dgm:pt modelId="{6435DB90-AA5E-4CDC-BC67-FB72FA1F5E13}" type="pres">
      <dgm:prSet presAssocID="{806E6D4F-9930-45FB-A7F1-CB66DFBEF2EE}" presName="composite" presStyleCnt="0"/>
      <dgm:spPr/>
    </dgm:pt>
    <dgm:pt modelId="{B909DF7A-9810-49F1-8644-6B5E54C44566}" type="pres">
      <dgm:prSet presAssocID="{806E6D4F-9930-45FB-A7F1-CB66DFBEF2EE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D4153D-BF13-46DC-AF90-F6C03C8C874D}" type="pres">
      <dgm:prSet presAssocID="{806E6D4F-9930-45FB-A7F1-CB66DFBEF2EE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57B019-4E2F-6340-8D4B-351844731E61}" srcId="{E8206E11-8E3A-4C5A-80D2-8EE3F2B25B49}" destId="{C5F8DCE7-A160-5B44-BFE3-425188F8A19A}" srcOrd="1" destOrd="0" parTransId="{3EEC553C-D0F3-7146-ABDD-C3CB968540C7}" sibTransId="{8FE26294-5BDA-064C-A483-FCA9FBE01D69}"/>
    <dgm:cxn modelId="{FA6BC7C2-B80A-9C4C-9803-FD786EA06645}" srcId="{C24AC97F-5A51-4E96-A356-8FDC0B4F5601}" destId="{F58BA0F6-458E-DA4F-ACAE-F6F1F5EE0CF9}" srcOrd="1" destOrd="0" parTransId="{811E540E-5F57-2A42-880B-31DC261E05C4}" sibTransId="{664F324F-02EA-364C-97B4-0C327401FA8F}"/>
    <dgm:cxn modelId="{30B8E48A-876C-294C-B8AA-D047AF9D83EC}" type="presOf" srcId="{C24AC97F-5A51-4E96-A356-8FDC0B4F5601}" destId="{226B8113-CD76-4B1D-94B0-BF4B1B173FF7}" srcOrd="0" destOrd="0" presId="urn:microsoft.com/office/officeart/2005/8/layout/chevron2"/>
    <dgm:cxn modelId="{9FB3D0BA-5F81-6848-AE88-10DBCCA39447}" type="presOf" srcId="{38F9CBC8-3D92-431C-8160-40C6AEECE7E8}" destId="{ABE2B68B-272C-4A0C-9E50-25D1C7CA2FAD}" srcOrd="0" destOrd="0" presId="urn:microsoft.com/office/officeart/2005/8/layout/chevron2"/>
    <dgm:cxn modelId="{96C6F9A6-66D1-E949-8B24-E911374CF9A4}" srcId="{806E6D4F-9930-45FB-A7F1-CB66DFBEF2EE}" destId="{C36B9E93-A203-864F-B57D-78AF1F56BE7B}" srcOrd="0" destOrd="0" parTransId="{AC1B0174-B509-9A4A-9DF9-2977F9C68A3A}" sibTransId="{3750BFD7-BAFE-6B40-9D08-147504A6C43C}"/>
    <dgm:cxn modelId="{868A04A8-B515-47BD-8E6F-AF476F02A968}" srcId="{4CA92BB5-202E-4C43-A0C7-EA8EBEBBD3BF}" destId="{C24AC97F-5A51-4E96-A356-8FDC0B4F5601}" srcOrd="3" destOrd="0" parTransId="{2C1C80ED-76D7-4CBB-B059-9AC916DDA732}" sibTransId="{13F60593-7CDB-4FE5-90EF-9FDD194DEC75}"/>
    <dgm:cxn modelId="{307940D6-AE71-487C-9267-33AD5A64A32B}" srcId="{4CA92BB5-202E-4C43-A0C7-EA8EBEBBD3BF}" destId="{38F9CBC8-3D92-431C-8160-40C6AEECE7E8}" srcOrd="1" destOrd="0" parTransId="{E45ABB2A-7B32-470C-96ED-D6EA021DAFC6}" sibTransId="{198EBE32-0C6A-43C7-BD4A-1CC7DF9789AB}"/>
    <dgm:cxn modelId="{562779D4-6019-4905-B1AD-EED24B70F4C4}" srcId="{4CA92BB5-202E-4C43-A0C7-EA8EBEBBD3BF}" destId="{A972410D-D72C-42D7-898F-A0C468AE9E3B}" srcOrd="0" destOrd="0" parTransId="{6F6C4B08-68DA-4328-BC4D-B3799EA7934D}" sibTransId="{18905D7A-29FC-4387-BFC8-9D0DB0547B38}"/>
    <dgm:cxn modelId="{BEF17B60-29F9-B840-AE13-1F253D1FDD97}" type="presOf" srcId="{F81E93E4-D69A-489B-8428-E516A27E1840}" destId="{30B514BE-46D7-4D38-A415-D7FF022783BA}" srcOrd="0" destOrd="0" presId="urn:microsoft.com/office/officeart/2005/8/layout/chevron2"/>
    <dgm:cxn modelId="{F1BF17F4-50ED-4621-8F69-44A412EB74EC}" srcId="{38F9CBC8-3D92-431C-8160-40C6AEECE7E8}" destId="{F81E93E4-D69A-489B-8428-E516A27E1840}" srcOrd="0" destOrd="0" parTransId="{7CE558BF-E3F5-4592-9430-24572B927E93}" sibTransId="{87F4E6FD-95E1-4BC1-AED6-A2279CD649AA}"/>
    <dgm:cxn modelId="{F30DDE86-54E6-4042-9BB0-EAA4222BE141}" type="presOf" srcId="{4AC71B69-18A1-4E21-95E4-294A53361936}" destId="{2E4840C1-F354-44D9-A398-5161A3DBB89F}" srcOrd="0" destOrd="0" presId="urn:microsoft.com/office/officeart/2005/8/layout/chevron2"/>
    <dgm:cxn modelId="{34FB3A0F-A27A-4D59-BD69-EA5A9EAA1198}" srcId="{A972410D-D72C-42D7-898F-A0C468AE9E3B}" destId="{EA158EEE-DF82-452F-8259-9EA9C74E1B5F}" srcOrd="0" destOrd="0" parTransId="{C119AB39-B01B-4994-9FA3-CCB1751E41BC}" sibTransId="{7AACA0E2-8A47-47A6-BBF8-D19D27326923}"/>
    <dgm:cxn modelId="{BF96915F-3BF4-4F42-89F0-9CC39BDD52EF}" type="presOf" srcId="{4CA92BB5-202E-4C43-A0C7-EA8EBEBBD3BF}" destId="{5642DD8F-48F8-4FAA-9584-9742425D2088}" srcOrd="0" destOrd="0" presId="urn:microsoft.com/office/officeart/2005/8/layout/chevron2"/>
    <dgm:cxn modelId="{CCFB9A03-CA5D-4E43-BCDB-182A2097BF63}" srcId="{4CA92BB5-202E-4C43-A0C7-EA8EBEBBD3BF}" destId="{E8206E11-8E3A-4C5A-80D2-8EE3F2B25B49}" srcOrd="2" destOrd="0" parTransId="{4F80268D-41F0-4A9D-9730-FAFDD9BF9FFA}" sibTransId="{C303C23A-E801-4041-A451-DE58587DF924}"/>
    <dgm:cxn modelId="{9B06E3E5-D310-1E46-A70F-67FCF608A6BB}" type="presOf" srcId="{A972410D-D72C-42D7-898F-A0C468AE9E3B}" destId="{7F1C463A-ECAA-453B-A73C-388F5AFB4F96}" srcOrd="0" destOrd="0" presId="urn:microsoft.com/office/officeart/2005/8/layout/chevron2"/>
    <dgm:cxn modelId="{3F0DC7DA-2C0B-4D1E-BF2A-08011D3FCE36}" srcId="{4CA92BB5-202E-4C43-A0C7-EA8EBEBBD3BF}" destId="{806E6D4F-9930-45FB-A7F1-CB66DFBEF2EE}" srcOrd="4" destOrd="0" parTransId="{6EC7F99E-C040-4A30-B62E-3FA0B41BEC88}" sibTransId="{A6EC1592-86E2-46FF-863F-177132CD9991}"/>
    <dgm:cxn modelId="{DEF62405-ED8C-1440-89D9-0B4BEE112E99}" type="presOf" srcId="{E8206E11-8E3A-4C5A-80D2-8EE3F2B25B49}" destId="{11A6DF24-183C-4118-AD2D-2316AB1CB656}" srcOrd="0" destOrd="0" presId="urn:microsoft.com/office/officeart/2005/8/layout/chevron2"/>
    <dgm:cxn modelId="{826ED9A7-E61A-894D-B9F5-D2DCD69BB2F9}" type="presOf" srcId="{C36B9E93-A203-864F-B57D-78AF1F56BE7B}" destId="{1BD4153D-BF13-46DC-AF90-F6C03C8C874D}" srcOrd="0" destOrd="0" presId="urn:microsoft.com/office/officeart/2005/8/layout/chevron2"/>
    <dgm:cxn modelId="{005170F2-EFF1-AA43-8A49-FE7D24D016AB}" type="presOf" srcId="{F58BA0F6-458E-DA4F-ACAE-F6F1F5EE0CF9}" destId="{6A2F2BFB-E64A-4CD0-A98A-7DE9447DD690}" srcOrd="0" destOrd="1" presId="urn:microsoft.com/office/officeart/2005/8/layout/chevron2"/>
    <dgm:cxn modelId="{DEE48361-FA7B-4951-AF99-626CB4611FCC}" srcId="{C24AC97F-5A51-4E96-A356-8FDC0B4F5601}" destId="{9CAA02C6-7578-49D3-8CFB-467376EC9E24}" srcOrd="0" destOrd="0" parTransId="{A2F11E30-FCDE-4487-B1BC-4F5A6EB96B1A}" sibTransId="{BE8902C5-4634-4669-A53C-1A8D4C2A8077}"/>
    <dgm:cxn modelId="{1572A303-6A50-0940-A413-69E165BF8449}" type="presOf" srcId="{EA158EEE-DF82-452F-8259-9EA9C74E1B5F}" destId="{66A0EA41-AF18-431B-B159-8FD3441BA876}" srcOrd="0" destOrd="0" presId="urn:microsoft.com/office/officeart/2005/8/layout/chevron2"/>
    <dgm:cxn modelId="{2DB81D2F-4274-0240-9D0B-67D6FB895194}" type="presOf" srcId="{C5F8DCE7-A160-5B44-BFE3-425188F8A19A}" destId="{2E4840C1-F354-44D9-A398-5161A3DBB89F}" srcOrd="0" destOrd="1" presId="urn:microsoft.com/office/officeart/2005/8/layout/chevron2"/>
    <dgm:cxn modelId="{127F3911-A053-4E21-B1D7-965F7C73E78D}" srcId="{E8206E11-8E3A-4C5A-80D2-8EE3F2B25B49}" destId="{4AC71B69-18A1-4E21-95E4-294A53361936}" srcOrd="0" destOrd="0" parTransId="{F3BE9EBB-5E95-4912-AF1F-8B1A1A5856C0}" sibTransId="{B72094D3-8D58-4939-B968-2D480DBCFFAF}"/>
    <dgm:cxn modelId="{91E17B64-A8FF-7048-9822-A27C5A107E09}" type="presOf" srcId="{9CAA02C6-7578-49D3-8CFB-467376EC9E24}" destId="{6A2F2BFB-E64A-4CD0-A98A-7DE9447DD690}" srcOrd="0" destOrd="0" presId="urn:microsoft.com/office/officeart/2005/8/layout/chevron2"/>
    <dgm:cxn modelId="{EB9FBCEC-4220-DD44-9BF7-28CADC007E69}" type="presOf" srcId="{806E6D4F-9930-45FB-A7F1-CB66DFBEF2EE}" destId="{B909DF7A-9810-49F1-8644-6B5E54C44566}" srcOrd="0" destOrd="0" presId="urn:microsoft.com/office/officeart/2005/8/layout/chevron2"/>
    <dgm:cxn modelId="{6D40E4D9-BDB9-A74A-82E7-502AC7DD4C19}" srcId="{806E6D4F-9930-45FB-A7F1-CB66DFBEF2EE}" destId="{C235D0D8-C994-F144-9F9E-6E6A9A4C44BC}" srcOrd="1" destOrd="0" parTransId="{F7C337D9-FF25-DA4F-B515-645C52936B00}" sibTransId="{A5D39667-4DCE-B34E-B765-ACE2A88953F6}"/>
    <dgm:cxn modelId="{DE8110F6-35AA-E847-8B49-671561FAE2FD}" type="presOf" srcId="{C235D0D8-C994-F144-9F9E-6E6A9A4C44BC}" destId="{1BD4153D-BF13-46DC-AF90-F6C03C8C874D}" srcOrd="0" destOrd="1" presId="urn:microsoft.com/office/officeart/2005/8/layout/chevron2"/>
    <dgm:cxn modelId="{12E86FA3-CF6E-0B4B-90A1-30D7668C9D6E}" type="presParOf" srcId="{5642DD8F-48F8-4FAA-9584-9742425D2088}" destId="{145DFBCC-F6FE-45E8-A8D8-4074B5D19ECE}" srcOrd="0" destOrd="0" presId="urn:microsoft.com/office/officeart/2005/8/layout/chevron2"/>
    <dgm:cxn modelId="{539DC107-A01B-504A-BB31-D89ACA74EFFF}" type="presParOf" srcId="{145DFBCC-F6FE-45E8-A8D8-4074B5D19ECE}" destId="{7F1C463A-ECAA-453B-A73C-388F5AFB4F96}" srcOrd="0" destOrd="0" presId="urn:microsoft.com/office/officeart/2005/8/layout/chevron2"/>
    <dgm:cxn modelId="{F7F7D65F-19E7-B049-AF29-D5DAB1939CC9}" type="presParOf" srcId="{145DFBCC-F6FE-45E8-A8D8-4074B5D19ECE}" destId="{66A0EA41-AF18-431B-B159-8FD3441BA876}" srcOrd="1" destOrd="0" presId="urn:microsoft.com/office/officeart/2005/8/layout/chevron2"/>
    <dgm:cxn modelId="{723B114E-51D1-2A4F-94D5-740AC895C107}" type="presParOf" srcId="{5642DD8F-48F8-4FAA-9584-9742425D2088}" destId="{5223E851-AF0E-48D2-A3C3-DA93A15D57CF}" srcOrd="1" destOrd="0" presId="urn:microsoft.com/office/officeart/2005/8/layout/chevron2"/>
    <dgm:cxn modelId="{743D93D1-EC84-5F43-91CA-C76E544E6844}" type="presParOf" srcId="{5642DD8F-48F8-4FAA-9584-9742425D2088}" destId="{F7CD4FA8-1649-41A0-9841-AB9BF1C75DDD}" srcOrd="2" destOrd="0" presId="urn:microsoft.com/office/officeart/2005/8/layout/chevron2"/>
    <dgm:cxn modelId="{09DAA2F1-7B60-0041-9F1D-13860AAC8BDD}" type="presParOf" srcId="{F7CD4FA8-1649-41A0-9841-AB9BF1C75DDD}" destId="{ABE2B68B-272C-4A0C-9E50-25D1C7CA2FAD}" srcOrd="0" destOrd="0" presId="urn:microsoft.com/office/officeart/2005/8/layout/chevron2"/>
    <dgm:cxn modelId="{CDC90DBB-D3B1-EC44-98DE-10551D3ED0E2}" type="presParOf" srcId="{F7CD4FA8-1649-41A0-9841-AB9BF1C75DDD}" destId="{30B514BE-46D7-4D38-A415-D7FF022783BA}" srcOrd="1" destOrd="0" presId="urn:microsoft.com/office/officeart/2005/8/layout/chevron2"/>
    <dgm:cxn modelId="{7E09D4B4-69EC-864B-9608-E3BD56F2EF4C}" type="presParOf" srcId="{5642DD8F-48F8-4FAA-9584-9742425D2088}" destId="{F0C2FE78-6B23-44D4-BB98-E358778BDC85}" srcOrd="3" destOrd="0" presId="urn:microsoft.com/office/officeart/2005/8/layout/chevron2"/>
    <dgm:cxn modelId="{75AD1B65-7F7D-5647-A963-2AAC37304E27}" type="presParOf" srcId="{5642DD8F-48F8-4FAA-9584-9742425D2088}" destId="{DBAB7456-C711-4248-BCE1-6F1232513F49}" srcOrd="4" destOrd="0" presId="urn:microsoft.com/office/officeart/2005/8/layout/chevron2"/>
    <dgm:cxn modelId="{F75A512B-6D90-AD4C-AC4F-910377E40D7E}" type="presParOf" srcId="{DBAB7456-C711-4248-BCE1-6F1232513F49}" destId="{11A6DF24-183C-4118-AD2D-2316AB1CB656}" srcOrd="0" destOrd="0" presId="urn:microsoft.com/office/officeart/2005/8/layout/chevron2"/>
    <dgm:cxn modelId="{B37B7FCF-85A8-DC4E-934B-60B6BEFA391A}" type="presParOf" srcId="{DBAB7456-C711-4248-BCE1-6F1232513F49}" destId="{2E4840C1-F354-44D9-A398-5161A3DBB89F}" srcOrd="1" destOrd="0" presId="urn:microsoft.com/office/officeart/2005/8/layout/chevron2"/>
    <dgm:cxn modelId="{B509262F-07E1-8B45-B6A1-E217BE94FC68}" type="presParOf" srcId="{5642DD8F-48F8-4FAA-9584-9742425D2088}" destId="{313FB1EE-EEC4-4C5F-B215-96759E4301C0}" srcOrd="5" destOrd="0" presId="urn:microsoft.com/office/officeart/2005/8/layout/chevron2"/>
    <dgm:cxn modelId="{BB0F8CC6-9679-2C40-BBA9-0F18CED28EFE}" type="presParOf" srcId="{5642DD8F-48F8-4FAA-9584-9742425D2088}" destId="{A2374A72-D224-4C2A-9337-B885CEA601D5}" srcOrd="6" destOrd="0" presId="urn:microsoft.com/office/officeart/2005/8/layout/chevron2"/>
    <dgm:cxn modelId="{33B575CA-4144-B64C-B840-AD3FF2CFB029}" type="presParOf" srcId="{A2374A72-D224-4C2A-9337-B885CEA601D5}" destId="{226B8113-CD76-4B1D-94B0-BF4B1B173FF7}" srcOrd="0" destOrd="0" presId="urn:microsoft.com/office/officeart/2005/8/layout/chevron2"/>
    <dgm:cxn modelId="{33DC837C-590C-7049-9402-A1113D0FAF66}" type="presParOf" srcId="{A2374A72-D224-4C2A-9337-B885CEA601D5}" destId="{6A2F2BFB-E64A-4CD0-A98A-7DE9447DD690}" srcOrd="1" destOrd="0" presId="urn:microsoft.com/office/officeart/2005/8/layout/chevron2"/>
    <dgm:cxn modelId="{BA94F9B0-6641-B644-8301-BC6BF8020038}" type="presParOf" srcId="{5642DD8F-48F8-4FAA-9584-9742425D2088}" destId="{D6CB36C7-05F6-4B0E-910A-AEC0019B4D9B}" srcOrd="7" destOrd="0" presId="urn:microsoft.com/office/officeart/2005/8/layout/chevron2"/>
    <dgm:cxn modelId="{607F04E6-4FD1-624F-AEF6-5E63C7787C48}" type="presParOf" srcId="{5642DD8F-48F8-4FAA-9584-9742425D2088}" destId="{6435DB90-AA5E-4CDC-BC67-FB72FA1F5E13}" srcOrd="8" destOrd="0" presId="urn:microsoft.com/office/officeart/2005/8/layout/chevron2"/>
    <dgm:cxn modelId="{05B7F3C8-0BB7-6A41-B5BF-C8C1F8EAE121}" type="presParOf" srcId="{6435DB90-AA5E-4CDC-BC67-FB72FA1F5E13}" destId="{B909DF7A-9810-49F1-8644-6B5E54C44566}" srcOrd="0" destOrd="0" presId="urn:microsoft.com/office/officeart/2005/8/layout/chevron2"/>
    <dgm:cxn modelId="{15171BE7-0527-B342-87C4-A222797E00EB}" type="presParOf" srcId="{6435DB90-AA5E-4CDC-BC67-FB72FA1F5E13}" destId="{1BD4153D-BF13-46DC-AF90-F6C03C8C874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20552CB-C3DE-4748-8079-2831CAFED3A2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BE936C-E0B1-4D94-8F24-2B83803AEF9F}">
      <dgm:prSet phldrT="[Text]"/>
      <dgm:spPr/>
      <dgm:t>
        <a:bodyPr/>
        <a:lstStyle/>
        <a:p>
          <a:r>
            <a:rPr lang="en-US" dirty="0" smtClean="0">
              <a:latin typeface="Dual 300"/>
              <a:cs typeface="Dual 300"/>
            </a:rPr>
            <a:t>Mixture of All</a:t>
          </a:r>
          <a:endParaRPr lang="en-US" dirty="0">
            <a:latin typeface="Dual 300"/>
            <a:cs typeface="Dual 300"/>
          </a:endParaRPr>
        </a:p>
      </dgm:t>
    </dgm:pt>
    <dgm:pt modelId="{103D153B-2538-44DD-874D-815EB7CE5F04}" type="parTrans" cxnId="{B4A24110-5D53-41B8-80A7-1616A7220855}">
      <dgm:prSet/>
      <dgm:spPr/>
      <dgm:t>
        <a:bodyPr/>
        <a:lstStyle/>
        <a:p>
          <a:endParaRPr lang="en-US"/>
        </a:p>
      </dgm:t>
    </dgm:pt>
    <dgm:pt modelId="{6799235D-F304-4F65-A690-60498E901C9A}" type="sibTrans" cxnId="{B4A24110-5D53-41B8-80A7-1616A7220855}">
      <dgm:prSet/>
      <dgm:spPr/>
      <dgm:t>
        <a:bodyPr/>
        <a:lstStyle/>
        <a:p>
          <a:endParaRPr lang="en-US"/>
        </a:p>
      </dgm:t>
    </dgm:pt>
    <dgm:pt modelId="{83D9F687-9DA9-42F4-8D14-24174BDEFAE2}">
      <dgm:prSet phldrT="[Text]"/>
      <dgm:spPr/>
      <dgm:t>
        <a:bodyPr/>
        <a:lstStyle/>
        <a:p>
          <a:r>
            <a:rPr lang="en-US" dirty="0" smtClean="0">
              <a:latin typeface="Dual 300"/>
              <a:cs typeface="Dual 300"/>
            </a:rPr>
            <a:t>Fixed Salary</a:t>
          </a:r>
        </a:p>
        <a:p>
          <a:r>
            <a:rPr lang="en-US" dirty="0" smtClean="0">
              <a:latin typeface="Dual 300"/>
              <a:cs typeface="Dual 300"/>
            </a:rPr>
            <a:t>$200-$400K</a:t>
          </a:r>
          <a:endParaRPr lang="en-US" dirty="0">
            <a:latin typeface="Dual 300"/>
            <a:cs typeface="Dual 300"/>
          </a:endParaRPr>
        </a:p>
      </dgm:t>
    </dgm:pt>
    <dgm:pt modelId="{D6462131-C24D-4FFB-BF86-3729331DE4D8}" type="parTrans" cxnId="{14CE48F8-3033-4320-8E2C-A1455C4B4289}">
      <dgm:prSet/>
      <dgm:spPr/>
      <dgm:t>
        <a:bodyPr/>
        <a:lstStyle/>
        <a:p>
          <a:endParaRPr lang="en-US"/>
        </a:p>
      </dgm:t>
    </dgm:pt>
    <dgm:pt modelId="{4DF0029C-566B-495E-82DA-F6D0FEF2F06A}" type="sibTrans" cxnId="{14CE48F8-3033-4320-8E2C-A1455C4B4289}">
      <dgm:prSet/>
      <dgm:spPr/>
      <dgm:t>
        <a:bodyPr/>
        <a:lstStyle/>
        <a:p>
          <a:endParaRPr lang="en-US"/>
        </a:p>
      </dgm:t>
    </dgm:pt>
    <dgm:pt modelId="{3DDD2868-32EA-4C5D-BDB6-19E46529BCEA}">
      <dgm:prSet phldrT="[Text]"/>
      <dgm:spPr/>
      <dgm:t>
        <a:bodyPr/>
        <a:lstStyle/>
        <a:p>
          <a:r>
            <a:rPr lang="en-US" dirty="0" smtClean="0">
              <a:latin typeface="Dual 300"/>
              <a:cs typeface="Dual 300"/>
            </a:rPr>
            <a:t>Hourly Rate</a:t>
          </a:r>
        </a:p>
        <a:p>
          <a:r>
            <a:rPr lang="en-US" dirty="0" smtClean="0">
              <a:latin typeface="Dual 300"/>
              <a:cs typeface="Dual 300"/>
            </a:rPr>
            <a:t>$200-$800</a:t>
          </a:r>
          <a:endParaRPr lang="en-US" dirty="0">
            <a:latin typeface="Dual 300"/>
            <a:cs typeface="Dual 300"/>
          </a:endParaRPr>
        </a:p>
      </dgm:t>
    </dgm:pt>
    <dgm:pt modelId="{9C3BE899-412C-4F21-9FE3-B8CD5CB55B74}" type="parTrans" cxnId="{C6365CFF-1423-4F8A-92D3-7C6F113477D1}">
      <dgm:prSet/>
      <dgm:spPr/>
      <dgm:t>
        <a:bodyPr/>
        <a:lstStyle/>
        <a:p>
          <a:endParaRPr lang="en-US"/>
        </a:p>
      </dgm:t>
    </dgm:pt>
    <dgm:pt modelId="{98E860F6-137E-4F38-ABAB-3407817523C3}" type="sibTrans" cxnId="{C6365CFF-1423-4F8A-92D3-7C6F113477D1}">
      <dgm:prSet/>
      <dgm:spPr/>
      <dgm:t>
        <a:bodyPr/>
        <a:lstStyle/>
        <a:p>
          <a:endParaRPr lang="en-US"/>
        </a:p>
      </dgm:t>
    </dgm:pt>
    <dgm:pt modelId="{6AC99C86-CBD3-4E84-97DC-EB6E0BC28CC6}">
      <dgm:prSet phldrT="[Text]"/>
      <dgm:spPr/>
      <dgm:t>
        <a:bodyPr/>
        <a:lstStyle/>
        <a:p>
          <a:r>
            <a:rPr lang="en-US" dirty="0" smtClean="0">
              <a:latin typeface="Dual 300"/>
              <a:cs typeface="Dual 300"/>
            </a:rPr>
            <a:t>Stock</a:t>
          </a:r>
        </a:p>
        <a:p>
          <a:r>
            <a:rPr lang="en-US" dirty="0" smtClean="0">
              <a:latin typeface="Dual 300"/>
              <a:cs typeface="Dual 300"/>
            </a:rPr>
            <a:t>Compensation:</a:t>
          </a:r>
        </a:p>
        <a:p>
          <a:r>
            <a:rPr lang="en-US" dirty="0" smtClean="0">
              <a:latin typeface="Dual 300"/>
              <a:cs typeface="Dual 300"/>
            </a:rPr>
            <a:t>What stage and how senior</a:t>
          </a:r>
          <a:endParaRPr lang="en-US" dirty="0">
            <a:latin typeface="Dual 300"/>
            <a:cs typeface="Dual 300"/>
          </a:endParaRPr>
        </a:p>
      </dgm:t>
    </dgm:pt>
    <dgm:pt modelId="{D4F4BE75-6BE0-4470-B040-F6DC94613080}" type="parTrans" cxnId="{9E796EEA-95C0-4052-932A-3D09D44F71D1}">
      <dgm:prSet/>
      <dgm:spPr/>
      <dgm:t>
        <a:bodyPr/>
        <a:lstStyle/>
        <a:p>
          <a:endParaRPr lang="en-US"/>
        </a:p>
      </dgm:t>
    </dgm:pt>
    <dgm:pt modelId="{D50E2B80-2BFA-4ABF-AF16-BA37BC9EFC0A}" type="sibTrans" cxnId="{9E796EEA-95C0-4052-932A-3D09D44F71D1}">
      <dgm:prSet/>
      <dgm:spPr/>
      <dgm:t>
        <a:bodyPr/>
        <a:lstStyle/>
        <a:p>
          <a:endParaRPr lang="en-US"/>
        </a:p>
      </dgm:t>
    </dgm:pt>
    <dgm:pt modelId="{B68FDB90-5246-40EA-B6E8-D89223EF4A5D}" type="pres">
      <dgm:prSet presAssocID="{920552CB-C3DE-4748-8079-2831CAFED3A2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202F08-D422-409B-9CCC-215963A07691}" type="pres">
      <dgm:prSet presAssocID="{920552CB-C3DE-4748-8079-2831CAFED3A2}" presName="comp1" presStyleCnt="0"/>
      <dgm:spPr/>
    </dgm:pt>
    <dgm:pt modelId="{280D03B2-5124-4FFE-B2EA-9D0C5DF14AE3}" type="pres">
      <dgm:prSet presAssocID="{920552CB-C3DE-4748-8079-2831CAFED3A2}" presName="circle1" presStyleLbl="node1" presStyleIdx="0" presStyleCnt="4"/>
      <dgm:spPr/>
      <dgm:t>
        <a:bodyPr/>
        <a:lstStyle/>
        <a:p>
          <a:endParaRPr lang="en-US"/>
        </a:p>
      </dgm:t>
    </dgm:pt>
    <dgm:pt modelId="{95DE5207-025A-425E-B3D3-E91D76216FF8}" type="pres">
      <dgm:prSet presAssocID="{920552CB-C3DE-4748-8079-2831CAFED3A2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9EDDC0-0E95-4F7C-8BD4-F0A9DFDC5429}" type="pres">
      <dgm:prSet presAssocID="{920552CB-C3DE-4748-8079-2831CAFED3A2}" presName="comp2" presStyleCnt="0"/>
      <dgm:spPr/>
    </dgm:pt>
    <dgm:pt modelId="{82F6B587-BE75-4509-BA53-DBC19D7C7903}" type="pres">
      <dgm:prSet presAssocID="{920552CB-C3DE-4748-8079-2831CAFED3A2}" presName="circle2" presStyleLbl="node1" presStyleIdx="1" presStyleCnt="4"/>
      <dgm:spPr/>
      <dgm:t>
        <a:bodyPr/>
        <a:lstStyle/>
        <a:p>
          <a:endParaRPr lang="en-US"/>
        </a:p>
      </dgm:t>
    </dgm:pt>
    <dgm:pt modelId="{96334835-36AC-42F9-BFE0-8702FD97F429}" type="pres">
      <dgm:prSet presAssocID="{920552CB-C3DE-4748-8079-2831CAFED3A2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6232A9-0E2C-4EBD-BC2B-04B7B0EBC6C4}" type="pres">
      <dgm:prSet presAssocID="{920552CB-C3DE-4748-8079-2831CAFED3A2}" presName="comp3" presStyleCnt="0"/>
      <dgm:spPr/>
    </dgm:pt>
    <dgm:pt modelId="{7B201D4F-3ABB-4AA0-9DD1-4E34C1C24790}" type="pres">
      <dgm:prSet presAssocID="{920552CB-C3DE-4748-8079-2831CAFED3A2}" presName="circle3" presStyleLbl="node1" presStyleIdx="2" presStyleCnt="4"/>
      <dgm:spPr/>
      <dgm:t>
        <a:bodyPr/>
        <a:lstStyle/>
        <a:p>
          <a:endParaRPr lang="en-US"/>
        </a:p>
      </dgm:t>
    </dgm:pt>
    <dgm:pt modelId="{65173B94-3E04-4778-9AA5-85512EAA6E5C}" type="pres">
      <dgm:prSet presAssocID="{920552CB-C3DE-4748-8079-2831CAFED3A2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E0B7E8-DF5E-4977-9086-B4D4B8AEAFAE}" type="pres">
      <dgm:prSet presAssocID="{920552CB-C3DE-4748-8079-2831CAFED3A2}" presName="comp4" presStyleCnt="0"/>
      <dgm:spPr/>
    </dgm:pt>
    <dgm:pt modelId="{5B04C7D4-0C66-40B7-99AF-6C0E5E463AEB}" type="pres">
      <dgm:prSet presAssocID="{920552CB-C3DE-4748-8079-2831CAFED3A2}" presName="circle4" presStyleLbl="node1" presStyleIdx="3" presStyleCnt="4"/>
      <dgm:spPr/>
      <dgm:t>
        <a:bodyPr/>
        <a:lstStyle/>
        <a:p>
          <a:endParaRPr lang="en-US"/>
        </a:p>
      </dgm:t>
    </dgm:pt>
    <dgm:pt modelId="{138BC12D-E79A-46F1-9873-0ECF244904FC}" type="pres">
      <dgm:prSet presAssocID="{920552CB-C3DE-4748-8079-2831CAFED3A2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858E6A-782A-4551-BEAF-0B02E17360AB}" type="presOf" srcId="{6AC99C86-CBD3-4E84-97DC-EB6E0BC28CC6}" destId="{5B04C7D4-0C66-40B7-99AF-6C0E5E463AEB}" srcOrd="0" destOrd="0" presId="urn:microsoft.com/office/officeart/2005/8/layout/venn2"/>
    <dgm:cxn modelId="{19602AF9-66B3-4124-B684-677B49280F7D}" type="presOf" srcId="{83D9F687-9DA9-42F4-8D14-24174BDEFAE2}" destId="{96334835-36AC-42F9-BFE0-8702FD97F429}" srcOrd="1" destOrd="0" presId="urn:microsoft.com/office/officeart/2005/8/layout/venn2"/>
    <dgm:cxn modelId="{9E796EEA-95C0-4052-932A-3D09D44F71D1}" srcId="{920552CB-C3DE-4748-8079-2831CAFED3A2}" destId="{6AC99C86-CBD3-4E84-97DC-EB6E0BC28CC6}" srcOrd="3" destOrd="0" parTransId="{D4F4BE75-6BE0-4470-B040-F6DC94613080}" sibTransId="{D50E2B80-2BFA-4ABF-AF16-BA37BC9EFC0A}"/>
    <dgm:cxn modelId="{60039824-EFA0-43CA-B3C3-17865D67F8EA}" type="presOf" srcId="{3DDD2868-32EA-4C5D-BDB6-19E46529BCEA}" destId="{7B201D4F-3ABB-4AA0-9DD1-4E34C1C24790}" srcOrd="0" destOrd="0" presId="urn:microsoft.com/office/officeart/2005/8/layout/venn2"/>
    <dgm:cxn modelId="{D14C4A3F-4729-442E-B508-1195EC25D650}" type="presOf" srcId="{04BE936C-E0B1-4D94-8F24-2B83803AEF9F}" destId="{95DE5207-025A-425E-B3D3-E91D76216FF8}" srcOrd="1" destOrd="0" presId="urn:microsoft.com/office/officeart/2005/8/layout/venn2"/>
    <dgm:cxn modelId="{DFF80984-E0E8-4A39-A2C4-683B97D495E1}" type="presOf" srcId="{6AC99C86-CBD3-4E84-97DC-EB6E0BC28CC6}" destId="{138BC12D-E79A-46F1-9873-0ECF244904FC}" srcOrd="1" destOrd="0" presId="urn:microsoft.com/office/officeart/2005/8/layout/venn2"/>
    <dgm:cxn modelId="{16D9D894-FA0A-4C33-8CE6-72E3496BD4FE}" type="presOf" srcId="{920552CB-C3DE-4748-8079-2831CAFED3A2}" destId="{B68FDB90-5246-40EA-B6E8-D89223EF4A5D}" srcOrd="0" destOrd="0" presId="urn:microsoft.com/office/officeart/2005/8/layout/venn2"/>
    <dgm:cxn modelId="{06FDBCFC-6CAF-4BB8-88CE-133B6033DD9C}" type="presOf" srcId="{04BE936C-E0B1-4D94-8F24-2B83803AEF9F}" destId="{280D03B2-5124-4FFE-B2EA-9D0C5DF14AE3}" srcOrd="0" destOrd="0" presId="urn:microsoft.com/office/officeart/2005/8/layout/venn2"/>
    <dgm:cxn modelId="{2A11669C-5BCF-4943-8E2F-F54AEADD5FF6}" type="presOf" srcId="{3DDD2868-32EA-4C5D-BDB6-19E46529BCEA}" destId="{65173B94-3E04-4778-9AA5-85512EAA6E5C}" srcOrd="1" destOrd="0" presId="urn:microsoft.com/office/officeart/2005/8/layout/venn2"/>
    <dgm:cxn modelId="{F2924DF5-3E0D-4798-9433-09ED9702A3A2}" type="presOf" srcId="{83D9F687-9DA9-42F4-8D14-24174BDEFAE2}" destId="{82F6B587-BE75-4509-BA53-DBC19D7C7903}" srcOrd="0" destOrd="0" presId="urn:microsoft.com/office/officeart/2005/8/layout/venn2"/>
    <dgm:cxn modelId="{C6365CFF-1423-4F8A-92D3-7C6F113477D1}" srcId="{920552CB-C3DE-4748-8079-2831CAFED3A2}" destId="{3DDD2868-32EA-4C5D-BDB6-19E46529BCEA}" srcOrd="2" destOrd="0" parTransId="{9C3BE899-412C-4F21-9FE3-B8CD5CB55B74}" sibTransId="{98E860F6-137E-4F38-ABAB-3407817523C3}"/>
    <dgm:cxn modelId="{14CE48F8-3033-4320-8E2C-A1455C4B4289}" srcId="{920552CB-C3DE-4748-8079-2831CAFED3A2}" destId="{83D9F687-9DA9-42F4-8D14-24174BDEFAE2}" srcOrd="1" destOrd="0" parTransId="{D6462131-C24D-4FFB-BF86-3729331DE4D8}" sibTransId="{4DF0029C-566B-495E-82DA-F6D0FEF2F06A}"/>
    <dgm:cxn modelId="{B4A24110-5D53-41B8-80A7-1616A7220855}" srcId="{920552CB-C3DE-4748-8079-2831CAFED3A2}" destId="{04BE936C-E0B1-4D94-8F24-2B83803AEF9F}" srcOrd="0" destOrd="0" parTransId="{103D153B-2538-44DD-874D-815EB7CE5F04}" sibTransId="{6799235D-F304-4F65-A690-60498E901C9A}"/>
    <dgm:cxn modelId="{DD2463B7-E78B-4DE3-9486-BF791773601F}" type="presParOf" srcId="{B68FDB90-5246-40EA-B6E8-D89223EF4A5D}" destId="{F6202F08-D422-409B-9CCC-215963A07691}" srcOrd="0" destOrd="0" presId="urn:microsoft.com/office/officeart/2005/8/layout/venn2"/>
    <dgm:cxn modelId="{A35711B8-26DB-412E-BBB7-FA1A1E8A8E91}" type="presParOf" srcId="{F6202F08-D422-409B-9CCC-215963A07691}" destId="{280D03B2-5124-4FFE-B2EA-9D0C5DF14AE3}" srcOrd="0" destOrd="0" presId="urn:microsoft.com/office/officeart/2005/8/layout/venn2"/>
    <dgm:cxn modelId="{8398B7F0-4D33-4163-B6A8-862342AD6A91}" type="presParOf" srcId="{F6202F08-D422-409B-9CCC-215963A07691}" destId="{95DE5207-025A-425E-B3D3-E91D76216FF8}" srcOrd="1" destOrd="0" presId="urn:microsoft.com/office/officeart/2005/8/layout/venn2"/>
    <dgm:cxn modelId="{89FB051A-11DD-4C49-B0F2-0ED2B75DD94D}" type="presParOf" srcId="{B68FDB90-5246-40EA-B6E8-D89223EF4A5D}" destId="{D09EDDC0-0E95-4F7C-8BD4-F0A9DFDC5429}" srcOrd="1" destOrd="0" presId="urn:microsoft.com/office/officeart/2005/8/layout/venn2"/>
    <dgm:cxn modelId="{57E75339-7164-46DC-950E-CAEA6FEC9B61}" type="presParOf" srcId="{D09EDDC0-0E95-4F7C-8BD4-F0A9DFDC5429}" destId="{82F6B587-BE75-4509-BA53-DBC19D7C7903}" srcOrd="0" destOrd="0" presId="urn:microsoft.com/office/officeart/2005/8/layout/venn2"/>
    <dgm:cxn modelId="{363049A4-0880-4834-B0E6-24DD7E8CFF77}" type="presParOf" srcId="{D09EDDC0-0E95-4F7C-8BD4-F0A9DFDC5429}" destId="{96334835-36AC-42F9-BFE0-8702FD97F429}" srcOrd="1" destOrd="0" presId="urn:microsoft.com/office/officeart/2005/8/layout/venn2"/>
    <dgm:cxn modelId="{67D85546-066C-46EF-8D2A-B416A92E699F}" type="presParOf" srcId="{B68FDB90-5246-40EA-B6E8-D89223EF4A5D}" destId="{696232A9-0E2C-4EBD-BC2B-04B7B0EBC6C4}" srcOrd="2" destOrd="0" presId="urn:microsoft.com/office/officeart/2005/8/layout/venn2"/>
    <dgm:cxn modelId="{EFCF62F4-B1BF-420F-AF54-2118D192AF87}" type="presParOf" srcId="{696232A9-0E2C-4EBD-BC2B-04B7B0EBC6C4}" destId="{7B201D4F-3ABB-4AA0-9DD1-4E34C1C24790}" srcOrd="0" destOrd="0" presId="urn:microsoft.com/office/officeart/2005/8/layout/venn2"/>
    <dgm:cxn modelId="{ECA93479-E4A5-4D56-8542-1DE24BBE4912}" type="presParOf" srcId="{696232A9-0E2C-4EBD-BC2B-04B7B0EBC6C4}" destId="{65173B94-3E04-4778-9AA5-85512EAA6E5C}" srcOrd="1" destOrd="0" presId="urn:microsoft.com/office/officeart/2005/8/layout/venn2"/>
    <dgm:cxn modelId="{787FDD3B-6DE6-422C-8503-CC37597A5C96}" type="presParOf" srcId="{B68FDB90-5246-40EA-B6E8-D89223EF4A5D}" destId="{D5E0B7E8-DF5E-4977-9086-B4D4B8AEAFAE}" srcOrd="3" destOrd="0" presId="urn:microsoft.com/office/officeart/2005/8/layout/venn2"/>
    <dgm:cxn modelId="{3DDF9D56-BF02-43C9-9ABD-B9919355937D}" type="presParOf" srcId="{D5E0B7E8-DF5E-4977-9086-B4D4B8AEAFAE}" destId="{5B04C7D4-0C66-40B7-99AF-6C0E5E463AEB}" srcOrd="0" destOrd="0" presId="urn:microsoft.com/office/officeart/2005/8/layout/venn2"/>
    <dgm:cxn modelId="{8C6E131C-0E59-46CC-B84E-165EA1603B59}" type="presParOf" srcId="{D5E0B7E8-DF5E-4977-9086-B4D4B8AEAFAE}" destId="{138BC12D-E79A-46F1-9873-0ECF244904FC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1C463A-ECAA-453B-A73C-388F5AFB4F96}">
      <dsp:nvSpPr>
        <dsp:cNvPr id="0" name=""/>
        <dsp:cNvSpPr/>
      </dsp:nvSpPr>
      <dsp:spPr>
        <a:xfrm rot="5400000">
          <a:off x="-180689" y="182504"/>
          <a:ext cx="1204596" cy="8432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 rot="-5400000">
        <a:off x="1" y="423424"/>
        <a:ext cx="843217" cy="361379"/>
      </dsp:txXfrm>
    </dsp:sp>
    <dsp:sp modelId="{66A0EA41-AF18-431B-B159-8FD3441BA876}">
      <dsp:nvSpPr>
        <dsp:cNvPr id="0" name=""/>
        <dsp:cNvSpPr/>
      </dsp:nvSpPr>
      <dsp:spPr>
        <a:xfrm rot="5400000">
          <a:off x="4335414" y="-3490382"/>
          <a:ext cx="782987" cy="7767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err="1" smtClean="0">
              <a:latin typeface="Dual 300"/>
              <a:cs typeface="Dual 300"/>
            </a:rPr>
            <a:t>CheckLight</a:t>
          </a:r>
          <a:r>
            <a:rPr lang="en-US" sz="2200" kern="1200" dirty="0" smtClean="0">
              <a:latin typeface="Dual 300"/>
              <a:cs typeface="Dual 300"/>
            </a:rPr>
            <a:t> Home Services</a:t>
          </a:r>
          <a:endParaRPr lang="en-US" sz="2200" kern="1200" dirty="0">
            <a:latin typeface="Dual 300"/>
            <a:cs typeface="Dual 30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>
              <a:latin typeface="Dual 300"/>
              <a:cs typeface="Dual 300"/>
            </a:rPr>
            <a:t>Partner/President. Small, growing business.</a:t>
          </a:r>
          <a:endParaRPr lang="en-US" sz="2200" kern="1200" dirty="0">
            <a:latin typeface="Dual 300"/>
            <a:cs typeface="Dual 300"/>
          </a:endParaRPr>
        </a:p>
      </dsp:txBody>
      <dsp:txXfrm rot="-5400000">
        <a:off x="843217" y="40037"/>
        <a:ext cx="7729160" cy="706543"/>
      </dsp:txXfrm>
    </dsp:sp>
    <dsp:sp modelId="{ABE2B68B-272C-4A0C-9E50-25D1C7CA2FAD}">
      <dsp:nvSpPr>
        <dsp:cNvPr id="0" name=""/>
        <dsp:cNvSpPr/>
      </dsp:nvSpPr>
      <dsp:spPr>
        <a:xfrm rot="5400000">
          <a:off x="-180689" y="1271098"/>
          <a:ext cx="1204596" cy="8432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 rot="-5400000">
        <a:off x="1" y="1512018"/>
        <a:ext cx="843217" cy="361379"/>
      </dsp:txXfrm>
    </dsp:sp>
    <dsp:sp modelId="{30B514BE-46D7-4D38-A415-D7FF022783BA}">
      <dsp:nvSpPr>
        <dsp:cNvPr id="0" name=""/>
        <dsp:cNvSpPr/>
      </dsp:nvSpPr>
      <dsp:spPr>
        <a:xfrm rot="5400000">
          <a:off x="4335414" y="-2401788"/>
          <a:ext cx="782987" cy="7767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err="1" smtClean="0">
              <a:latin typeface="Dual 300"/>
              <a:cs typeface="Dual 300"/>
            </a:rPr>
            <a:t>Crowdfunder.com</a:t>
          </a:r>
          <a:endParaRPr lang="en-US" sz="2200" kern="1200" dirty="0">
            <a:latin typeface="Dual 300"/>
            <a:cs typeface="Dual 30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>
              <a:latin typeface="Dual 300"/>
              <a:cs typeface="Dual 300"/>
            </a:rPr>
            <a:t>COO. 5-20+ people</a:t>
          </a:r>
          <a:endParaRPr lang="en-US" sz="2200" kern="1200" dirty="0">
            <a:latin typeface="Dual 300"/>
            <a:cs typeface="Dual 300"/>
          </a:endParaRPr>
        </a:p>
      </dsp:txBody>
      <dsp:txXfrm rot="-5400000">
        <a:off x="843217" y="1128631"/>
        <a:ext cx="7729160" cy="706543"/>
      </dsp:txXfrm>
    </dsp:sp>
    <dsp:sp modelId="{11A6DF24-183C-4118-AD2D-2316AB1CB656}">
      <dsp:nvSpPr>
        <dsp:cNvPr id="0" name=""/>
        <dsp:cNvSpPr/>
      </dsp:nvSpPr>
      <dsp:spPr>
        <a:xfrm rot="5400000">
          <a:off x="-180689" y="2359691"/>
          <a:ext cx="1204596" cy="8432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 rot="-5400000">
        <a:off x="1" y="2600611"/>
        <a:ext cx="843217" cy="361379"/>
      </dsp:txXfrm>
    </dsp:sp>
    <dsp:sp modelId="{2E4840C1-F354-44D9-A398-5161A3DBB89F}">
      <dsp:nvSpPr>
        <dsp:cNvPr id="0" name=""/>
        <dsp:cNvSpPr/>
      </dsp:nvSpPr>
      <dsp:spPr>
        <a:xfrm rot="5400000">
          <a:off x="4335414" y="-1313195"/>
          <a:ext cx="782987" cy="7767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err="1" smtClean="0">
              <a:latin typeface="Dual 300"/>
              <a:cs typeface="Dual 300"/>
            </a:rPr>
            <a:t>Dev</a:t>
          </a:r>
          <a:r>
            <a:rPr lang="en-US" sz="2200" kern="1200" dirty="0" smtClean="0">
              <a:latin typeface="Dual 300"/>
              <a:cs typeface="Dual 300"/>
            </a:rPr>
            <a:t>-Land Inc./Consulting</a:t>
          </a:r>
          <a:endParaRPr lang="en-US" sz="2200" kern="1200" dirty="0">
            <a:latin typeface="Dual 300"/>
            <a:cs typeface="Dual 30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>
              <a:latin typeface="Dual 300"/>
              <a:cs typeface="Dual 300"/>
            </a:rPr>
            <a:t>VP. Family Business</a:t>
          </a:r>
          <a:endParaRPr lang="en-US" sz="2200" kern="1200" dirty="0">
            <a:latin typeface="Dual 300"/>
            <a:cs typeface="Dual 300"/>
          </a:endParaRPr>
        </a:p>
      </dsp:txBody>
      <dsp:txXfrm rot="-5400000">
        <a:off x="843217" y="2217224"/>
        <a:ext cx="7729160" cy="706543"/>
      </dsp:txXfrm>
    </dsp:sp>
    <dsp:sp modelId="{226B8113-CD76-4B1D-94B0-BF4B1B173FF7}">
      <dsp:nvSpPr>
        <dsp:cNvPr id="0" name=""/>
        <dsp:cNvSpPr/>
      </dsp:nvSpPr>
      <dsp:spPr>
        <a:xfrm rot="5400000">
          <a:off x="-180689" y="3448284"/>
          <a:ext cx="1204596" cy="8432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 rot="-5400000">
        <a:off x="1" y="3689204"/>
        <a:ext cx="843217" cy="361379"/>
      </dsp:txXfrm>
    </dsp:sp>
    <dsp:sp modelId="{6A2F2BFB-E64A-4CD0-A98A-7DE9447DD690}">
      <dsp:nvSpPr>
        <dsp:cNvPr id="0" name=""/>
        <dsp:cNvSpPr/>
      </dsp:nvSpPr>
      <dsp:spPr>
        <a:xfrm rot="5400000">
          <a:off x="4335414" y="-224602"/>
          <a:ext cx="782987" cy="7767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>
              <a:latin typeface="Dual 300"/>
              <a:cs typeface="Dual 300"/>
            </a:rPr>
            <a:t>Lucky Brand Jeans</a:t>
          </a:r>
          <a:endParaRPr lang="en-US" sz="2200" kern="1200" dirty="0">
            <a:latin typeface="Dual 300"/>
            <a:cs typeface="Dual 30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>
              <a:latin typeface="Dual 300"/>
              <a:cs typeface="Dual 300"/>
            </a:rPr>
            <a:t>Director </a:t>
          </a:r>
          <a:endParaRPr lang="en-US" sz="2200" kern="1200" dirty="0">
            <a:latin typeface="Dual 300"/>
            <a:cs typeface="Dual 300"/>
          </a:endParaRPr>
        </a:p>
      </dsp:txBody>
      <dsp:txXfrm rot="-5400000">
        <a:off x="843217" y="3305817"/>
        <a:ext cx="7729160" cy="706543"/>
      </dsp:txXfrm>
    </dsp:sp>
    <dsp:sp modelId="{B909DF7A-9810-49F1-8644-6B5E54C44566}">
      <dsp:nvSpPr>
        <dsp:cNvPr id="0" name=""/>
        <dsp:cNvSpPr/>
      </dsp:nvSpPr>
      <dsp:spPr>
        <a:xfrm rot="5400000">
          <a:off x="-180689" y="4536877"/>
          <a:ext cx="1204596" cy="8432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 rot="-5400000">
        <a:off x="1" y="4777797"/>
        <a:ext cx="843217" cy="361379"/>
      </dsp:txXfrm>
    </dsp:sp>
    <dsp:sp modelId="{1BD4153D-BF13-46DC-AF90-F6C03C8C874D}">
      <dsp:nvSpPr>
        <dsp:cNvPr id="0" name=""/>
        <dsp:cNvSpPr/>
      </dsp:nvSpPr>
      <dsp:spPr>
        <a:xfrm rot="5400000">
          <a:off x="4335414" y="863990"/>
          <a:ext cx="782987" cy="7767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err="1" smtClean="0">
              <a:latin typeface="Dual 300"/>
              <a:cs typeface="Dual 300"/>
            </a:rPr>
            <a:t>CarsDirect.com</a:t>
          </a:r>
          <a:endParaRPr lang="en-US" sz="2200" kern="1200" dirty="0">
            <a:latin typeface="Dual 300"/>
            <a:cs typeface="Dual 30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err="1" smtClean="0">
              <a:latin typeface="Dual 300"/>
              <a:cs typeface="Dual 300"/>
            </a:rPr>
            <a:t>ADForce</a:t>
          </a:r>
          <a:r>
            <a:rPr lang="en-US" sz="2200" kern="1200" dirty="0" smtClean="0">
              <a:latin typeface="Dual 300"/>
              <a:cs typeface="Dual 300"/>
            </a:rPr>
            <a:t>/CMGI</a:t>
          </a:r>
          <a:endParaRPr lang="en-US" sz="2200" kern="1200" dirty="0">
            <a:latin typeface="Dual 300"/>
            <a:cs typeface="Dual 300"/>
          </a:endParaRPr>
        </a:p>
      </dsp:txBody>
      <dsp:txXfrm rot="-5400000">
        <a:off x="843217" y="4394409"/>
        <a:ext cx="7729160" cy="7065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6057C-B937-4C17-83EE-1379B4801F9C}">
      <dsp:nvSpPr>
        <dsp:cNvPr id="0" name=""/>
        <dsp:cNvSpPr/>
      </dsp:nvSpPr>
      <dsp:spPr>
        <a:xfrm>
          <a:off x="494029" y="0"/>
          <a:ext cx="7241540" cy="452596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E2F73F-5400-4144-A148-7E71A76C9D2B}">
      <dsp:nvSpPr>
        <dsp:cNvPr id="0" name=""/>
        <dsp:cNvSpPr/>
      </dsp:nvSpPr>
      <dsp:spPr>
        <a:xfrm>
          <a:off x="1413705" y="3123819"/>
          <a:ext cx="188280" cy="1882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968D23-3AB8-4644-A50C-B4DD7234616D}">
      <dsp:nvSpPr>
        <dsp:cNvPr id="0" name=""/>
        <dsp:cNvSpPr/>
      </dsp:nvSpPr>
      <dsp:spPr>
        <a:xfrm>
          <a:off x="1507845" y="3217959"/>
          <a:ext cx="1687279" cy="1308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766" tIns="0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latin typeface="Dual 300"/>
              <a:cs typeface="Dual 300"/>
            </a:rPr>
            <a:t>I started as an intern at an Internet company….</a:t>
          </a:r>
          <a:endParaRPr lang="en-US" sz="2300" kern="1200" dirty="0">
            <a:latin typeface="Dual 300"/>
            <a:cs typeface="Dual 300"/>
          </a:endParaRPr>
        </a:p>
      </dsp:txBody>
      <dsp:txXfrm>
        <a:off x="1507845" y="3217959"/>
        <a:ext cx="1687279" cy="1308003"/>
      </dsp:txXfrm>
    </dsp:sp>
    <dsp:sp modelId="{C32D6E46-C84D-4CB3-B9D2-8FF45C5B7479}">
      <dsp:nvSpPr>
        <dsp:cNvPr id="0" name=""/>
        <dsp:cNvSpPr/>
      </dsp:nvSpPr>
      <dsp:spPr>
        <a:xfrm>
          <a:off x="3075638" y="1893662"/>
          <a:ext cx="340352" cy="3403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6A3DA7-A1F8-4D90-8743-641E5C504B9D}">
      <dsp:nvSpPr>
        <dsp:cNvPr id="0" name=""/>
        <dsp:cNvSpPr/>
      </dsp:nvSpPr>
      <dsp:spPr>
        <a:xfrm>
          <a:off x="3245815" y="2063839"/>
          <a:ext cx="1737969" cy="2462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346" tIns="0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latin typeface="Dual 300"/>
              <a:cs typeface="Dual 300"/>
            </a:rPr>
            <a:t>I went to a sub of a Fortune 100 company</a:t>
          </a:r>
          <a:endParaRPr lang="en-US" sz="2300" kern="1200" dirty="0">
            <a:latin typeface="Dual 300"/>
            <a:cs typeface="Dual 300"/>
          </a:endParaRPr>
        </a:p>
      </dsp:txBody>
      <dsp:txXfrm>
        <a:off x="3245815" y="2063839"/>
        <a:ext cx="1737969" cy="2462123"/>
      </dsp:txXfrm>
    </dsp:sp>
    <dsp:sp modelId="{EA92077A-70E6-4C4C-A836-EA56EC69D16A}">
      <dsp:nvSpPr>
        <dsp:cNvPr id="0" name=""/>
        <dsp:cNvSpPr/>
      </dsp:nvSpPr>
      <dsp:spPr>
        <a:xfrm>
          <a:off x="5074304" y="1145068"/>
          <a:ext cx="470700" cy="4707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067309-CB33-4035-BF41-24F82CD4A52A}">
      <dsp:nvSpPr>
        <dsp:cNvPr id="0" name=""/>
        <dsp:cNvSpPr/>
      </dsp:nvSpPr>
      <dsp:spPr>
        <a:xfrm>
          <a:off x="5309654" y="1380418"/>
          <a:ext cx="1737969" cy="3145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414" tIns="0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latin typeface="Dual 300"/>
              <a:cs typeface="Dual 300"/>
            </a:rPr>
            <a:t>I was COO at an Internet Company</a:t>
          </a:r>
          <a:endParaRPr lang="en-US" sz="2300" kern="1200" dirty="0">
            <a:latin typeface="Dual 300"/>
            <a:cs typeface="Dual 300"/>
          </a:endParaRPr>
        </a:p>
      </dsp:txBody>
      <dsp:txXfrm>
        <a:off x="5309654" y="1380418"/>
        <a:ext cx="1737969" cy="31455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6057C-B937-4C17-83EE-1379B4801F9C}">
      <dsp:nvSpPr>
        <dsp:cNvPr id="0" name=""/>
        <dsp:cNvSpPr/>
      </dsp:nvSpPr>
      <dsp:spPr>
        <a:xfrm>
          <a:off x="494029" y="0"/>
          <a:ext cx="7241540" cy="452596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E2F73F-5400-4144-A148-7E71A76C9D2B}">
      <dsp:nvSpPr>
        <dsp:cNvPr id="0" name=""/>
        <dsp:cNvSpPr/>
      </dsp:nvSpPr>
      <dsp:spPr>
        <a:xfrm>
          <a:off x="1413705" y="3123819"/>
          <a:ext cx="188280" cy="1882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968D23-3AB8-4644-A50C-B4DD7234616D}">
      <dsp:nvSpPr>
        <dsp:cNvPr id="0" name=""/>
        <dsp:cNvSpPr/>
      </dsp:nvSpPr>
      <dsp:spPr>
        <a:xfrm>
          <a:off x="1507845" y="3217959"/>
          <a:ext cx="1687279" cy="1308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766" tIns="0" rIns="0" bIns="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Dual 300"/>
              <a:cs typeface="Dual 300"/>
            </a:rPr>
            <a:t>Find a mentor or several. In college. In grad school. In your career. </a:t>
          </a:r>
          <a:endParaRPr lang="en-US" sz="1500" kern="1200" dirty="0">
            <a:latin typeface="Dual 300"/>
            <a:cs typeface="Dual 300"/>
          </a:endParaRPr>
        </a:p>
      </dsp:txBody>
      <dsp:txXfrm>
        <a:off x="1507845" y="3217959"/>
        <a:ext cx="1687279" cy="1308003"/>
      </dsp:txXfrm>
    </dsp:sp>
    <dsp:sp modelId="{C32D6E46-C84D-4CB3-B9D2-8FF45C5B7479}">
      <dsp:nvSpPr>
        <dsp:cNvPr id="0" name=""/>
        <dsp:cNvSpPr/>
      </dsp:nvSpPr>
      <dsp:spPr>
        <a:xfrm>
          <a:off x="3075638" y="1893662"/>
          <a:ext cx="340352" cy="3403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6A3DA7-A1F8-4D90-8743-641E5C504B9D}">
      <dsp:nvSpPr>
        <dsp:cNvPr id="0" name=""/>
        <dsp:cNvSpPr/>
      </dsp:nvSpPr>
      <dsp:spPr>
        <a:xfrm>
          <a:off x="3245815" y="2063839"/>
          <a:ext cx="1737969" cy="2462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346" tIns="0" rIns="0" bIns="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Dual 300"/>
              <a:cs typeface="Dual 300"/>
            </a:rPr>
            <a:t>Reach out to companies you want to work for. 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Dual 300"/>
              <a:cs typeface="Dual 300"/>
            </a:rPr>
            <a:t>Don’t wait for job opening. Most of my jobs were created for me. What is the worse thing that happens? They so no? Who cares? </a:t>
          </a:r>
          <a:endParaRPr lang="en-US" sz="1500" kern="1200" dirty="0">
            <a:latin typeface="Dual 300"/>
            <a:cs typeface="Dual 300"/>
          </a:endParaRPr>
        </a:p>
      </dsp:txBody>
      <dsp:txXfrm>
        <a:off x="3245815" y="2063839"/>
        <a:ext cx="1737969" cy="2462123"/>
      </dsp:txXfrm>
    </dsp:sp>
    <dsp:sp modelId="{EA92077A-70E6-4C4C-A836-EA56EC69D16A}">
      <dsp:nvSpPr>
        <dsp:cNvPr id="0" name=""/>
        <dsp:cNvSpPr/>
      </dsp:nvSpPr>
      <dsp:spPr>
        <a:xfrm>
          <a:off x="5074304" y="1145068"/>
          <a:ext cx="470700" cy="4707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067309-CB33-4035-BF41-24F82CD4A52A}">
      <dsp:nvSpPr>
        <dsp:cNvPr id="0" name=""/>
        <dsp:cNvSpPr/>
      </dsp:nvSpPr>
      <dsp:spPr>
        <a:xfrm>
          <a:off x="5309654" y="1380418"/>
          <a:ext cx="1737969" cy="3145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414" tIns="0" rIns="0" bIns="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Dual 300"/>
              <a:cs typeface="Dual 300"/>
            </a:rPr>
            <a:t>Prove your value, then ask for an opportunity. Ask for help. </a:t>
          </a:r>
          <a:endParaRPr lang="en-US" sz="1500" kern="1200" dirty="0">
            <a:latin typeface="Dual 300"/>
            <a:cs typeface="Dual 300"/>
          </a:endParaRPr>
        </a:p>
      </dsp:txBody>
      <dsp:txXfrm>
        <a:off x="5309654" y="1380418"/>
        <a:ext cx="1737969" cy="31455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94A4AC-A39B-144C-89F3-30CB57C42014}">
      <dsp:nvSpPr>
        <dsp:cNvPr id="0" name=""/>
        <dsp:cNvSpPr/>
      </dsp:nvSpPr>
      <dsp:spPr>
        <a:xfrm>
          <a:off x="2352425" y="510915"/>
          <a:ext cx="3504068" cy="3504068"/>
        </a:xfrm>
        <a:prstGeom prst="blockArc">
          <a:avLst>
            <a:gd name="adj1" fmla="val 13095251"/>
            <a:gd name="adj2" fmla="val 16220759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8BC0B2-925D-42AF-B37F-22210FCBFDED}">
      <dsp:nvSpPr>
        <dsp:cNvPr id="0" name=""/>
        <dsp:cNvSpPr/>
      </dsp:nvSpPr>
      <dsp:spPr>
        <a:xfrm>
          <a:off x="2316799" y="554601"/>
          <a:ext cx="3504068" cy="3504068"/>
        </a:xfrm>
        <a:prstGeom prst="blockArc">
          <a:avLst>
            <a:gd name="adj1" fmla="val 9628236"/>
            <a:gd name="adj2" fmla="val 13208421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E7C770-75BF-4A12-A8B4-513165B99310}">
      <dsp:nvSpPr>
        <dsp:cNvPr id="0" name=""/>
        <dsp:cNvSpPr/>
      </dsp:nvSpPr>
      <dsp:spPr>
        <a:xfrm>
          <a:off x="2301071" y="512058"/>
          <a:ext cx="3504068" cy="3504068"/>
        </a:xfrm>
        <a:prstGeom prst="blockArc">
          <a:avLst>
            <a:gd name="adj1" fmla="val 5276122"/>
            <a:gd name="adj2" fmla="val 9537178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0F6F8F-E9FF-7A4D-B8ED-BEED35ED493F}">
      <dsp:nvSpPr>
        <dsp:cNvPr id="0" name=""/>
        <dsp:cNvSpPr/>
      </dsp:nvSpPr>
      <dsp:spPr>
        <a:xfrm>
          <a:off x="2557397" y="522043"/>
          <a:ext cx="3504068" cy="3504068"/>
        </a:xfrm>
        <a:prstGeom prst="blockArc">
          <a:avLst>
            <a:gd name="adj1" fmla="val 1149179"/>
            <a:gd name="adj2" fmla="val 5791572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AE53A5-7A34-487C-A6F7-14CA1B9E7C27}">
      <dsp:nvSpPr>
        <dsp:cNvPr id="0" name=""/>
        <dsp:cNvSpPr/>
      </dsp:nvSpPr>
      <dsp:spPr>
        <a:xfrm>
          <a:off x="2530506" y="606452"/>
          <a:ext cx="3504068" cy="3504068"/>
        </a:xfrm>
        <a:prstGeom prst="blockArc">
          <a:avLst>
            <a:gd name="adj1" fmla="val 19053000"/>
            <a:gd name="adj2" fmla="val 971316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07E7F0-0E3B-4693-A36E-5C131675CA3C}">
      <dsp:nvSpPr>
        <dsp:cNvPr id="0" name=""/>
        <dsp:cNvSpPr/>
      </dsp:nvSpPr>
      <dsp:spPr>
        <a:xfrm>
          <a:off x="2447701" y="508839"/>
          <a:ext cx="3504068" cy="3504068"/>
        </a:xfrm>
        <a:prstGeom prst="blockArc">
          <a:avLst>
            <a:gd name="adj1" fmla="val 16029421"/>
            <a:gd name="adj2" fmla="val 1931003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666E2B-110E-493A-8A8B-4A625467E8AF}">
      <dsp:nvSpPr>
        <dsp:cNvPr id="0" name=""/>
        <dsp:cNvSpPr/>
      </dsp:nvSpPr>
      <dsp:spPr>
        <a:xfrm>
          <a:off x="3329210" y="1477392"/>
          <a:ext cx="1571178" cy="15711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latin typeface="Dual 300"/>
              <a:cs typeface="Dual 300"/>
            </a:rPr>
            <a:t>Partner</a:t>
          </a:r>
          <a:endParaRPr lang="en-US" sz="2600" kern="1200" dirty="0">
            <a:latin typeface="Dual 300"/>
            <a:cs typeface="Dual 300"/>
          </a:endParaRPr>
        </a:p>
      </dsp:txBody>
      <dsp:txXfrm>
        <a:off x="3559304" y="1707486"/>
        <a:ext cx="1110990" cy="1110990"/>
      </dsp:txXfrm>
    </dsp:sp>
    <dsp:sp modelId="{D9D4D7BA-BA6D-4356-875A-E65D17B87A66}">
      <dsp:nvSpPr>
        <dsp:cNvPr id="0" name=""/>
        <dsp:cNvSpPr/>
      </dsp:nvSpPr>
      <dsp:spPr>
        <a:xfrm>
          <a:off x="3564887" y="628"/>
          <a:ext cx="1099824" cy="10998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Dual 300"/>
              <a:cs typeface="Dual 300"/>
            </a:rPr>
            <a:t>Legal</a:t>
          </a:r>
          <a:endParaRPr lang="en-US" sz="1000" kern="1200" dirty="0">
            <a:latin typeface="Dual 300"/>
            <a:cs typeface="Dual 300"/>
          </a:endParaRPr>
        </a:p>
      </dsp:txBody>
      <dsp:txXfrm>
        <a:off x="3725952" y="161693"/>
        <a:ext cx="777694" cy="777694"/>
      </dsp:txXfrm>
    </dsp:sp>
    <dsp:sp modelId="{008CD76D-B43E-4EBF-81AA-AEB4E66BE8A8}">
      <dsp:nvSpPr>
        <dsp:cNvPr id="0" name=""/>
        <dsp:cNvSpPr/>
      </dsp:nvSpPr>
      <dsp:spPr>
        <a:xfrm>
          <a:off x="4996181" y="652768"/>
          <a:ext cx="1099824" cy="10998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Dual 300"/>
              <a:cs typeface="Dual 300"/>
            </a:rPr>
            <a:t>HR</a:t>
          </a:r>
          <a:endParaRPr lang="en-US" sz="1000" kern="1200" dirty="0">
            <a:latin typeface="Dual 300"/>
            <a:cs typeface="Dual 300"/>
          </a:endParaRPr>
        </a:p>
      </dsp:txBody>
      <dsp:txXfrm>
        <a:off x="5157246" y="813833"/>
        <a:ext cx="777694" cy="777694"/>
      </dsp:txXfrm>
    </dsp:sp>
    <dsp:sp modelId="{7CA70EFA-79FE-4946-9135-E65524F3144A}">
      <dsp:nvSpPr>
        <dsp:cNvPr id="0" name=""/>
        <dsp:cNvSpPr/>
      </dsp:nvSpPr>
      <dsp:spPr>
        <a:xfrm>
          <a:off x="5377169" y="2286002"/>
          <a:ext cx="1099824" cy="10998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Dual 300"/>
              <a:cs typeface="Dual 300"/>
            </a:rPr>
            <a:t>Operations</a:t>
          </a:r>
          <a:endParaRPr lang="en-US" sz="1000" kern="1200" dirty="0">
            <a:latin typeface="Dual 300"/>
            <a:cs typeface="Dual 300"/>
          </a:endParaRPr>
        </a:p>
      </dsp:txBody>
      <dsp:txXfrm>
        <a:off x="5538234" y="2447067"/>
        <a:ext cx="777694" cy="777694"/>
      </dsp:txXfrm>
    </dsp:sp>
    <dsp:sp modelId="{FFD7FA97-F812-44A1-9631-DDE8B26B7B7A}">
      <dsp:nvSpPr>
        <dsp:cNvPr id="0" name=""/>
        <dsp:cNvSpPr/>
      </dsp:nvSpPr>
      <dsp:spPr>
        <a:xfrm>
          <a:off x="3564887" y="3425509"/>
          <a:ext cx="1099824" cy="10998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Dual 300"/>
              <a:cs typeface="Dual 300"/>
            </a:rPr>
            <a:t>Business Development</a:t>
          </a:r>
          <a:endParaRPr lang="en-US" sz="1000" kern="1200" dirty="0">
            <a:latin typeface="Dual 300"/>
            <a:cs typeface="Dual 300"/>
          </a:endParaRPr>
        </a:p>
      </dsp:txBody>
      <dsp:txXfrm>
        <a:off x="3725952" y="3586574"/>
        <a:ext cx="777694" cy="777694"/>
      </dsp:txXfrm>
    </dsp:sp>
    <dsp:sp modelId="{8BAFBFE4-9AC3-4939-AF41-F8EBDA8E0FC1}">
      <dsp:nvSpPr>
        <dsp:cNvPr id="0" name=""/>
        <dsp:cNvSpPr/>
      </dsp:nvSpPr>
      <dsp:spPr>
        <a:xfrm>
          <a:off x="1904996" y="2329176"/>
          <a:ext cx="1099824" cy="10998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Dual 300"/>
              <a:cs typeface="Dual 300"/>
            </a:rPr>
            <a:t>Trouble-Shooting</a:t>
          </a:r>
          <a:endParaRPr lang="en-US" sz="1000" kern="1200" dirty="0">
            <a:latin typeface="Dual 300"/>
            <a:cs typeface="Dual 300"/>
          </a:endParaRPr>
        </a:p>
      </dsp:txBody>
      <dsp:txXfrm>
        <a:off x="2066061" y="2490241"/>
        <a:ext cx="777694" cy="777694"/>
      </dsp:txXfrm>
    </dsp:sp>
    <dsp:sp modelId="{199420A8-FD95-8D4B-AC27-3DB1DD9804A2}">
      <dsp:nvSpPr>
        <dsp:cNvPr id="0" name=""/>
        <dsp:cNvSpPr/>
      </dsp:nvSpPr>
      <dsp:spPr>
        <a:xfrm>
          <a:off x="2209815" y="652777"/>
          <a:ext cx="1099824" cy="10998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Dual 300"/>
              <a:cs typeface="Dual 300"/>
            </a:rPr>
            <a:t>Finance</a:t>
          </a:r>
          <a:endParaRPr lang="en-US" sz="1000" kern="1200" dirty="0">
            <a:latin typeface="Dual 300"/>
            <a:cs typeface="Dual 300"/>
          </a:endParaRPr>
        </a:p>
      </dsp:txBody>
      <dsp:txXfrm>
        <a:off x="2370880" y="813842"/>
        <a:ext cx="777694" cy="7776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1C463A-ECAA-453B-A73C-388F5AFB4F96}">
      <dsp:nvSpPr>
        <dsp:cNvPr id="0" name=""/>
        <dsp:cNvSpPr/>
      </dsp:nvSpPr>
      <dsp:spPr>
        <a:xfrm rot="5400000">
          <a:off x="-180689" y="182504"/>
          <a:ext cx="1204596" cy="8432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>
            <a:latin typeface="Dual 300"/>
            <a:cs typeface="Dual 300"/>
          </a:endParaRPr>
        </a:p>
      </dsp:txBody>
      <dsp:txXfrm rot="-5400000">
        <a:off x="1" y="423424"/>
        <a:ext cx="843217" cy="361379"/>
      </dsp:txXfrm>
    </dsp:sp>
    <dsp:sp modelId="{66A0EA41-AF18-431B-B159-8FD3441BA876}">
      <dsp:nvSpPr>
        <dsp:cNvPr id="0" name=""/>
        <dsp:cNvSpPr/>
      </dsp:nvSpPr>
      <dsp:spPr>
        <a:xfrm rot="5400000">
          <a:off x="4335414" y="-3490382"/>
          <a:ext cx="782987" cy="7767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Dual 300"/>
              <a:cs typeface="Dual 300"/>
            </a:rPr>
            <a:t>Although most VCs would shirk if they heard this, its all a gamble.</a:t>
          </a:r>
          <a:endParaRPr lang="en-US" sz="1500" kern="1200" dirty="0">
            <a:latin typeface="Dual 300"/>
            <a:cs typeface="Dual 300"/>
          </a:endParaRPr>
        </a:p>
      </dsp:txBody>
      <dsp:txXfrm rot="-5400000">
        <a:off x="843217" y="40037"/>
        <a:ext cx="7729160" cy="706543"/>
      </dsp:txXfrm>
    </dsp:sp>
    <dsp:sp modelId="{ABE2B68B-272C-4A0C-9E50-25D1C7CA2FAD}">
      <dsp:nvSpPr>
        <dsp:cNvPr id="0" name=""/>
        <dsp:cNvSpPr/>
      </dsp:nvSpPr>
      <dsp:spPr>
        <a:xfrm rot="5400000">
          <a:off x="-180689" y="1271098"/>
          <a:ext cx="1204596" cy="8432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>
            <a:latin typeface="Dual 300"/>
            <a:cs typeface="Dual 300"/>
          </a:endParaRPr>
        </a:p>
      </dsp:txBody>
      <dsp:txXfrm rot="-5400000">
        <a:off x="1" y="1512018"/>
        <a:ext cx="843217" cy="361379"/>
      </dsp:txXfrm>
    </dsp:sp>
    <dsp:sp modelId="{30B514BE-46D7-4D38-A415-D7FF022783BA}">
      <dsp:nvSpPr>
        <dsp:cNvPr id="0" name=""/>
        <dsp:cNvSpPr/>
      </dsp:nvSpPr>
      <dsp:spPr>
        <a:xfrm rot="5400000">
          <a:off x="4335414" y="-2401788"/>
          <a:ext cx="782987" cy="7767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Dual 300"/>
              <a:cs typeface="Dual 300"/>
            </a:rPr>
            <a:t>It is fun. But the hardest you will work.  </a:t>
          </a:r>
          <a:endParaRPr lang="en-US" sz="1500" kern="1200" dirty="0">
            <a:latin typeface="Dual 300"/>
            <a:cs typeface="Dual 300"/>
          </a:endParaRPr>
        </a:p>
      </dsp:txBody>
      <dsp:txXfrm rot="-5400000">
        <a:off x="843217" y="1128631"/>
        <a:ext cx="7729160" cy="706543"/>
      </dsp:txXfrm>
    </dsp:sp>
    <dsp:sp modelId="{11A6DF24-183C-4118-AD2D-2316AB1CB656}">
      <dsp:nvSpPr>
        <dsp:cNvPr id="0" name=""/>
        <dsp:cNvSpPr/>
      </dsp:nvSpPr>
      <dsp:spPr>
        <a:xfrm rot="5400000">
          <a:off x="-180689" y="2359691"/>
          <a:ext cx="1204596" cy="8432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>
            <a:latin typeface="Dual 300"/>
            <a:cs typeface="Dual 300"/>
          </a:endParaRPr>
        </a:p>
      </dsp:txBody>
      <dsp:txXfrm rot="-5400000">
        <a:off x="1" y="2600611"/>
        <a:ext cx="843217" cy="361379"/>
      </dsp:txXfrm>
    </dsp:sp>
    <dsp:sp modelId="{2E4840C1-F354-44D9-A398-5161A3DBB89F}">
      <dsp:nvSpPr>
        <dsp:cNvPr id="0" name=""/>
        <dsp:cNvSpPr/>
      </dsp:nvSpPr>
      <dsp:spPr>
        <a:xfrm rot="5400000">
          <a:off x="4335414" y="-1313195"/>
          <a:ext cx="782987" cy="7767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Dual 300"/>
              <a:cs typeface="Dual 300"/>
            </a:rPr>
            <a:t>In managing people, be who you are. </a:t>
          </a:r>
          <a:endParaRPr lang="en-US" sz="1500" kern="1200" dirty="0">
            <a:latin typeface="Dual 300"/>
            <a:cs typeface="Dual 30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Dual 300"/>
              <a:cs typeface="Dual 300"/>
            </a:rPr>
            <a:t>There are </a:t>
          </a:r>
          <a:r>
            <a:rPr lang="en-US" sz="1500" kern="1200" dirty="0" smtClean="0">
              <a:latin typeface="Dual 300"/>
              <a:cs typeface="Dual 300"/>
            </a:rPr>
            <a:t>many management styles, </a:t>
          </a:r>
          <a:r>
            <a:rPr lang="en-US" sz="1500" kern="1200" dirty="0" smtClean="0">
              <a:latin typeface="Dual 300"/>
              <a:cs typeface="Dual 300"/>
            </a:rPr>
            <a:t>but if you are managing people and it comes across unauthentic, it will do you little good even if it’s the best style out there. </a:t>
          </a:r>
          <a:endParaRPr lang="en-US" sz="1500" kern="1200" dirty="0">
            <a:latin typeface="Dual 300"/>
            <a:cs typeface="Dual 300"/>
          </a:endParaRPr>
        </a:p>
      </dsp:txBody>
      <dsp:txXfrm rot="-5400000">
        <a:off x="843217" y="2217224"/>
        <a:ext cx="7729160" cy="706543"/>
      </dsp:txXfrm>
    </dsp:sp>
    <dsp:sp modelId="{226B8113-CD76-4B1D-94B0-BF4B1B173FF7}">
      <dsp:nvSpPr>
        <dsp:cNvPr id="0" name=""/>
        <dsp:cNvSpPr/>
      </dsp:nvSpPr>
      <dsp:spPr>
        <a:xfrm rot="5400000">
          <a:off x="-180689" y="3448284"/>
          <a:ext cx="1204596" cy="8432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>
            <a:latin typeface="Dual 300"/>
            <a:cs typeface="Dual 300"/>
          </a:endParaRPr>
        </a:p>
      </dsp:txBody>
      <dsp:txXfrm rot="-5400000">
        <a:off x="1" y="3689204"/>
        <a:ext cx="843217" cy="361379"/>
      </dsp:txXfrm>
    </dsp:sp>
    <dsp:sp modelId="{6A2F2BFB-E64A-4CD0-A98A-7DE9447DD690}">
      <dsp:nvSpPr>
        <dsp:cNvPr id="0" name=""/>
        <dsp:cNvSpPr/>
      </dsp:nvSpPr>
      <dsp:spPr>
        <a:xfrm rot="5400000">
          <a:off x="4335414" y="-224602"/>
          <a:ext cx="782987" cy="7767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Dual 300"/>
              <a:cs typeface="Dual 300"/>
            </a:rPr>
            <a:t>You get to where a ton of hats.   </a:t>
          </a:r>
          <a:endParaRPr lang="en-US" sz="1500" kern="1200" dirty="0">
            <a:latin typeface="Dual 300"/>
            <a:cs typeface="Dual 30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Dual 300"/>
              <a:cs typeface="Dual 300"/>
            </a:rPr>
            <a:t>I mentored a gentleman, and he learned everything. In 2 years, he knew the basics of running a company. You don’t get that type of opportunity at a normal gig. </a:t>
          </a:r>
          <a:endParaRPr lang="en-US" sz="1500" kern="1200" dirty="0">
            <a:latin typeface="Dual 300"/>
            <a:cs typeface="Dual 300"/>
          </a:endParaRPr>
        </a:p>
      </dsp:txBody>
      <dsp:txXfrm rot="-5400000">
        <a:off x="843217" y="3305817"/>
        <a:ext cx="7729160" cy="706543"/>
      </dsp:txXfrm>
    </dsp:sp>
    <dsp:sp modelId="{B909DF7A-9810-49F1-8644-6B5E54C44566}">
      <dsp:nvSpPr>
        <dsp:cNvPr id="0" name=""/>
        <dsp:cNvSpPr/>
      </dsp:nvSpPr>
      <dsp:spPr>
        <a:xfrm rot="5400000">
          <a:off x="-180689" y="4536877"/>
          <a:ext cx="1204596" cy="8432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>
            <a:latin typeface="Dual 300"/>
            <a:cs typeface="Dual 300"/>
          </a:endParaRPr>
        </a:p>
      </dsp:txBody>
      <dsp:txXfrm rot="-5400000">
        <a:off x="1" y="4777797"/>
        <a:ext cx="843217" cy="361379"/>
      </dsp:txXfrm>
    </dsp:sp>
    <dsp:sp modelId="{1BD4153D-BF13-46DC-AF90-F6C03C8C874D}">
      <dsp:nvSpPr>
        <dsp:cNvPr id="0" name=""/>
        <dsp:cNvSpPr/>
      </dsp:nvSpPr>
      <dsp:spPr>
        <a:xfrm rot="5400000">
          <a:off x="4335414" y="863990"/>
          <a:ext cx="782987" cy="7767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Dual 300"/>
              <a:cs typeface="Dual 300"/>
            </a:rPr>
            <a:t>Chaos versus organization. Learn what you </a:t>
          </a:r>
          <a:r>
            <a:rPr lang="en-US" sz="1500" kern="1200" dirty="0" smtClean="0">
              <a:latin typeface="Dual 300"/>
              <a:cs typeface="Dual 300"/>
            </a:rPr>
            <a:t>like.</a:t>
          </a:r>
          <a:endParaRPr lang="en-US" sz="1500" kern="1200" dirty="0">
            <a:latin typeface="Dual 300"/>
            <a:cs typeface="Dual 30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Dual 300"/>
              <a:cs typeface="Dual 300"/>
            </a:rPr>
            <a:t>Do what you know? Do what you love?   </a:t>
          </a:r>
          <a:endParaRPr lang="en-US" sz="1500" kern="1200" dirty="0">
            <a:latin typeface="Dual 300"/>
            <a:cs typeface="Dual 300"/>
          </a:endParaRPr>
        </a:p>
      </dsp:txBody>
      <dsp:txXfrm rot="-5400000">
        <a:off x="843217" y="4394409"/>
        <a:ext cx="7729160" cy="70654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0D03B2-5124-4FFE-B2EA-9D0C5DF14AE3}">
      <dsp:nvSpPr>
        <dsp:cNvPr id="0" name=""/>
        <dsp:cNvSpPr/>
      </dsp:nvSpPr>
      <dsp:spPr>
        <a:xfrm>
          <a:off x="1851818" y="0"/>
          <a:ext cx="4525963" cy="45259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Dual 300"/>
              <a:cs typeface="Dual 300"/>
            </a:rPr>
            <a:t>Mixture of All</a:t>
          </a:r>
          <a:endParaRPr lang="en-US" sz="1100" kern="1200" dirty="0">
            <a:latin typeface="Dual 300"/>
            <a:cs typeface="Dual 300"/>
          </a:endParaRPr>
        </a:p>
      </dsp:txBody>
      <dsp:txXfrm>
        <a:off x="3482070" y="226298"/>
        <a:ext cx="1265459" cy="678894"/>
      </dsp:txXfrm>
    </dsp:sp>
    <dsp:sp modelId="{82F6B587-BE75-4509-BA53-DBC19D7C7903}">
      <dsp:nvSpPr>
        <dsp:cNvPr id="0" name=""/>
        <dsp:cNvSpPr/>
      </dsp:nvSpPr>
      <dsp:spPr>
        <a:xfrm>
          <a:off x="2304414" y="905192"/>
          <a:ext cx="3620770" cy="36207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Dual 300"/>
              <a:cs typeface="Dual 300"/>
            </a:rPr>
            <a:t>Fixed Salary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Dual 300"/>
              <a:cs typeface="Dual 300"/>
            </a:rPr>
            <a:t>$200-$400K</a:t>
          </a:r>
          <a:endParaRPr lang="en-US" sz="1100" kern="1200" dirty="0">
            <a:latin typeface="Dual 300"/>
            <a:cs typeface="Dual 300"/>
          </a:endParaRPr>
        </a:p>
      </dsp:txBody>
      <dsp:txXfrm>
        <a:off x="3482070" y="1122438"/>
        <a:ext cx="1265459" cy="651738"/>
      </dsp:txXfrm>
    </dsp:sp>
    <dsp:sp modelId="{7B201D4F-3ABB-4AA0-9DD1-4E34C1C24790}">
      <dsp:nvSpPr>
        <dsp:cNvPr id="0" name=""/>
        <dsp:cNvSpPr/>
      </dsp:nvSpPr>
      <dsp:spPr>
        <a:xfrm>
          <a:off x="2757011" y="1810385"/>
          <a:ext cx="2715577" cy="27155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Dual 300"/>
              <a:cs typeface="Dual 300"/>
            </a:rPr>
            <a:t>Hourly Rate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Dual 300"/>
              <a:cs typeface="Dual 300"/>
            </a:rPr>
            <a:t>$200-$800</a:t>
          </a:r>
          <a:endParaRPr lang="en-US" sz="1100" kern="1200" dirty="0">
            <a:latin typeface="Dual 300"/>
            <a:cs typeface="Dual 300"/>
          </a:endParaRPr>
        </a:p>
      </dsp:txBody>
      <dsp:txXfrm>
        <a:off x="3482070" y="2014053"/>
        <a:ext cx="1265459" cy="611005"/>
      </dsp:txXfrm>
    </dsp:sp>
    <dsp:sp modelId="{5B04C7D4-0C66-40B7-99AF-6C0E5E463AEB}">
      <dsp:nvSpPr>
        <dsp:cNvPr id="0" name=""/>
        <dsp:cNvSpPr/>
      </dsp:nvSpPr>
      <dsp:spPr>
        <a:xfrm>
          <a:off x="3209607" y="2715577"/>
          <a:ext cx="1810385" cy="18103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Dual 300"/>
              <a:cs typeface="Dual 300"/>
            </a:rPr>
            <a:t>Stock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Dual 300"/>
              <a:cs typeface="Dual 300"/>
            </a:rPr>
            <a:t>Compensation: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Dual 300"/>
              <a:cs typeface="Dual 300"/>
            </a:rPr>
            <a:t>What stage and how senior</a:t>
          </a:r>
          <a:endParaRPr lang="en-US" sz="1100" kern="1200" dirty="0">
            <a:latin typeface="Dual 300"/>
            <a:cs typeface="Dual 300"/>
          </a:endParaRPr>
        </a:p>
      </dsp:txBody>
      <dsp:txXfrm>
        <a:off x="3474732" y="3168174"/>
        <a:ext cx="1280135" cy="905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0AA8B-C0B0-49DC-A79B-CAEEBBCE26C0}" type="datetimeFigureOut">
              <a:rPr lang="en-US" smtClean="0"/>
              <a:pPr/>
              <a:t>12/3/14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29F3F-0E87-40EC-BFBE-C0725E033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95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this graph</a:t>
            </a:r>
            <a:r>
              <a:rPr lang="en-US" baseline="0" dirty="0" smtClean="0"/>
              <a:t> to give more description of your current company (history, size, location, products and services,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98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</a:t>
            </a:r>
            <a:r>
              <a:rPr lang="en-US" baseline="0" dirty="0" smtClean="0"/>
              <a:t> may use this chart to describe your journey to the current career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141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</a:t>
            </a:r>
            <a:r>
              <a:rPr lang="en-US" baseline="0" dirty="0" smtClean="0"/>
              <a:t> may use this chart to describe your journey to the current career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141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this graph</a:t>
            </a:r>
            <a:r>
              <a:rPr lang="en-US" baseline="0" dirty="0" smtClean="0"/>
              <a:t> to give more description of your role specifically (responsibilities, typical work week, direct reports,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98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this graph</a:t>
            </a:r>
            <a:r>
              <a:rPr lang="en-US" baseline="0" dirty="0" smtClean="0"/>
              <a:t> to give more description of your current company (history, size, location, products and services,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98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r>
              <a:rPr lang="en-US" baseline="0" dirty="0" smtClean="0"/>
              <a:t> this graph to show general compensation ranges for people in various roles in your company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98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12/3/14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12/3/14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12/3/14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12/3/14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12/3/14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12/3/14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12/3/14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12/3/14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12/3/14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12/3/14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12/3/14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0E295D2-AE44-4374-A884-1A794EA1BC3F}" type="datetimeFigureOut">
              <a:rPr lang="en-US" smtClean="0"/>
              <a:pPr/>
              <a:t>12/3/14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5" Type="http://schemas.openxmlformats.org/officeDocument/2006/relationships/image" Target="../media/image20.tiff"/><Relationship Id="rId6" Type="http://schemas.openxmlformats.org/officeDocument/2006/relationships/image" Target="../media/image21.tiff"/><Relationship Id="rId7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9666" y="685800"/>
            <a:ext cx="9163666" cy="5334000"/>
          </a:xfrm>
        </p:spPr>
        <p:txBody>
          <a:bodyPr/>
          <a:lstStyle/>
          <a:p>
            <a:r>
              <a:rPr lang="en-US" sz="7200" dirty="0" smtClean="0">
                <a:latin typeface="Anders"/>
                <a:cs typeface="Anders"/>
              </a:rPr>
              <a:t/>
            </a:r>
            <a:br>
              <a:rPr lang="en-US" sz="7200" dirty="0" smtClean="0">
                <a:latin typeface="Anders"/>
                <a:cs typeface="Anders"/>
              </a:rPr>
            </a:br>
            <a:r>
              <a:rPr lang="en-US" sz="7200" dirty="0">
                <a:latin typeface="Anders"/>
                <a:cs typeface="Anders"/>
              </a:rPr>
              <a:t/>
            </a:r>
            <a:br>
              <a:rPr lang="en-US" sz="7200" dirty="0">
                <a:latin typeface="Anders"/>
                <a:cs typeface="Anders"/>
              </a:rPr>
            </a:br>
            <a:r>
              <a:rPr lang="en-US" sz="7200" dirty="0" smtClean="0">
                <a:latin typeface="Anders"/>
                <a:cs typeface="Anders"/>
              </a:rPr>
              <a:t/>
            </a:r>
            <a:br>
              <a:rPr lang="en-US" sz="7200" dirty="0" smtClean="0">
                <a:latin typeface="Anders"/>
                <a:cs typeface="Anders"/>
              </a:rPr>
            </a:br>
            <a:r>
              <a:rPr lang="en-US" sz="7200" dirty="0">
                <a:latin typeface="Anders"/>
                <a:cs typeface="Anders"/>
              </a:rPr>
              <a:t/>
            </a:r>
            <a:br>
              <a:rPr lang="en-US" sz="7200" dirty="0">
                <a:latin typeface="Anders"/>
                <a:cs typeface="Anders"/>
              </a:rPr>
            </a:br>
            <a:r>
              <a:rPr lang="en-US" sz="7200" u="sng" dirty="0" smtClean="0">
                <a:latin typeface="Anders"/>
                <a:cs typeface="Anders"/>
              </a:rPr>
              <a:t>YBA GUEST </a:t>
            </a:r>
            <a:br>
              <a:rPr lang="en-US" sz="7200" u="sng" dirty="0" smtClean="0">
                <a:latin typeface="Anders"/>
                <a:cs typeface="Anders"/>
              </a:rPr>
            </a:br>
            <a:r>
              <a:rPr lang="en-US" sz="7200" u="sng" dirty="0" smtClean="0">
                <a:latin typeface="Anders"/>
                <a:cs typeface="Anders"/>
              </a:rPr>
              <a:t>SPEAKER:</a:t>
            </a:r>
            <a:r>
              <a:rPr lang="en-US" sz="7200" dirty="0" smtClean="0">
                <a:latin typeface="Anders"/>
                <a:cs typeface="Anders"/>
              </a:rPr>
              <a:t/>
            </a:r>
            <a:br>
              <a:rPr lang="en-US" sz="7200" dirty="0" smtClean="0">
                <a:latin typeface="Anders"/>
                <a:cs typeface="Anders"/>
              </a:rPr>
            </a:br>
            <a:r>
              <a:rPr lang="en-US" sz="7200" dirty="0" smtClean="0">
                <a:latin typeface="Anders"/>
                <a:cs typeface="Anders"/>
              </a:rPr>
              <a:t>HEATHER</a:t>
            </a:r>
            <a:br>
              <a:rPr lang="en-US" sz="7200" dirty="0" smtClean="0">
                <a:latin typeface="Anders"/>
                <a:cs typeface="Anders"/>
              </a:rPr>
            </a:br>
            <a:r>
              <a:rPr lang="en-US" sz="7200" dirty="0" smtClean="0">
                <a:latin typeface="Anders"/>
                <a:cs typeface="Anders"/>
              </a:rPr>
              <a:t>Lindsey</a:t>
            </a:r>
            <a:endParaRPr lang="en-US" sz="7200" dirty="0">
              <a:latin typeface="Anders"/>
              <a:cs typeface="Ander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26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r>
              <a:rPr lang="en-US" sz="4800" dirty="0" smtClean="0">
                <a:latin typeface="Anders"/>
                <a:cs typeface="Anders"/>
              </a:rPr>
              <a:t>College</a:t>
            </a:r>
            <a:endParaRPr lang="en-US" sz="4800" dirty="0">
              <a:latin typeface="Anders"/>
              <a:cs typeface="Ander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91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I attended UCLA.  I was the first person in my immediate family to finish college. 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Why UCLA? Good choice? </a:t>
            </a:r>
            <a:endParaRPr lang="en-US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  <p:sp>
        <p:nvSpPr>
          <p:cNvPr id="5" name="TextBox 4"/>
          <p:cNvSpPr txBox="1"/>
          <p:nvPr/>
        </p:nvSpPr>
        <p:spPr>
          <a:xfrm rot="1085667">
            <a:off x="6067311" y="5401665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\</a:t>
            </a:r>
            <a:endParaRPr lang="en-US" dirty="0"/>
          </a:p>
        </p:txBody>
      </p:sp>
      <p:pic>
        <p:nvPicPr>
          <p:cNvPr id="9" name="Picture 8" descr="ucla imag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344970"/>
            <a:ext cx="3225800" cy="2522430"/>
          </a:xfrm>
          <a:prstGeom prst="rect">
            <a:avLst/>
          </a:prstGeom>
        </p:spPr>
      </p:pic>
      <p:pic>
        <p:nvPicPr>
          <p:cNvPr id="10" name="Picture 9" descr="ucla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390900"/>
            <a:ext cx="3144329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6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000000"/>
                </a:solidFill>
                <a:latin typeface="Dual 300"/>
                <a:cs typeface="Dual 300"/>
              </a:rPr>
              <a:t>College</a:t>
            </a:r>
            <a:endParaRPr lang="en-US" u="sng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dirty="0">
                <a:solidFill>
                  <a:srgbClr val="000000"/>
                </a:solidFill>
                <a:latin typeface="Dual 300"/>
                <a:cs typeface="Dual 300"/>
              </a:rPr>
              <a:t>Activities/Athletics in College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Interned at ABC News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Interned at environmental consulting company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Dual 300"/>
                <a:cs typeface="Dual 300"/>
              </a:rPr>
              <a:t>Earthwatch</a:t>
            </a:r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 archeology dig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Summer school in Paris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LACMA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Graduated early and worked at start-up until grad school</a:t>
            </a:r>
            <a:endParaRPr lang="en-US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r>
              <a:rPr lang="en-US" sz="4800" dirty="0" smtClean="0">
                <a:latin typeface="Anders"/>
                <a:cs typeface="Anders"/>
              </a:rPr>
              <a:t>College</a:t>
            </a:r>
            <a:endParaRPr lang="en-US" sz="4800" dirty="0">
              <a:latin typeface="Anders"/>
              <a:cs typeface="Ander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Dual 300"/>
                <a:cs typeface="Dual 300"/>
              </a:rPr>
              <a:t>Be involved. Socially, philanthropically, and </a:t>
            </a:r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with hobbies/interests</a:t>
            </a:r>
            <a:r>
              <a:rPr lang="en-US" dirty="0">
                <a:solidFill>
                  <a:srgbClr val="000000"/>
                </a:solidFill>
                <a:latin typeface="Dual 300"/>
                <a:cs typeface="Dual 300"/>
              </a:rPr>
              <a:t>. That reflects and makes you an interesting, well rounded person. </a:t>
            </a:r>
            <a:endParaRPr lang="en-US" dirty="0" smtClean="0">
              <a:solidFill>
                <a:srgbClr val="000000"/>
              </a:solidFill>
              <a:latin typeface="Dual 300"/>
              <a:cs typeface="Dual 300"/>
            </a:endParaRPr>
          </a:p>
          <a:p>
            <a:pPr lvl="0"/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Why? </a:t>
            </a:r>
          </a:p>
          <a:p>
            <a:pPr marL="0" lvl="0" indent="0">
              <a:buNone/>
            </a:pPr>
            <a:endParaRPr lang="en-US" dirty="0">
              <a:solidFill>
                <a:srgbClr val="000000"/>
              </a:solidFill>
              <a:latin typeface="Dual 300"/>
              <a:cs typeface="Dual 300"/>
            </a:endParaRPr>
          </a:p>
          <a:p>
            <a:endParaRPr lang="en-US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  <p:pic>
        <p:nvPicPr>
          <p:cNvPr id="9" name="Picture 8" descr="earthwat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71801" y="4343400"/>
            <a:ext cx="1634631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55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001000" cy="609600"/>
          </a:xfrm>
        </p:spPr>
        <p:txBody>
          <a:bodyPr/>
          <a:lstStyle/>
          <a:p>
            <a:endParaRPr lang="en-US" u="sng" dirty="0" smtClean="0">
              <a:solidFill>
                <a:srgbClr val="000000"/>
              </a:solidFill>
              <a:latin typeface="Dual 300"/>
              <a:cs typeface="Dual 300"/>
            </a:endParaRPr>
          </a:p>
          <a:p>
            <a:endParaRPr lang="en-US" u="sng" dirty="0">
              <a:solidFill>
                <a:srgbClr val="000000"/>
              </a:solidFill>
              <a:latin typeface="Dual 300"/>
              <a:cs typeface="Dual 300"/>
            </a:endParaRPr>
          </a:p>
          <a:p>
            <a:endParaRPr lang="en-US" u="sng" dirty="0" smtClean="0">
              <a:solidFill>
                <a:srgbClr val="000000"/>
              </a:solidFill>
              <a:latin typeface="Dual 300"/>
              <a:cs typeface="Dual 300"/>
            </a:endParaRPr>
          </a:p>
          <a:p>
            <a:r>
              <a:rPr lang="en-US" u="sng" dirty="0" smtClean="0">
                <a:solidFill>
                  <a:srgbClr val="000000"/>
                </a:solidFill>
                <a:latin typeface="Dual 300"/>
                <a:cs typeface="Dual 300"/>
              </a:rPr>
              <a:t>Favorite classes</a:t>
            </a:r>
            <a:endParaRPr lang="en-US" u="sng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r>
              <a:rPr lang="en-US" sz="4800" dirty="0" smtClean="0">
                <a:latin typeface="Anders"/>
                <a:cs typeface="Anders"/>
              </a:rPr>
              <a:t/>
            </a:r>
            <a:br>
              <a:rPr lang="en-US" sz="4800" dirty="0" smtClean="0">
                <a:latin typeface="Anders"/>
                <a:cs typeface="Anders"/>
              </a:rPr>
            </a:br>
            <a:r>
              <a:rPr lang="en-US" sz="4800" dirty="0" smtClean="0">
                <a:latin typeface="Anders"/>
                <a:cs typeface="Anders"/>
              </a:rPr>
              <a:t>College</a:t>
            </a:r>
            <a:endParaRPr lang="en-US" sz="4800" dirty="0">
              <a:latin typeface="Anders"/>
              <a:cs typeface="Anders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8001000" cy="391363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Political Science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Strategy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Organizational </a:t>
            </a:r>
            <a:r>
              <a:rPr lang="en-US" smtClean="0">
                <a:solidFill>
                  <a:srgbClr val="000000"/>
                </a:solidFill>
                <a:latin typeface="Dual 300"/>
                <a:cs typeface="Dual 300"/>
              </a:rPr>
              <a:t>Development/Management</a:t>
            </a:r>
            <a:endParaRPr lang="en-US" dirty="0" smtClean="0">
              <a:solidFill>
                <a:srgbClr val="000000"/>
              </a:solidFill>
              <a:latin typeface="Dual 300"/>
              <a:cs typeface="Dual 300"/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Anthropology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Archeology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Near Eastern Studies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African Political Science</a:t>
            </a:r>
          </a:p>
        </p:txBody>
      </p:sp>
    </p:spTree>
    <p:extLst>
      <p:ext uri="{BB962C8B-B14F-4D97-AF65-F5344CB8AC3E}">
        <p14:creationId xmlns:p14="http://schemas.microsoft.com/office/powerpoint/2010/main" val="3852583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r>
              <a:rPr lang="en-US" sz="4800" dirty="0" smtClean="0">
                <a:latin typeface="Anders"/>
                <a:cs typeface="Anders"/>
              </a:rPr>
              <a:t/>
            </a:r>
            <a:br>
              <a:rPr lang="en-US" sz="4800" dirty="0" smtClean="0">
                <a:latin typeface="Anders"/>
                <a:cs typeface="Anders"/>
              </a:rPr>
            </a:br>
            <a:r>
              <a:rPr lang="en-US" sz="4800" dirty="0" smtClean="0">
                <a:latin typeface="Anders"/>
                <a:cs typeface="Anders"/>
              </a:rPr>
              <a:t>Graduate School</a:t>
            </a:r>
            <a:endParaRPr lang="en-US" sz="4800" dirty="0">
              <a:latin typeface="Anders"/>
              <a:cs typeface="Ander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91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I attended Harvard Law School and Harvard Business School in Boston, MA.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  <p:sp>
        <p:nvSpPr>
          <p:cNvPr id="5" name="TextBox 4"/>
          <p:cNvSpPr txBox="1"/>
          <p:nvPr/>
        </p:nvSpPr>
        <p:spPr>
          <a:xfrm rot="1085667">
            <a:off x="6067311" y="5401665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\</a:t>
            </a:r>
            <a:endParaRPr lang="en-US" dirty="0"/>
          </a:p>
        </p:txBody>
      </p:sp>
      <p:pic>
        <p:nvPicPr>
          <p:cNvPr id="7" name="Content Placeholder 11" descr="HBS imag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5" r="12805"/>
          <a:stretch>
            <a:fillRect/>
          </a:stretch>
        </p:blipFill>
        <p:spPr>
          <a:xfrm>
            <a:off x="457200" y="2514600"/>
            <a:ext cx="4041648" cy="3913632"/>
          </a:xfrm>
          <a:prstGeom prst="rect">
            <a:avLst/>
          </a:prstGeom>
        </p:spPr>
      </p:pic>
      <p:pic>
        <p:nvPicPr>
          <p:cNvPr id="8" name="Content Placeholder 1" descr="HLS name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9" r="11399"/>
          <a:stretch>
            <a:fillRect/>
          </a:stretch>
        </p:blipFill>
        <p:spPr>
          <a:xfrm>
            <a:off x="4703604" y="2517648"/>
            <a:ext cx="4010627" cy="388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59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 dirty="0" smtClean="0">
              <a:solidFill>
                <a:srgbClr val="000000"/>
              </a:solidFill>
              <a:latin typeface="Dual 300"/>
              <a:cs typeface="Dual 300"/>
            </a:endParaRPr>
          </a:p>
          <a:p>
            <a:endParaRPr lang="en-US" u="sng" dirty="0">
              <a:solidFill>
                <a:srgbClr val="000000"/>
              </a:solidFill>
              <a:latin typeface="Dual 300"/>
              <a:cs typeface="Dual 300"/>
            </a:endParaRPr>
          </a:p>
          <a:p>
            <a:endParaRPr lang="en-US" u="sng" dirty="0" smtClean="0">
              <a:solidFill>
                <a:srgbClr val="000000"/>
              </a:solidFill>
              <a:latin typeface="Dual 300"/>
              <a:cs typeface="Dual 300"/>
            </a:endParaRPr>
          </a:p>
          <a:p>
            <a:r>
              <a:rPr lang="en-US" u="sng" dirty="0" smtClean="0">
                <a:solidFill>
                  <a:srgbClr val="000000"/>
                </a:solidFill>
                <a:latin typeface="Dual 300"/>
                <a:cs typeface="Dual 300"/>
              </a:rPr>
              <a:t>Favorite </a:t>
            </a:r>
            <a:r>
              <a:rPr lang="en-US" u="sng" dirty="0">
                <a:solidFill>
                  <a:srgbClr val="000000"/>
                </a:solidFill>
                <a:latin typeface="Dual 300"/>
                <a:cs typeface="Dual 300"/>
              </a:rPr>
              <a:t>classes/Fondest </a:t>
            </a:r>
            <a:r>
              <a:rPr lang="en-US" u="sng" dirty="0" smtClean="0">
                <a:solidFill>
                  <a:srgbClr val="000000"/>
                </a:solidFill>
                <a:latin typeface="Dual 300"/>
                <a:cs typeface="Dual 300"/>
              </a:rPr>
              <a:t>memories </a:t>
            </a:r>
            <a:endParaRPr lang="en-US" u="sng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000000"/>
                </a:solidFill>
                <a:latin typeface="Dual 300"/>
                <a:cs typeface="Dual 300"/>
              </a:rPr>
              <a:t>Least favorite classes/memories</a:t>
            </a:r>
            <a:endParaRPr lang="en-US" u="sng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r>
              <a:rPr lang="en-US" sz="4800" dirty="0" smtClean="0">
                <a:latin typeface="Anders"/>
                <a:cs typeface="Anders"/>
              </a:rPr>
              <a:t/>
            </a:r>
            <a:br>
              <a:rPr lang="en-US" sz="4800" dirty="0" smtClean="0">
                <a:latin typeface="Anders"/>
                <a:cs typeface="Anders"/>
              </a:rPr>
            </a:br>
            <a:r>
              <a:rPr lang="en-US" sz="4800" dirty="0" smtClean="0">
                <a:latin typeface="Anders"/>
                <a:cs typeface="Anders"/>
              </a:rPr>
              <a:t>Graduate School</a:t>
            </a:r>
            <a:endParaRPr lang="en-US" sz="4800" dirty="0">
              <a:latin typeface="Anders"/>
              <a:cs typeface="Anders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Constitutional Law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Lead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Marketing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Finance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Friends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Dances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Trips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Challenging myself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Learning skills (</a:t>
            </a:r>
            <a:r>
              <a:rPr lang="en-US" dirty="0" err="1" smtClean="0">
                <a:solidFill>
                  <a:srgbClr val="000000"/>
                </a:solidFill>
                <a:latin typeface="Dual 300"/>
                <a:cs typeface="Dual 300"/>
              </a:rPr>
              <a:t>esp</a:t>
            </a:r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 law school)</a:t>
            </a:r>
            <a:endParaRPr lang="en-US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TOM-ugh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Torts (I still think they are just a pastry)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COLD!!!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Law School Attitude</a:t>
            </a:r>
            <a:endParaRPr lang="en-US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</p:spTree>
    <p:extLst>
      <p:ext uri="{BB962C8B-B14F-4D97-AF65-F5344CB8AC3E}">
        <p14:creationId xmlns:p14="http://schemas.microsoft.com/office/powerpoint/2010/main" val="2210468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1" y="1600200"/>
            <a:ext cx="4038600" cy="990600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Dual 300"/>
                <a:cs typeface="Dual 300"/>
              </a:rPr>
              <a:t>Obstacles or adversity that you had to overcome</a:t>
            </a:r>
            <a:endParaRPr lang="en-US" u="sng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  <p:pic>
        <p:nvPicPr>
          <p:cNvPr id="2" name="Content Placeholder 1" descr="hbs classroom.tiff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5" r="32665"/>
          <a:stretch>
            <a:fillRect/>
          </a:stretch>
        </p:blipFill>
        <p:spPr/>
      </p:pic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672584" y="2895600"/>
            <a:ext cx="4041648" cy="3230435"/>
          </a:xfrm>
        </p:spPr>
        <p:txBody>
          <a:bodyPr>
            <a:normAutofit/>
          </a:bodyPr>
          <a:lstStyle/>
          <a:p>
            <a:pPr lvl="0"/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Self- Confidence</a:t>
            </a:r>
          </a:p>
          <a:p>
            <a:pPr lvl="0"/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Shyness </a:t>
            </a:r>
          </a:p>
          <a:p>
            <a:pPr lvl="0"/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Lack of experience</a:t>
            </a:r>
          </a:p>
          <a:p>
            <a:pPr lvl="0"/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Only female in JD/MBA*</a:t>
            </a:r>
          </a:p>
          <a:p>
            <a:pPr lvl="0"/>
            <a:r>
              <a:rPr lang="en-US" dirty="0">
                <a:solidFill>
                  <a:srgbClr val="000000"/>
                </a:solidFill>
                <a:latin typeface="Dual 300"/>
                <a:cs typeface="Dual 300"/>
              </a:rPr>
              <a:t>Learn to network. It is your friend.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r>
              <a:rPr lang="en-US" sz="4800" dirty="0" smtClean="0">
                <a:latin typeface="Anders"/>
                <a:cs typeface="Anders"/>
              </a:rPr>
              <a:t>Graduate School</a:t>
            </a:r>
            <a:endParaRPr lang="en-US" sz="4800" dirty="0">
              <a:latin typeface="Anders"/>
              <a:cs typeface="Anders"/>
            </a:endParaRPr>
          </a:p>
        </p:txBody>
      </p:sp>
    </p:spTree>
    <p:extLst>
      <p:ext uri="{BB962C8B-B14F-4D97-AF65-F5344CB8AC3E}">
        <p14:creationId xmlns:p14="http://schemas.microsoft.com/office/powerpoint/2010/main" val="1039759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000000"/>
                </a:solidFill>
                <a:latin typeface="Dual 300"/>
                <a:cs typeface="Dual 300"/>
              </a:rPr>
              <a:t>Grad School</a:t>
            </a:r>
            <a:endParaRPr lang="en-US" u="sng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000000"/>
                </a:solidFill>
                <a:latin typeface="Dual 300"/>
                <a:cs typeface="Dual 300"/>
              </a:rPr>
              <a:t>Activities Grad School</a:t>
            </a:r>
            <a:endParaRPr lang="en-US" u="sng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Environmental Law Review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Dual 300"/>
                <a:cs typeface="Dual 300"/>
              </a:rPr>
              <a:t>Ent</a:t>
            </a:r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. &amp; Media at HLS/HBS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Mentoring children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Real Estate Club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Interned at Getty Museum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Interned at commercial production company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Interned at </a:t>
            </a:r>
            <a:r>
              <a:rPr lang="en-US" dirty="0" err="1" smtClean="0">
                <a:solidFill>
                  <a:srgbClr val="000000"/>
                </a:solidFill>
                <a:latin typeface="Dual 300"/>
                <a:cs typeface="Dual 300"/>
              </a:rPr>
              <a:t>Carsdirect.com</a:t>
            </a:r>
            <a:endParaRPr lang="en-US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r>
              <a:rPr lang="en-US" sz="4800" dirty="0" smtClean="0">
                <a:latin typeface="Anders"/>
                <a:cs typeface="Anders"/>
              </a:rPr>
              <a:t/>
            </a:r>
            <a:br>
              <a:rPr lang="en-US" sz="4800" dirty="0" smtClean="0">
                <a:latin typeface="Anders"/>
                <a:cs typeface="Anders"/>
              </a:rPr>
            </a:br>
            <a:r>
              <a:rPr lang="en-US" sz="4800" dirty="0" smtClean="0">
                <a:latin typeface="Anders"/>
                <a:cs typeface="Anders"/>
              </a:rPr>
              <a:t>Graduate School</a:t>
            </a:r>
            <a:endParaRPr lang="en-US" sz="4800" dirty="0">
              <a:latin typeface="Anders"/>
              <a:cs typeface="Ander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Law School </a:t>
            </a:r>
            <a:r>
              <a:rPr lang="en-US" dirty="0" err="1" smtClean="0">
                <a:solidFill>
                  <a:srgbClr val="000000"/>
                </a:solidFill>
                <a:latin typeface="Dual 300"/>
                <a:cs typeface="Dual 300"/>
              </a:rPr>
              <a:t>vs</a:t>
            </a:r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 Business School</a:t>
            </a:r>
          </a:p>
          <a:p>
            <a:pPr marL="0" lvl="0" indent="0">
              <a:buNone/>
            </a:pPr>
            <a:endParaRPr lang="en-US" dirty="0">
              <a:solidFill>
                <a:srgbClr val="000000"/>
              </a:solidFill>
              <a:latin typeface="Dual 300"/>
              <a:cs typeface="Dual 300"/>
            </a:endParaRPr>
          </a:p>
          <a:p>
            <a:endParaRPr lang="en-US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  <p:pic>
        <p:nvPicPr>
          <p:cNvPr id="2" name="Picture 1" descr="grad schoo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05200"/>
            <a:ext cx="1600200" cy="2514600"/>
          </a:xfrm>
          <a:prstGeom prst="rect">
            <a:avLst/>
          </a:prstGeom>
        </p:spPr>
      </p:pic>
      <p:pic>
        <p:nvPicPr>
          <p:cNvPr id="4" name="Picture 3" descr="grad 70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657600"/>
            <a:ext cx="275802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3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9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nders"/>
                <a:cs typeface="Anders"/>
              </a:rPr>
              <a:t>Jobs</a:t>
            </a:r>
            <a:endParaRPr lang="en-US" dirty="0">
              <a:latin typeface="Anders"/>
              <a:cs typeface="Anders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1282868"/>
              </p:ext>
            </p:extLst>
          </p:nvPr>
        </p:nvGraphicFramePr>
        <p:xfrm>
          <a:off x="304800" y="1066800"/>
          <a:ext cx="86106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82714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sz="4800" dirty="0" smtClean="0">
                <a:latin typeface="Anders"/>
                <a:cs typeface="Anders"/>
              </a:rPr>
              <a:t>Career Path</a:t>
            </a:r>
            <a:endParaRPr lang="en-US" sz="4800" dirty="0">
              <a:latin typeface="Anders"/>
              <a:cs typeface="Anders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940083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2448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sz="4800" dirty="0" smtClean="0">
                <a:latin typeface="Anders"/>
                <a:cs typeface="Anders"/>
              </a:rPr>
              <a:t>Career Path LESSONS</a:t>
            </a:r>
            <a:endParaRPr lang="en-US" sz="4800" dirty="0">
              <a:latin typeface="Anders"/>
              <a:cs typeface="Anders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070275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09617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Anders"/>
                <a:cs typeface="Anders"/>
              </a:rPr>
              <a:t>INTRODUCTION</a:t>
            </a:r>
            <a:endParaRPr lang="en-US" dirty="0">
              <a:latin typeface="Anders"/>
              <a:cs typeface="Ander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Dual 300"/>
                <a:cs typeface="Dual 300"/>
              </a:rPr>
              <a:t>My name is Heather Lindsey and I am 40 years old.</a:t>
            </a:r>
          </a:p>
          <a:p>
            <a:r>
              <a:rPr lang="en-US" dirty="0" smtClean="0">
                <a:solidFill>
                  <a:schemeClr val="tx1"/>
                </a:solidFill>
                <a:latin typeface="Dual 300"/>
                <a:cs typeface="Dual 300"/>
              </a:rPr>
              <a:t>I work for CHECKLIGHT HOME SERVICES</a:t>
            </a:r>
          </a:p>
          <a:p>
            <a:r>
              <a:rPr lang="en-US" dirty="0" smtClean="0">
                <a:solidFill>
                  <a:schemeClr val="tx1"/>
                </a:solidFill>
                <a:latin typeface="Dual 300"/>
                <a:cs typeface="Dual 300"/>
              </a:rPr>
              <a:t>CHECKLIGHT offers preventative, proactive maintenance for your home. </a:t>
            </a:r>
            <a:endParaRPr lang="en-US" dirty="0">
              <a:solidFill>
                <a:schemeClr val="tx1"/>
              </a:solidFill>
              <a:latin typeface="Dual 300"/>
              <a:cs typeface="Dual 30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Dual 300"/>
                <a:cs typeface="Dual 300"/>
              </a:rPr>
              <a:t>My role at CHECKLIGHT is PRESIDENT/</a:t>
            </a:r>
            <a:r>
              <a:rPr lang="en-US" dirty="0" smtClean="0">
                <a:solidFill>
                  <a:schemeClr val="tx1"/>
                </a:solidFill>
                <a:latin typeface="Dual 300"/>
                <a:cs typeface="Dual 300"/>
              </a:rPr>
              <a:t>PARTNER and my job is to </a:t>
            </a:r>
            <a:r>
              <a:rPr lang="en-US" dirty="0" smtClean="0">
                <a:solidFill>
                  <a:schemeClr val="tx1"/>
                </a:solidFill>
                <a:latin typeface="Dual 300"/>
                <a:cs typeface="Dual 300"/>
              </a:rPr>
              <a:t>do whatever is not being </a:t>
            </a:r>
            <a:r>
              <a:rPr lang="en-US" dirty="0" smtClean="0">
                <a:solidFill>
                  <a:schemeClr val="tx1"/>
                </a:solidFill>
                <a:latin typeface="Dual 300"/>
                <a:cs typeface="Dual 300"/>
              </a:rPr>
              <a:t>done; </a:t>
            </a:r>
            <a:r>
              <a:rPr lang="en-US" dirty="0">
                <a:solidFill>
                  <a:schemeClr val="tx1"/>
                </a:solidFill>
                <a:latin typeface="Dual 300"/>
                <a:cs typeface="Dual 300"/>
              </a:rPr>
              <a:t>a</a:t>
            </a:r>
            <a:r>
              <a:rPr lang="en-US" dirty="0" smtClean="0">
                <a:solidFill>
                  <a:schemeClr val="tx1"/>
                </a:solidFill>
                <a:latin typeface="Dual 300"/>
                <a:cs typeface="Dual 300"/>
              </a:rPr>
              <a:t>nd, </a:t>
            </a:r>
            <a:r>
              <a:rPr lang="en-US" dirty="0" smtClean="0">
                <a:solidFill>
                  <a:schemeClr val="tx1"/>
                </a:solidFill>
                <a:latin typeface="Dual 300"/>
                <a:cs typeface="Dual 300"/>
              </a:rPr>
              <a:t>to offer support. </a:t>
            </a:r>
            <a:endParaRPr lang="en-US" dirty="0">
              <a:solidFill>
                <a:schemeClr val="tx1"/>
              </a:solidFill>
              <a:latin typeface="Dual 300"/>
              <a:cs typeface="Dual 300"/>
            </a:endParaRPr>
          </a:p>
        </p:txBody>
      </p:sp>
    </p:spTree>
    <p:extLst>
      <p:ext uri="{BB962C8B-B14F-4D97-AF65-F5344CB8AC3E}">
        <p14:creationId xmlns:p14="http://schemas.microsoft.com/office/powerpoint/2010/main" val="3965783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4789" y="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Anders"/>
                <a:cs typeface="Anders"/>
              </a:rPr>
              <a:t>Career</a:t>
            </a:r>
            <a:endParaRPr lang="en-US" dirty="0">
              <a:latin typeface="Anders"/>
              <a:cs typeface="Anders"/>
            </a:endParaRPr>
          </a:p>
        </p:txBody>
      </p:sp>
      <p:pic>
        <p:nvPicPr>
          <p:cNvPr id="3" name="Picture 2" descr="mirror digita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82700"/>
            <a:ext cx="2667000" cy="1249385"/>
          </a:xfrm>
          <a:prstGeom prst="rect">
            <a:avLst/>
          </a:prstGeom>
        </p:spPr>
      </p:pic>
      <p:pic>
        <p:nvPicPr>
          <p:cNvPr id="10" name="Picture 9" descr="peek arent you curiou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4600"/>
            <a:ext cx="2667000" cy="1150290"/>
          </a:xfrm>
          <a:prstGeom prst="rect">
            <a:avLst/>
          </a:prstGeom>
        </p:spPr>
      </p:pic>
      <p:pic>
        <p:nvPicPr>
          <p:cNvPr id="12" name="Picture 11" descr="lucky brand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946" y="3786802"/>
            <a:ext cx="2544054" cy="2156798"/>
          </a:xfrm>
          <a:prstGeom prst="rect">
            <a:avLst/>
          </a:prstGeom>
        </p:spPr>
      </p:pic>
      <p:pic>
        <p:nvPicPr>
          <p:cNvPr id="13" name="Picture 12" descr="adforce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95400"/>
            <a:ext cx="2590800" cy="2363085"/>
          </a:xfrm>
          <a:prstGeom prst="rect">
            <a:avLst/>
          </a:prstGeom>
        </p:spPr>
      </p:pic>
      <p:pic>
        <p:nvPicPr>
          <p:cNvPr id="14" name="Picture 13" descr="crowdfunder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877" y="3695700"/>
            <a:ext cx="4748723" cy="2324100"/>
          </a:xfrm>
          <a:prstGeom prst="rect">
            <a:avLst/>
          </a:prstGeom>
        </p:spPr>
      </p:pic>
      <p:pic>
        <p:nvPicPr>
          <p:cNvPr id="15" name="Picture 14" descr="carsdirect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801" y="2120901"/>
            <a:ext cx="3445999" cy="161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28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4040188" cy="914400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Dual 300"/>
                <a:cs typeface="Dual 300"/>
              </a:rPr>
              <a:t>Some challenges I had to overcome in my career</a:t>
            </a:r>
            <a:endParaRPr lang="en-US" u="sng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Self-Confidence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Recognizing my skill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Verbalizing what I am good at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Lack of career path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Uncertainty</a:t>
            </a:r>
          </a:p>
          <a:p>
            <a:pPr lvl="0"/>
            <a:r>
              <a:rPr lang="en-US" dirty="0">
                <a:solidFill>
                  <a:srgbClr val="000000"/>
                </a:solidFill>
                <a:latin typeface="Dual 300"/>
                <a:cs typeface="Dual 300"/>
              </a:rPr>
              <a:t>I wish I had gone to law firm/consulting firm/ bank for a year just to have the presentation skills. </a:t>
            </a:r>
          </a:p>
          <a:p>
            <a:endParaRPr lang="en-US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 descr="C:\Users\stephen.minix\AppData\Local\Microsoft\Windows\Temporary Internet Files\Content.IE5\H06GTAOS\MC900071067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057400"/>
            <a:ext cx="4124608" cy="405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Anders"/>
                <a:cs typeface="Anders"/>
              </a:rPr>
              <a:t>Career</a:t>
            </a:r>
            <a:endParaRPr lang="en-US" dirty="0">
              <a:latin typeface="Anders"/>
              <a:cs typeface="Anders"/>
            </a:endParaRPr>
          </a:p>
        </p:txBody>
      </p:sp>
    </p:spTree>
    <p:extLst>
      <p:ext uri="{BB962C8B-B14F-4D97-AF65-F5344CB8AC3E}">
        <p14:creationId xmlns:p14="http://schemas.microsoft.com/office/powerpoint/2010/main" val="1144766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927519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Anders"/>
                <a:cs typeface="Anders"/>
              </a:rPr>
              <a:t>Current Role</a:t>
            </a:r>
            <a:endParaRPr lang="en-US" dirty="0">
              <a:latin typeface="Anders"/>
              <a:cs typeface="Anders"/>
            </a:endParaRPr>
          </a:p>
        </p:txBody>
      </p:sp>
    </p:spTree>
    <p:extLst>
      <p:ext uri="{BB962C8B-B14F-4D97-AF65-F5344CB8AC3E}">
        <p14:creationId xmlns:p14="http://schemas.microsoft.com/office/powerpoint/2010/main" val="1764927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9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nders"/>
                <a:cs typeface="Anders"/>
              </a:rPr>
              <a:t>Entrepreneurship</a:t>
            </a:r>
            <a:endParaRPr lang="en-US" dirty="0">
              <a:latin typeface="Anders"/>
              <a:cs typeface="Anders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2751277"/>
              </p:ext>
            </p:extLst>
          </p:nvPr>
        </p:nvGraphicFramePr>
        <p:xfrm>
          <a:off x="304800" y="1066800"/>
          <a:ext cx="86106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9963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307185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sz="4800" dirty="0" smtClean="0">
                <a:latin typeface="Anders"/>
                <a:cs typeface="Anders"/>
              </a:rPr>
              <a:t>Career Compensation</a:t>
            </a:r>
            <a:endParaRPr lang="en-US" sz="4800" dirty="0">
              <a:latin typeface="Anders"/>
              <a:cs typeface="Anders"/>
            </a:endParaRPr>
          </a:p>
        </p:txBody>
      </p:sp>
    </p:spTree>
    <p:extLst>
      <p:ext uri="{BB962C8B-B14F-4D97-AF65-F5344CB8AC3E}">
        <p14:creationId xmlns:p14="http://schemas.microsoft.com/office/powerpoint/2010/main" val="4074895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/>
          <a:lstStyle/>
          <a:p>
            <a:r>
              <a:rPr lang="en-US" dirty="0" smtClean="0">
                <a:latin typeface="Anders"/>
                <a:cs typeface="Anders"/>
              </a:rPr>
              <a:t>ACADEMIC EXERCISE</a:t>
            </a:r>
            <a:endParaRPr lang="en-US" dirty="0">
              <a:latin typeface="Anders"/>
              <a:cs typeface="Ander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We will now spend several minutes discussing the day’s academic module and how it is relevant in the ‘real world’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But before we do………</a:t>
            </a:r>
            <a:endParaRPr lang="en-US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</p:spTree>
    <p:extLst>
      <p:ext uri="{BB962C8B-B14F-4D97-AF65-F5344CB8AC3E}">
        <p14:creationId xmlns:p14="http://schemas.microsoft.com/office/powerpoint/2010/main" val="3127016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sz="4800" dirty="0" smtClean="0">
                <a:latin typeface="Anders"/>
                <a:cs typeface="Anders"/>
              </a:rPr>
              <a:t>It is a big world…..</a:t>
            </a:r>
            <a:endParaRPr lang="en-US" sz="4800" dirty="0">
              <a:latin typeface="Anders"/>
              <a:cs typeface="Anders"/>
            </a:endParaRPr>
          </a:p>
        </p:txBody>
      </p:sp>
      <p:pic>
        <p:nvPicPr>
          <p:cNvPr id="4" name="Content Placeholder 3" descr="2012_01_Madagascar(3)__14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02" b="31702"/>
          <a:stretch>
            <a:fillRect/>
          </a:stretch>
        </p:blipFill>
        <p:spPr>
          <a:xfrm>
            <a:off x="457200" y="1600201"/>
            <a:ext cx="3048213" cy="1676400"/>
          </a:xfrm>
        </p:spPr>
      </p:pic>
      <p:pic>
        <p:nvPicPr>
          <p:cNvPr id="5" name="Picture 4" descr="IMG_0450_2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76600"/>
            <a:ext cx="2273300" cy="3035632"/>
          </a:xfrm>
          <a:prstGeom prst="rect">
            <a:avLst/>
          </a:prstGeom>
        </p:spPr>
      </p:pic>
      <p:pic>
        <p:nvPicPr>
          <p:cNvPr id="6" name="Picture 5" descr="IMG_020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276600"/>
            <a:ext cx="2286000" cy="3048000"/>
          </a:xfrm>
          <a:prstGeom prst="rect">
            <a:avLst/>
          </a:prstGeom>
        </p:spPr>
      </p:pic>
      <p:pic>
        <p:nvPicPr>
          <p:cNvPr id="7" name="Picture 6" descr="IMG_038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282419"/>
            <a:ext cx="2286000" cy="3048000"/>
          </a:xfrm>
          <a:prstGeom prst="rect">
            <a:avLst/>
          </a:prstGeom>
        </p:spPr>
      </p:pic>
      <p:pic>
        <p:nvPicPr>
          <p:cNvPr id="8" name="Picture 7" descr="IMG_008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939800"/>
            <a:ext cx="1905000" cy="2336800"/>
          </a:xfrm>
          <a:prstGeom prst="rect">
            <a:avLst/>
          </a:prstGeom>
        </p:spPr>
      </p:pic>
      <p:pic>
        <p:nvPicPr>
          <p:cNvPr id="9" name="Picture 8" descr="2012_1_Madagascar(2)_258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009205"/>
            <a:ext cx="1981200" cy="229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37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sz="4800" dirty="0" smtClean="0">
                <a:latin typeface="Anders"/>
                <a:cs typeface="Anders"/>
              </a:rPr>
              <a:t>Things I have learned</a:t>
            </a:r>
            <a:endParaRPr lang="en-US" sz="4800" dirty="0">
              <a:latin typeface="Anders"/>
              <a:cs typeface="Ander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Dual 300"/>
                <a:cs typeface="Dual 300"/>
              </a:rPr>
              <a:t>Be happy and remember most of </a:t>
            </a:r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it we take too seriously.</a:t>
            </a:r>
            <a:endParaRPr lang="en-US" dirty="0">
              <a:solidFill>
                <a:srgbClr val="000000"/>
              </a:solidFill>
              <a:latin typeface="Dual 300"/>
              <a:cs typeface="Dual 300"/>
            </a:endParaRPr>
          </a:p>
          <a:p>
            <a:pPr lvl="0"/>
            <a:r>
              <a:rPr lang="en-US" dirty="0">
                <a:solidFill>
                  <a:srgbClr val="000000"/>
                </a:solidFill>
                <a:latin typeface="Dual 300"/>
                <a:cs typeface="Dual 300"/>
              </a:rPr>
              <a:t>There are many roads. None are right or wrong. Don’t let </a:t>
            </a:r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choosing </a:t>
            </a:r>
            <a:r>
              <a:rPr lang="en-US" dirty="0">
                <a:solidFill>
                  <a:srgbClr val="000000"/>
                </a:solidFill>
                <a:latin typeface="Dual 300"/>
                <a:cs typeface="Dual 300"/>
              </a:rPr>
              <a:t>the right decision freeze you. </a:t>
            </a:r>
            <a:endParaRPr lang="en-US" dirty="0" smtClean="0">
              <a:solidFill>
                <a:srgbClr val="000000"/>
              </a:solidFill>
              <a:latin typeface="Dual 300"/>
              <a:cs typeface="Dual 300"/>
            </a:endParaRPr>
          </a:p>
          <a:p>
            <a:pPr lvl="0"/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Don’t </a:t>
            </a:r>
            <a:r>
              <a:rPr lang="en-US" dirty="0">
                <a:solidFill>
                  <a:srgbClr val="000000"/>
                </a:solidFill>
                <a:latin typeface="Dual 300"/>
                <a:cs typeface="Dual 300"/>
              </a:rPr>
              <a:t>worry about what other people do. </a:t>
            </a:r>
            <a:endParaRPr lang="en-US" dirty="0" smtClean="0">
              <a:solidFill>
                <a:srgbClr val="000000"/>
              </a:solidFill>
              <a:latin typeface="Dual 300"/>
              <a:cs typeface="Dual 300"/>
            </a:endParaRPr>
          </a:p>
          <a:p>
            <a:pPr lvl="0"/>
            <a:r>
              <a:rPr lang="en-US" dirty="0">
                <a:solidFill>
                  <a:srgbClr val="000000"/>
                </a:solidFill>
                <a:latin typeface="Dual 300"/>
                <a:cs typeface="Dual 300"/>
              </a:rPr>
              <a:t>Being the only woman in </a:t>
            </a:r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groups/jobs</a:t>
            </a:r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 </a:t>
            </a:r>
            <a:r>
              <a:rPr lang="en-US" dirty="0">
                <a:solidFill>
                  <a:srgbClr val="000000"/>
                </a:solidFill>
                <a:latin typeface="Dual 300"/>
                <a:cs typeface="Dual 300"/>
              </a:rPr>
              <a:t>is awesome. Don’t be afraid of it. Don’t overthink it. </a:t>
            </a:r>
            <a:endParaRPr lang="en-US" dirty="0" smtClean="0">
              <a:solidFill>
                <a:srgbClr val="000000"/>
              </a:solidFill>
              <a:latin typeface="Dual 300"/>
              <a:cs typeface="Dual 300"/>
            </a:endParaRPr>
          </a:p>
          <a:p>
            <a:r>
              <a:rPr lang="en-US" dirty="0">
                <a:solidFill>
                  <a:srgbClr val="000000"/>
                </a:solidFill>
                <a:latin typeface="Dual 300"/>
                <a:cs typeface="Dual 300"/>
              </a:rPr>
              <a:t>If you find yourself without a path. Without a job. Without whatever you think you are supposed to have, don’t panic. </a:t>
            </a:r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Accept </a:t>
            </a:r>
            <a:r>
              <a:rPr lang="en-US" dirty="0">
                <a:solidFill>
                  <a:srgbClr val="000000"/>
                </a:solidFill>
                <a:latin typeface="Dual 300"/>
                <a:cs typeface="Dual 300"/>
              </a:rPr>
              <a:t>it, be okay with it, ignore the naysaying in your head, and move forward. </a:t>
            </a:r>
          </a:p>
          <a:p>
            <a:pPr lvl="0"/>
            <a:endParaRPr lang="en-US" dirty="0">
              <a:solidFill>
                <a:srgbClr val="000000"/>
              </a:solidFill>
              <a:latin typeface="Dual 300"/>
              <a:cs typeface="Dual 300"/>
            </a:endParaRPr>
          </a:p>
          <a:p>
            <a:endParaRPr lang="en-US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</p:spTree>
    <p:extLst>
      <p:ext uri="{BB962C8B-B14F-4D97-AF65-F5344CB8AC3E}">
        <p14:creationId xmlns:p14="http://schemas.microsoft.com/office/powerpoint/2010/main" val="2325537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latin typeface="Anders"/>
                <a:cs typeface="Anders"/>
              </a:rPr>
              <a:t>You create your future</a:t>
            </a:r>
            <a:endParaRPr lang="en-US" sz="4800" dirty="0">
              <a:latin typeface="Anders"/>
              <a:cs typeface="Ander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My </a:t>
            </a:r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dad’s story: </a:t>
            </a:r>
            <a:r>
              <a:rPr lang="en-US" dirty="0">
                <a:solidFill>
                  <a:srgbClr val="000000"/>
                </a:solidFill>
                <a:latin typeface="Dual 300"/>
                <a:cs typeface="Dual 300"/>
              </a:rPr>
              <a:t>you can create you own destiny if you </a:t>
            </a:r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overcome obstacles, see </a:t>
            </a:r>
            <a:r>
              <a:rPr lang="en-US" dirty="0">
                <a:solidFill>
                  <a:srgbClr val="000000"/>
                </a:solidFill>
                <a:latin typeface="Dual 300"/>
                <a:cs typeface="Dual 300"/>
              </a:rPr>
              <a:t>opportunity and seize it. </a:t>
            </a:r>
            <a:endParaRPr lang="en-US" dirty="0" smtClean="0">
              <a:solidFill>
                <a:srgbClr val="000000"/>
              </a:solidFill>
              <a:latin typeface="Dual 300"/>
              <a:cs typeface="Dual 300"/>
            </a:endParaRPr>
          </a:p>
          <a:p>
            <a:endParaRPr lang="en-US" dirty="0">
              <a:solidFill>
                <a:srgbClr val="000000"/>
              </a:solidFill>
              <a:latin typeface="Dual 300"/>
              <a:cs typeface="Dual 30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You </a:t>
            </a:r>
            <a:r>
              <a:rPr lang="en-US" dirty="0">
                <a:solidFill>
                  <a:srgbClr val="000000"/>
                </a:solidFill>
                <a:latin typeface="Dual 300"/>
                <a:cs typeface="Dual 300"/>
              </a:rPr>
              <a:t>just need to set your mind to it.</a:t>
            </a:r>
          </a:p>
          <a:p>
            <a:pPr lvl="0"/>
            <a:endParaRPr lang="en-US" dirty="0">
              <a:solidFill>
                <a:srgbClr val="000000"/>
              </a:solidFill>
              <a:latin typeface="Dual 300"/>
              <a:cs typeface="Dual 300"/>
            </a:endParaRPr>
          </a:p>
          <a:p>
            <a:endParaRPr lang="en-US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  <p:pic>
        <p:nvPicPr>
          <p:cNvPr id="6" name="Content Placeholder 5" descr="IMG_0595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2" r="16512"/>
          <a:stretch>
            <a:fillRect/>
          </a:stretch>
        </p:blipFill>
        <p:spPr>
          <a:xfrm>
            <a:off x="533400" y="4038600"/>
            <a:ext cx="2209800" cy="2321169"/>
          </a:xfrm>
        </p:spPr>
      </p:pic>
      <p:pic>
        <p:nvPicPr>
          <p:cNvPr id="3" name="Picture 2" descr="d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22098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37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/>
          <a:lstStyle/>
          <a:p>
            <a:r>
              <a:rPr lang="en-US" dirty="0" smtClean="0">
                <a:latin typeface="Anders"/>
                <a:cs typeface="Anders"/>
              </a:rPr>
              <a:t>ACADEMIC EXERCISE</a:t>
            </a:r>
            <a:endParaRPr lang="en-US" dirty="0">
              <a:latin typeface="Anders"/>
              <a:cs typeface="Ander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We will now spend several minutes discussing the day’s academic module and how it is relevant in the ‘real world’</a:t>
            </a:r>
          </a:p>
        </p:txBody>
      </p:sp>
    </p:spTree>
    <p:extLst>
      <p:ext uri="{BB962C8B-B14F-4D97-AF65-F5344CB8AC3E}">
        <p14:creationId xmlns:p14="http://schemas.microsoft.com/office/powerpoint/2010/main" val="1030270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r>
              <a:rPr lang="en-US" dirty="0" smtClean="0">
                <a:latin typeface="Anders"/>
                <a:cs typeface="Anders"/>
              </a:rPr>
              <a:t>The Early Years…</a:t>
            </a:r>
            <a:endParaRPr lang="en-US" dirty="0">
              <a:latin typeface="Anders"/>
              <a:cs typeface="Ander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5181600"/>
            <a:ext cx="4038600" cy="135629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 smtClean="0">
              <a:latin typeface="Dual 300"/>
              <a:cs typeface="Dual 300"/>
            </a:endParaRPr>
          </a:p>
          <a:p>
            <a:pPr algn="ctr"/>
            <a:endParaRPr lang="en-US" dirty="0" smtClean="0">
              <a:latin typeface="Dual 300"/>
              <a:cs typeface="Dual 300"/>
            </a:endParaRPr>
          </a:p>
          <a:p>
            <a:pPr algn="ctr"/>
            <a:endParaRPr lang="en-US" dirty="0" smtClean="0">
              <a:latin typeface="Dual 300"/>
              <a:cs typeface="Dual 300"/>
            </a:endParaRPr>
          </a:p>
          <a:p>
            <a:pPr algn="ctr"/>
            <a:endParaRPr lang="en-US" dirty="0" smtClean="0">
              <a:latin typeface="Dual 300"/>
              <a:cs typeface="Dual 300"/>
            </a:endParaRPr>
          </a:p>
          <a:p>
            <a:pPr algn="ctr"/>
            <a:endParaRPr lang="en-US" dirty="0" smtClean="0">
              <a:latin typeface="Dual 300"/>
              <a:cs typeface="Dual 300"/>
            </a:endParaRPr>
          </a:p>
          <a:p>
            <a:pPr algn="ctr"/>
            <a:endParaRPr lang="en-US" dirty="0" smtClean="0">
              <a:latin typeface="Dual 300"/>
              <a:cs typeface="Dual 300"/>
            </a:endParaRPr>
          </a:p>
          <a:p>
            <a:pPr algn="ctr"/>
            <a:endParaRPr lang="en-US" dirty="0" smtClean="0">
              <a:latin typeface="Dual 300"/>
              <a:cs typeface="Dual 300"/>
            </a:endParaRPr>
          </a:p>
          <a:p>
            <a:pPr algn="ctr"/>
            <a:endParaRPr lang="en-US" dirty="0" smtClean="0">
              <a:latin typeface="Dual 300"/>
              <a:cs typeface="Dual 300"/>
            </a:endParaRPr>
          </a:p>
          <a:p>
            <a:pPr marL="0" indent="0" algn="ctr">
              <a:buFont typeface="Arial" pitchFamily="34" charset="0"/>
              <a:buNone/>
            </a:pPr>
            <a:endParaRPr lang="en-US" sz="8000" dirty="0" smtClean="0">
              <a:latin typeface="Dual 300"/>
              <a:cs typeface="Dual 30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sz="8000" dirty="0" smtClean="0">
                <a:latin typeface="Dual 300"/>
                <a:cs typeface="Dual 300"/>
              </a:rPr>
              <a:t>Age 6</a:t>
            </a:r>
            <a:endParaRPr lang="en-US" sz="8000" dirty="0" smtClean="0">
              <a:latin typeface="Dual 300"/>
              <a:cs typeface="Dual 300"/>
            </a:endParaRPr>
          </a:p>
          <a:p>
            <a:pPr marL="0" indent="0" algn="ctr">
              <a:buFont typeface="Arial" pitchFamily="34" charset="0"/>
              <a:buNone/>
            </a:pPr>
            <a:endParaRPr lang="en-US" dirty="0" smtClean="0">
              <a:latin typeface="Dual 300"/>
              <a:cs typeface="Dual 300"/>
            </a:endParaRPr>
          </a:p>
          <a:p>
            <a:pPr marL="0" indent="0" algn="ctr">
              <a:buFont typeface="Arial" pitchFamily="34" charset="0"/>
              <a:buNone/>
            </a:pPr>
            <a:endParaRPr lang="en-US" dirty="0" smtClean="0">
              <a:latin typeface="Dual 300"/>
              <a:cs typeface="Dual 300"/>
            </a:endParaRPr>
          </a:p>
          <a:p>
            <a:pPr marL="0" indent="0" algn="ctr">
              <a:buFont typeface="Arial" pitchFamily="34" charset="0"/>
              <a:buNone/>
            </a:pPr>
            <a:endParaRPr lang="en-US" dirty="0" smtClean="0">
              <a:latin typeface="Dual 300"/>
              <a:cs typeface="Dual 30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latin typeface="Dual 300"/>
                <a:cs typeface="Dual 300"/>
              </a:rPr>
              <a:t>e</a:t>
            </a:r>
            <a:r>
              <a:rPr lang="en-US" dirty="0" smtClean="0">
                <a:latin typeface="Dual 300"/>
                <a:cs typeface="Dual 300"/>
              </a:rPr>
              <a:t>. </a:t>
            </a:r>
            <a:endParaRPr lang="en-US" dirty="0">
              <a:latin typeface="Dual 300"/>
              <a:cs typeface="Dual 30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0826" y="5273109"/>
            <a:ext cx="4038600" cy="150869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Dual 300"/>
              <a:cs typeface="Dual 300"/>
            </a:endParaRPr>
          </a:p>
          <a:p>
            <a:pPr algn="ctr"/>
            <a:endParaRPr lang="en-US" dirty="0">
              <a:latin typeface="Dual 300"/>
              <a:cs typeface="Dual 300"/>
            </a:endParaRPr>
          </a:p>
          <a:p>
            <a:pPr algn="ctr"/>
            <a:endParaRPr lang="en-US" dirty="0">
              <a:latin typeface="Dual 300"/>
              <a:cs typeface="Dual 300"/>
            </a:endParaRPr>
          </a:p>
          <a:p>
            <a:pPr algn="ctr"/>
            <a:endParaRPr lang="en-US" dirty="0">
              <a:latin typeface="Dual 300"/>
              <a:cs typeface="Dual 300"/>
            </a:endParaRPr>
          </a:p>
          <a:p>
            <a:pPr algn="ctr"/>
            <a:endParaRPr lang="en-US" dirty="0">
              <a:latin typeface="Dual 300"/>
              <a:cs typeface="Dual 300"/>
            </a:endParaRPr>
          </a:p>
          <a:p>
            <a:pPr algn="ctr"/>
            <a:endParaRPr lang="en-US" dirty="0">
              <a:latin typeface="Dual 300"/>
              <a:cs typeface="Dual 300"/>
            </a:endParaRPr>
          </a:p>
          <a:p>
            <a:pPr algn="ctr"/>
            <a:endParaRPr lang="en-US" dirty="0">
              <a:latin typeface="Dual 300"/>
              <a:cs typeface="Dual 300"/>
            </a:endParaRPr>
          </a:p>
          <a:p>
            <a:pPr algn="ctr"/>
            <a:endParaRPr lang="en-US" sz="8000" dirty="0">
              <a:latin typeface="Dual 300"/>
              <a:cs typeface="Dual 300"/>
            </a:endParaRPr>
          </a:p>
          <a:p>
            <a:pPr marL="0" indent="0" algn="ctr">
              <a:buNone/>
            </a:pPr>
            <a:r>
              <a:rPr lang="en-US" sz="8000" smtClean="0">
                <a:latin typeface="Dual 300"/>
                <a:cs typeface="Dual 300"/>
              </a:rPr>
              <a:t>Age 1 ½</a:t>
            </a:r>
          </a:p>
          <a:p>
            <a:pPr marL="0" indent="0" algn="ctr">
              <a:buNone/>
            </a:pPr>
            <a:endParaRPr lang="en-US" sz="8000" dirty="0" smtClean="0">
              <a:latin typeface="Dual 300"/>
              <a:cs typeface="Dual 300"/>
            </a:endParaRPr>
          </a:p>
          <a:p>
            <a:pPr marL="0" indent="0" algn="ctr">
              <a:buNone/>
            </a:pPr>
            <a:endParaRPr lang="en-US" dirty="0">
              <a:latin typeface="Dual 300"/>
              <a:cs typeface="Dual 300"/>
            </a:endParaRPr>
          </a:p>
          <a:p>
            <a:pPr marL="0" indent="0" algn="ctr">
              <a:buNone/>
            </a:pPr>
            <a:endParaRPr lang="en-US" dirty="0">
              <a:latin typeface="Dual 300"/>
              <a:cs typeface="Dual 300"/>
            </a:endParaRPr>
          </a:p>
          <a:p>
            <a:pPr marL="0" indent="0" algn="ctr">
              <a:buNone/>
            </a:pPr>
            <a:endParaRPr lang="en-US" dirty="0">
              <a:latin typeface="Dual 300"/>
              <a:cs typeface="Dual 300"/>
            </a:endParaRPr>
          </a:p>
          <a:p>
            <a:pPr marL="0" indent="0" algn="ctr">
              <a:buNone/>
            </a:pPr>
            <a:r>
              <a:rPr lang="en-US" dirty="0" smtClean="0">
                <a:latin typeface="Dual 300"/>
                <a:cs typeface="Dual 300"/>
              </a:rPr>
              <a:t>e. </a:t>
            </a:r>
            <a:endParaRPr lang="en-US" dirty="0">
              <a:latin typeface="Dual 300"/>
              <a:cs typeface="Dual 30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954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Dual 300"/>
                <a:cs typeface="Dual 300"/>
              </a:rPr>
              <a:t>I was born in Oakland, CA and raised in San Diego, CA</a:t>
            </a:r>
          </a:p>
          <a:p>
            <a:pPr marL="0" indent="0">
              <a:buFont typeface="Arial" pitchFamily="34" charset="0"/>
              <a:buNone/>
            </a:pPr>
            <a:endParaRPr lang="en-US" dirty="0">
              <a:latin typeface="Dual 300"/>
              <a:cs typeface="Dual 300"/>
            </a:endParaRPr>
          </a:p>
        </p:txBody>
      </p:sp>
      <p:pic>
        <p:nvPicPr>
          <p:cNvPr id="14" name="Content Placeholder 13" descr="heatherfred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7" b="12077"/>
          <a:stretch>
            <a:fillRect/>
          </a:stretch>
        </p:blipFill>
        <p:spPr>
          <a:xfrm>
            <a:off x="4648200" y="1905000"/>
            <a:ext cx="4038600" cy="4191000"/>
          </a:xfrm>
        </p:spPr>
      </p:pic>
      <p:pic>
        <p:nvPicPr>
          <p:cNvPr id="19" name="Content Placeholder 18" descr="heatherpainting.jpg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2" b="4462"/>
          <a:stretch>
            <a:fillRect/>
          </a:stretch>
        </p:blipFill>
        <p:spPr>
          <a:xfrm>
            <a:off x="365760" y="1905000"/>
            <a:ext cx="4041648" cy="4221480"/>
          </a:xfrm>
        </p:spPr>
      </p:pic>
    </p:spTree>
    <p:extLst>
      <p:ext uri="{BB962C8B-B14F-4D97-AF65-F5344CB8AC3E}">
        <p14:creationId xmlns:p14="http://schemas.microsoft.com/office/powerpoint/2010/main" val="2091753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sz="4800" dirty="0" smtClean="0">
                <a:latin typeface="Anders"/>
                <a:cs typeface="Anders"/>
              </a:rPr>
              <a:t>QUESTION AND ANSWER</a:t>
            </a:r>
            <a:endParaRPr lang="en-US" sz="4800" dirty="0">
              <a:latin typeface="Anders"/>
              <a:cs typeface="Anders"/>
            </a:endParaRPr>
          </a:p>
        </p:txBody>
      </p:sp>
      <p:pic>
        <p:nvPicPr>
          <p:cNvPr id="4098" name="Picture 2" descr="C:\Users\stephen.minix\AppData\Local\Microsoft\Windows\Temporary Internet Files\Content.IE5\H06GTAOS\MC900385446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26" y="1600200"/>
            <a:ext cx="633634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595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r>
              <a:rPr lang="en-US" sz="4800" dirty="0" smtClean="0">
                <a:latin typeface="Anders"/>
                <a:cs typeface="Anders"/>
              </a:rPr>
              <a:t>More Early Years…</a:t>
            </a:r>
            <a:endParaRPr lang="en-US" sz="4800" dirty="0">
              <a:latin typeface="Anders"/>
              <a:cs typeface="Ander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011928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latin typeface="Dual 300"/>
              <a:cs typeface="Dual 300"/>
            </a:endParaRPr>
          </a:p>
          <a:p>
            <a:endParaRPr lang="en-US" dirty="0" smtClean="0">
              <a:latin typeface="Dual 300"/>
              <a:cs typeface="Dual 300"/>
            </a:endParaRPr>
          </a:p>
          <a:p>
            <a:endParaRPr lang="en-US" dirty="0" smtClean="0">
              <a:latin typeface="Dual 300"/>
              <a:cs typeface="Dual 300"/>
            </a:endParaRPr>
          </a:p>
          <a:p>
            <a:endParaRPr lang="en-US" dirty="0" smtClean="0">
              <a:latin typeface="Dual 300"/>
              <a:cs typeface="Dual 300"/>
            </a:endParaRPr>
          </a:p>
          <a:p>
            <a:endParaRPr lang="en-US" dirty="0" smtClean="0">
              <a:latin typeface="Dual 300"/>
              <a:cs typeface="Dual 300"/>
            </a:endParaRPr>
          </a:p>
          <a:p>
            <a:endParaRPr lang="en-US" dirty="0" smtClean="0">
              <a:latin typeface="Dual 300"/>
              <a:cs typeface="Dual 300"/>
            </a:endParaRPr>
          </a:p>
          <a:p>
            <a:endParaRPr lang="en-US" dirty="0" smtClean="0">
              <a:latin typeface="Dual 300"/>
              <a:cs typeface="Dual 300"/>
            </a:endParaRPr>
          </a:p>
          <a:p>
            <a:endParaRPr lang="en-US" dirty="0" smtClean="0">
              <a:latin typeface="Dual 300"/>
              <a:cs typeface="Dual 300"/>
            </a:endParaRPr>
          </a:p>
          <a:p>
            <a:pPr marL="0" indent="0">
              <a:buFont typeface="Arial" pitchFamily="34" charset="0"/>
              <a:buNone/>
            </a:pPr>
            <a:endParaRPr lang="en-US" dirty="0" smtClean="0">
              <a:latin typeface="Dual 300"/>
              <a:cs typeface="Dual 300"/>
            </a:endParaRPr>
          </a:p>
          <a:p>
            <a:pPr marL="0" indent="0">
              <a:buFont typeface="Arial" pitchFamily="34" charset="0"/>
              <a:buNone/>
            </a:pPr>
            <a:endParaRPr lang="en-US" dirty="0" smtClean="0">
              <a:latin typeface="Dual 300"/>
              <a:cs typeface="Dual 300"/>
            </a:endParaRPr>
          </a:p>
          <a:p>
            <a:pPr marL="0" indent="0">
              <a:buFont typeface="Arial" pitchFamily="34" charset="0"/>
              <a:buNone/>
            </a:pPr>
            <a:endParaRPr lang="en-US" dirty="0" smtClean="0">
              <a:latin typeface="Dual 300"/>
              <a:cs typeface="Dual 300"/>
            </a:endParaRPr>
          </a:p>
          <a:p>
            <a:pPr marL="0" indent="0">
              <a:buFont typeface="Arial" pitchFamily="34" charset="0"/>
              <a:buNone/>
            </a:pPr>
            <a:endParaRPr lang="en-US" dirty="0" smtClean="0">
              <a:latin typeface="Dual 300"/>
              <a:cs typeface="Dual 300"/>
            </a:endParaRPr>
          </a:p>
          <a:p>
            <a:pPr marL="0" indent="0">
              <a:buFont typeface="Arial" pitchFamily="34" charset="0"/>
              <a:buNone/>
            </a:pPr>
            <a:r>
              <a:rPr lang="en-US" dirty="0" smtClean="0">
                <a:latin typeface="Dual 300"/>
                <a:cs typeface="Dual 300"/>
              </a:rPr>
              <a:t>These are pictures </a:t>
            </a:r>
            <a:r>
              <a:rPr lang="en-US" dirty="0" smtClean="0">
                <a:latin typeface="Dual 300"/>
                <a:cs typeface="Dual 300"/>
              </a:rPr>
              <a:t>of me </a:t>
            </a:r>
            <a:r>
              <a:rPr lang="en-US" dirty="0">
                <a:latin typeface="Dual 300"/>
                <a:cs typeface="Dual 300"/>
              </a:rPr>
              <a:t>&amp;</a:t>
            </a:r>
            <a:r>
              <a:rPr lang="en-US" dirty="0" smtClean="0">
                <a:latin typeface="Dual 300"/>
                <a:cs typeface="Dual 300"/>
              </a:rPr>
              <a:t> my parents. </a:t>
            </a:r>
            <a:endParaRPr lang="en-US" dirty="0">
              <a:latin typeface="Dual 300"/>
              <a:cs typeface="Dual 30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0826" y="2011928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smtClean="0">
              <a:latin typeface="Dual 300"/>
              <a:cs typeface="Dual 300"/>
            </a:endParaRPr>
          </a:p>
          <a:p>
            <a:endParaRPr lang="en-US" sz="2000" dirty="0" smtClean="0">
              <a:latin typeface="Dual 300"/>
              <a:cs typeface="Dual 300"/>
            </a:endParaRPr>
          </a:p>
          <a:p>
            <a:endParaRPr lang="en-US" sz="2000" dirty="0" smtClean="0">
              <a:latin typeface="Dual 300"/>
              <a:cs typeface="Dual 300"/>
            </a:endParaRPr>
          </a:p>
          <a:p>
            <a:endParaRPr lang="en-US" sz="2000" dirty="0" smtClean="0">
              <a:latin typeface="Dual 300"/>
              <a:cs typeface="Dual 300"/>
            </a:endParaRPr>
          </a:p>
          <a:p>
            <a:endParaRPr lang="en-US" sz="2000" dirty="0" smtClean="0">
              <a:latin typeface="Dual 300"/>
              <a:cs typeface="Dual 300"/>
            </a:endParaRPr>
          </a:p>
          <a:p>
            <a:endParaRPr lang="en-US" sz="2000" dirty="0" smtClean="0">
              <a:latin typeface="Dual 300"/>
              <a:cs typeface="Dual 300"/>
            </a:endParaRPr>
          </a:p>
          <a:p>
            <a:endParaRPr lang="en-US" sz="2000" dirty="0" smtClean="0">
              <a:latin typeface="Dual 300"/>
              <a:cs typeface="Dual 300"/>
            </a:endParaRPr>
          </a:p>
          <a:p>
            <a:endParaRPr lang="en-US" sz="2000" dirty="0" smtClean="0">
              <a:latin typeface="Dual 300"/>
              <a:cs typeface="Dual 300"/>
            </a:endParaRPr>
          </a:p>
          <a:p>
            <a:pPr marL="0" indent="0">
              <a:buFont typeface="Arial" pitchFamily="34" charset="0"/>
              <a:buNone/>
            </a:pPr>
            <a:endParaRPr lang="en-US" sz="2000" dirty="0" smtClean="0">
              <a:latin typeface="Dual 300"/>
              <a:cs typeface="Dual 300"/>
            </a:endParaRPr>
          </a:p>
          <a:p>
            <a:pPr marL="0" indent="0">
              <a:buFont typeface="Arial" pitchFamily="34" charset="0"/>
              <a:buNone/>
            </a:pPr>
            <a:endParaRPr lang="en-US" sz="2000" dirty="0" smtClean="0">
              <a:latin typeface="Dual 300"/>
              <a:cs typeface="Dual 300"/>
            </a:endParaRPr>
          </a:p>
          <a:p>
            <a:pPr marL="0" indent="0">
              <a:buNone/>
            </a:pPr>
            <a:r>
              <a:rPr lang="en-US" sz="2000" dirty="0" smtClean="0">
                <a:latin typeface="Dual 300"/>
                <a:cs typeface="Dual 300"/>
              </a:rPr>
              <a:t>I love being an only child. </a:t>
            </a:r>
            <a:endParaRPr lang="en-US" sz="2000" dirty="0">
              <a:latin typeface="Dual 300"/>
              <a:cs typeface="Dual 30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954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Dual 300"/>
                <a:cs typeface="Dual 300"/>
              </a:rPr>
              <a:t>A little about my family…</a:t>
            </a:r>
          </a:p>
          <a:p>
            <a:pPr marL="0" indent="0">
              <a:buFont typeface="Arial" pitchFamily="34" charset="0"/>
              <a:buNone/>
            </a:pPr>
            <a:endParaRPr lang="en-US" dirty="0">
              <a:latin typeface="Dual 300"/>
              <a:cs typeface="Dual 300"/>
            </a:endParaRPr>
          </a:p>
        </p:txBody>
      </p:sp>
      <p:pic>
        <p:nvPicPr>
          <p:cNvPr id="4" name="Content Placeholder 3" descr="heathercat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1" r="15421"/>
          <a:stretch>
            <a:fillRect/>
          </a:stretch>
        </p:blipFill>
        <p:spPr>
          <a:xfrm>
            <a:off x="365760" y="1828800"/>
            <a:ext cx="4041648" cy="3810000"/>
          </a:xfrm>
        </p:spPr>
      </p:pic>
      <p:pic>
        <p:nvPicPr>
          <p:cNvPr id="11" name="Content Placeholder 10" descr="momheather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8" r="14908"/>
          <a:stretch>
            <a:fillRect/>
          </a:stretch>
        </p:blipFill>
        <p:spPr>
          <a:xfrm>
            <a:off x="4648200" y="1828800"/>
            <a:ext cx="4038600" cy="3886199"/>
          </a:xfrm>
        </p:spPr>
      </p:pic>
    </p:spTree>
    <p:extLst>
      <p:ext uri="{BB962C8B-B14F-4D97-AF65-F5344CB8AC3E}">
        <p14:creationId xmlns:p14="http://schemas.microsoft.com/office/powerpoint/2010/main" val="3654111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916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Anders"/>
                <a:cs typeface="Anders"/>
              </a:rPr>
              <a:t>HIGH SCHOOL</a:t>
            </a:r>
            <a:endParaRPr lang="en-US" dirty="0">
              <a:latin typeface="Anders"/>
              <a:cs typeface="Ander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4958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I attended The Bishops School in La Jolla, CA.</a:t>
            </a:r>
          </a:p>
          <a:p>
            <a:endParaRPr lang="en-US" dirty="0" smtClean="0">
              <a:solidFill>
                <a:srgbClr val="000000"/>
              </a:solidFill>
              <a:latin typeface="Dual 300"/>
              <a:cs typeface="Dual 300"/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  <a:latin typeface="Dual 300"/>
              <a:cs typeface="Dual 30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Dual 300"/>
              <a:cs typeface="Dual 300"/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  <a:latin typeface="Dual 300"/>
              <a:cs typeface="Dual 30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Dual 300"/>
              <a:cs typeface="Dual 300"/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  <a:latin typeface="Dual 300"/>
              <a:cs typeface="Dual 30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Dual 300"/>
              <a:cs typeface="Dual 30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I </a:t>
            </a:r>
            <a:r>
              <a:rPr lang="en-US" dirty="0">
                <a:solidFill>
                  <a:srgbClr val="000000"/>
                </a:solidFill>
                <a:latin typeface="Dual 300"/>
                <a:cs typeface="Dual 300"/>
              </a:rPr>
              <a:t>failed Latin because I could see the ocean from the classroom.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0937" y="4630621"/>
            <a:ext cx="2142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Insert map shot here</a:t>
            </a:r>
            <a:endParaRPr lang="en-US" dirty="0"/>
          </a:p>
        </p:txBody>
      </p:sp>
      <p:pic>
        <p:nvPicPr>
          <p:cNvPr id="6" name="Picture 5" descr="map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214625"/>
            <a:ext cx="6934200" cy="28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65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86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As a HS student I was involved in a lot of studying. I was </a:t>
            </a:r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fortunate </a:t>
            </a:r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that my high school offered </a:t>
            </a:r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many </a:t>
            </a:r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activities. 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As a HS student I was shy, nice, academic.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  <p:sp>
        <p:nvSpPr>
          <p:cNvPr id="5" name="TextBox 4"/>
          <p:cNvSpPr txBox="1"/>
          <p:nvPr/>
        </p:nvSpPr>
        <p:spPr>
          <a:xfrm rot="1085667">
            <a:off x="6067311" y="5401665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\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5920" y="6336268"/>
            <a:ext cx="2849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Dual 300"/>
                <a:cs typeface="Dual 300"/>
              </a:rPr>
              <a:t>Here is a shot of me in HS</a:t>
            </a:r>
            <a:endParaRPr lang="en-US" dirty="0">
              <a:latin typeface="Dual 300"/>
              <a:cs typeface="Dual 30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33484" y="6258232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Dual 300"/>
                <a:cs typeface="Dual 300"/>
              </a:rPr>
              <a:t>Me as a senior grade student</a:t>
            </a:r>
            <a:endParaRPr lang="en-US" dirty="0">
              <a:latin typeface="Dual 300"/>
              <a:cs typeface="Dual 30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-4916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Anders"/>
                <a:cs typeface="Anders"/>
              </a:rPr>
              <a:t>HIGH SCHOOL</a:t>
            </a:r>
            <a:endParaRPr lang="en-US" dirty="0">
              <a:latin typeface="Anders"/>
              <a:cs typeface="Anders"/>
            </a:endParaRPr>
          </a:p>
        </p:txBody>
      </p:sp>
      <p:pic>
        <p:nvPicPr>
          <p:cNvPr id="2" name="Picture 1" descr="prom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352800"/>
            <a:ext cx="3429000" cy="2400300"/>
          </a:xfrm>
          <a:prstGeom prst="rect">
            <a:avLst/>
          </a:prstGeom>
        </p:spPr>
      </p:pic>
      <p:pic>
        <p:nvPicPr>
          <p:cNvPr id="11" name="Picture 10" descr="prom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73700" y="3073398"/>
            <a:ext cx="2097355" cy="317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16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000000"/>
                </a:solidFill>
                <a:latin typeface="Dual 300"/>
                <a:cs typeface="Dual 300"/>
              </a:rPr>
              <a:t>Things I enjoyed in HS</a:t>
            </a:r>
            <a:endParaRPr lang="en-US" u="sng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000000"/>
                </a:solidFill>
                <a:latin typeface="Dual 300"/>
                <a:cs typeface="Dual 300"/>
              </a:rPr>
              <a:t>Things I did not enjoy in HS</a:t>
            </a:r>
            <a:endParaRPr lang="en-US" u="sng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Friends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History &amp; Political Science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Science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Photography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Economics</a:t>
            </a:r>
            <a:endParaRPr lang="en-US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Drama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Latin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Calculus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Grammar</a:t>
            </a:r>
          </a:p>
          <a:p>
            <a:endParaRPr lang="en-US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4916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Anders"/>
                <a:cs typeface="Anders"/>
              </a:rPr>
              <a:t>HIGH SCHOOL</a:t>
            </a:r>
            <a:endParaRPr lang="en-US" dirty="0">
              <a:latin typeface="Anders"/>
              <a:cs typeface="Anders"/>
            </a:endParaRPr>
          </a:p>
        </p:txBody>
      </p:sp>
    </p:spTree>
    <p:extLst>
      <p:ext uri="{BB962C8B-B14F-4D97-AF65-F5344CB8AC3E}">
        <p14:creationId xmlns:p14="http://schemas.microsoft.com/office/powerpoint/2010/main" val="3118577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305800" cy="609600"/>
          </a:xfrm>
        </p:spPr>
        <p:txBody>
          <a:bodyPr/>
          <a:lstStyle/>
          <a:p>
            <a:r>
              <a:rPr lang="en-US" u="sng" dirty="0" smtClean="0">
                <a:solidFill>
                  <a:srgbClr val="000000"/>
                </a:solidFill>
                <a:latin typeface="Dual 300"/>
                <a:cs typeface="Dual 300"/>
              </a:rPr>
              <a:t>Activities/Athletics in HS</a:t>
            </a:r>
            <a:endParaRPr lang="en-US" u="sng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3505200" cy="380695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Yearbook	</a:t>
            </a:r>
          </a:p>
          <a:p>
            <a:r>
              <a:rPr lang="en-US" dirty="0">
                <a:solidFill>
                  <a:srgbClr val="000000"/>
                </a:solidFill>
                <a:latin typeface="Dual 300"/>
                <a:cs typeface="Dual 30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Field hockey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Languages 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Model UN 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Track </a:t>
            </a:r>
            <a:r>
              <a:rPr lang="en-US" dirty="0">
                <a:solidFill>
                  <a:srgbClr val="000000"/>
                </a:solidFill>
                <a:latin typeface="Dual 300"/>
                <a:cs typeface="Dual 300"/>
              </a:rPr>
              <a:t>&amp; </a:t>
            </a:r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field*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Student Counsel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AP Courses</a:t>
            </a:r>
          </a:p>
          <a:p>
            <a:endParaRPr lang="en-US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4916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Anders"/>
                <a:cs typeface="Anders"/>
              </a:rPr>
              <a:t>HIGH SCHOOL</a:t>
            </a:r>
            <a:endParaRPr lang="en-US" dirty="0">
              <a:latin typeface="Anders"/>
              <a:cs typeface="Anders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sz="quarter" idx="13"/>
          </p:nvPr>
        </p:nvSpPr>
        <p:spPr>
          <a:xfrm>
            <a:off x="4800600" y="2365248"/>
            <a:ext cx="3505200" cy="380695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Photography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Pottery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Piano</a:t>
            </a:r>
            <a:endParaRPr lang="en-US" dirty="0" smtClean="0">
              <a:solidFill>
                <a:srgbClr val="000000"/>
              </a:solidFill>
              <a:latin typeface="Dual 300"/>
              <a:cs typeface="Dual 30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NCL/philanthropy volunteering</a:t>
            </a:r>
          </a:p>
          <a:p>
            <a:endParaRPr lang="en-US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</p:spTree>
    <p:extLst>
      <p:ext uri="{BB962C8B-B14F-4D97-AF65-F5344CB8AC3E}">
        <p14:creationId xmlns:p14="http://schemas.microsoft.com/office/powerpoint/2010/main" val="4124766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000000"/>
                </a:solidFill>
                <a:latin typeface="Dual 300"/>
                <a:cs typeface="Dual 300"/>
              </a:rPr>
              <a:t>Fondest memories from HS</a:t>
            </a:r>
            <a:endParaRPr lang="en-US" u="sng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371600"/>
            <a:ext cx="4041775" cy="838200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Dual 300"/>
                <a:cs typeface="Dual 300"/>
              </a:rPr>
              <a:t>Obstacles/Adversity you had to overcome in HS</a:t>
            </a:r>
            <a:endParaRPr lang="en-US" u="sng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Friends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Learning how to learn-aka solving the puzzle</a:t>
            </a:r>
          </a:p>
          <a:p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Hanging Out</a:t>
            </a:r>
            <a:endParaRPr lang="en-US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>
                <a:solidFill>
                  <a:srgbClr val="000000"/>
                </a:solidFill>
                <a:latin typeface="Dual 300"/>
                <a:cs typeface="Dual 300"/>
              </a:rPr>
              <a:t>Figure out what </a:t>
            </a:r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tenants/pillars </a:t>
            </a:r>
            <a:r>
              <a:rPr lang="en-US" dirty="0">
                <a:solidFill>
                  <a:srgbClr val="000000"/>
                </a:solidFill>
                <a:latin typeface="Dual 300"/>
                <a:cs typeface="Dual 300"/>
              </a:rPr>
              <a:t>resonate with you now. </a:t>
            </a:r>
            <a:endParaRPr lang="en-US" dirty="0" smtClean="0">
              <a:solidFill>
                <a:srgbClr val="000000"/>
              </a:solidFill>
              <a:latin typeface="Dual 300"/>
              <a:cs typeface="Dual 300"/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What </a:t>
            </a:r>
            <a:r>
              <a:rPr lang="en-US" dirty="0">
                <a:solidFill>
                  <a:srgbClr val="000000"/>
                </a:solidFill>
                <a:latin typeface="Dual 300"/>
                <a:cs typeface="Dual 300"/>
              </a:rPr>
              <a:t>makes you who you are? </a:t>
            </a:r>
            <a:endParaRPr lang="en-US" dirty="0" smtClean="0">
              <a:solidFill>
                <a:srgbClr val="000000"/>
              </a:solidFill>
              <a:latin typeface="Dual 300"/>
              <a:cs typeface="Dual 300"/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You </a:t>
            </a:r>
            <a:r>
              <a:rPr lang="en-US" dirty="0">
                <a:solidFill>
                  <a:srgbClr val="000000"/>
                </a:solidFill>
                <a:latin typeface="Dual 300"/>
                <a:cs typeface="Dual 300"/>
              </a:rPr>
              <a:t>practice them in college.  </a:t>
            </a:r>
            <a:endParaRPr lang="en-US" dirty="0" smtClean="0">
              <a:solidFill>
                <a:srgbClr val="000000"/>
              </a:solidFill>
              <a:latin typeface="Dual 300"/>
              <a:cs typeface="Dual 300"/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They </a:t>
            </a:r>
            <a:r>
              <a:rPr lang="en-US" dirty="0">
                <a:solidFill>
                  <a:srgbClr val="000000"/>
                </a:solidFill>
                <a:latin typeface="Dual 300"/>
                <a:cs typeface="Dual 300"/>
              </a:rPr>
              <a:t>will serve as your north stars through life. Both personally and professionally.  </a:t>
            </a:r>
            <a:endParaRPr lang="en-US" dirty="0" smtClean="0">
              <a:solidFill>
                <a:srgbClr val="000000"/>
              </a:solidFill>
              <a:latin typeface="Dual 300"/>
              <a:cs typeface="Dual 300"/>
            </a:endParaRPr>
          </a:p>
          <a:p>
            <a:r>
              <a:rPr lang="en-US" dirty="0">
                <a:solidFill>
                  <a:srgbClr val="000000"/>
                </a:solidFill>
                <a:latin typeface="Dual 300"/>
                <a:cs typeface="Dual 300"/>
              </a:rPr>
              <a:t>The hardest I worked was in high school. </a:t>
            </a:r>
            <a:endParaRPr lang="en-US" dirty="0" smtClean="0">
              <a:solidFill>
                <a:srgbClr val="000000"/>
              </a:solidFill>
              <a:latin typeface="Dual 300"/>
              <a:cs typeface="Dual 300"/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My </a:t>
            </a:r>
            <a:r>
              <a:rPr lang="en-US" dirty="0">
                <a:solidFill>
                  <a:srgbClr val="000000"/>
                </a:solidFill>
                <a:latin typeface="Dual 300"/>
                <a:cs typeface="Dual 300"/>
              </a:rPr>
              <a:t>study habits were formed there. </a:t>
            </a:r>
            <a:endParaRPr lang="en-US" dirty="0" smtClean="0">
              <a:solidFill>
                <a:srgbClr val="000000"/>
              </a:solidFill>
              <a:latin typeface="Dual 300"/>
              <a:cs typeface="Dual 300"/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How </a:t>
            </a:r>
            <a:r>
              <a:rPr lang="en-US" dirty="0">
                <a:solidFill>
                  <a:srgbClr val="000000"/>
                </a:solidFill>
                <a:latin typeface="Dual 300"/>
                <a:cs typeface="Dual 300"/>
              </a:rPr>
              <a:t>to learn. How to discipline myself. How to write papers/thesis. </a:t>
            </a:r>
            <a:endParaRPr lang="en-US" dirty="0" smtClean="0">
              <a:solidFill>
                <a:srgbClr val="000000"/>
              </a:solidFill>
              <a:latin typeface="Dual 300"/>
              <a:cs typeface="Dual 300"/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It </a:t>
            </a:r>
            <a:r>
              <a:rPr lang="en-US" dirty="0">
                <a:solidFill>
                  <a:srgbClr val="000000"/>
                </a:solidFill>
                <a:latin typeface="Dual 300"/>
                <a:cs typeface="Dual 300"/>
              </a:rPr>
              <a:t>was the hardest I worked mentally including HBS/</a:t>
            </a:r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HLS, but it made the rest easy (</a:t>
            </a:r>
            <a:r>
              <a:rPr lang="en-US" dirty="0" err="1" smtClean="0">
                <a:solidFill>
                  <a:srgbClr val="000000"/>
                </a:solidFill>
                <a:latin typeface="Dual 300"/>
                <a:cs typeface="Dual 300"/>
              </a:rPr>
              <a:t>ish</a:t>
            </a:r>
            <a:r>
              <a:rPr lang="en-US" dirty="0" smtClean="0">
                <a:solidFill>
                  <a:srgbClr val="000000"/>
                </a:solidFill>
                <a:latin typeface="Dual 300"/>
                <a:cs typeface="Dual 300"/>
              </a:rPr>
              <a:t>).</a:t>
            </a:r>
            <a:endParaRPr lang="en-US" dirty="0">
              <a:solidFill>
                <a:srgbClr val="000000"/>
              </a:solidFill>
              <a:latin typeface="Dual 300"/>
              <a:cs typeface="Dual 300"/>
            </a:endParaRPr>
          </a:p>
          <a:p>
            <a:pPr lvl="1"/>
            <a:endParaRPr lang="en-US" dirty="0">
              <a:solidFill>
                <a:srgbClr val="000000"/>
              </a:solidFill>
              <a:latin typeface="Dual 300"/>
              <a:cs typeface="Dual 300"/>
            </a:endParaRPr>
          </a:p>
          <a:p>
            <a:endParaRPr lang="en-US" dirty="0">
              <a:solidFill>
                <a:srgbClr val="000000"/>
              </a:solidFill>
              <a:latin typeface="Dual 300"/>
              <a:cs typeface="Dual 30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4916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Anders"/>
                <a:cs typeface="Anders"/>
              </a:rPr>
              <a:t>HIGH SCHOOL</a:t>
            </a:r>
            <a:endParaRPr lang="en-US" dirty="0">
              <a:latin typeface="Anders"/>
              <a:cs typeface="Anders"/>
            </a:endParaRPr>
          </a:p>
        </p:txBody>
      </p:sp>
    </p:spTree>
    <p:extLst>
      <p:ext uri="{BB962C8B-B14F-4D97-AF65-F5344CB8AC3E}">
        <p14:creationId xmlns:p14="http://schemas.microsoft.com/office/powerpoint/2010/main" val="1276292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2301</TotalTime>
  <Words>1301</Words>
  <Application>Microsoft Macintosh PowerPoint</Application>
  <PresentationFormat>On-screen Show (4:3)</PresentationFormat>
  <Paragraphs>282</Paragraphs>
  <Slides>30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Executive</vt:lpstr>
      <vt:lpstr>    YBA GUEST  SPEAKER: HEATHER Lindsey</vt:lpstr>
      <vt:lpstr>INTRODUCTION</vt:lpstr>
      <vt:lpstr>The Early Years…</vt:lpstr>
      <vt:lpstr>More Early Years…</vt:lpstr>
      <vt:lpstr>HIGH SCHOOL</vt:lpstr>
      <vt:lpstr>HIGH SCHOOL</vt:lpstr>
      <vt:lpstr>HIGH SCHOOL</vt:lpstr>
      <vt:lpstr>HIGH SCHOOL</vt:lpstr>
      <vt:lpstr>HIGH SCHOOL</vt:lpstr>
      <vt:lpstr>College</vt:lpstr>
      <vt:lpstr>College</vt:lpstr>
      <vt:lpstr> College</vt:lpstr>
      <vt:lpstr> Graduate School</vt:lpstr>
      <vt:lpstr> Graduate School</vt:lpstr>
      <vt:lpstr>Graduate School</vt:lpstr>
      <vt:lpstr> Graduate School</vt:lpstr>
      <vt:lpstr>Jobs</vt:lpstr>
      <vt:lpstr>Career Path</vt:lpstr>
      <vt:lpstr>Career Path LESSONS</vt:lpstr>
      <vt:lpstr>Career</vt:lpstr>
      <vt:lpstr>Career</vt:lpstr>
      <vt:lpstr>Current Role</vt:lpstr>
      <vt:lpstr>Entrepreneurship</vt:lpstr>
      <vt:lpstr>Career Compensation</vt:lpstr>
      <vt:lpstr>ACADEMIC EXERCISE</vt:lpstr>
      <vt:lpstr>It is a big world…..</vt:lpstr>
      <vt:lpstr>Things I have learned</vt:lpstr>
      <vt:lpstr>You create your future</vt:lpstr>
      <vt:lpstr>ACADEMIC EXERCISE</vt:lpstr>
      <vt:lpstr>QUESTION AND ANSWER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YBA GUEST RESOURCE TEMPLATE</dc:title>
  <dc:creator>Stephen Minix</dc:creator>
  <cp:lastModifiedBy>MacEnthusiasts Rental</cp:lastModifiedBy>
  <cp:revision>41</cp:revision>
  <dcterms:created xsi:type="dcterms:W3CDTF">2013-01-02T21:12:08Z</dcterms:created>
  <dcterms:modified xsi:type="dcterms:W3CDTF">2014-12-04T15:18:54Z</dcterms:modified>
</cp:coreProperties>
</file>