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9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1560-3A18-B643-95F7-F07D614CAFA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4227-0F7E-0748-8AF6-DE98FBE4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5653" y="-417789"/>
            <a:ext cx="11190591" cy="7670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35653" y="5230712"/>
            <a:ext cx="11190591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utura"/>
                <a:cs typeface="Futura"/>
              </a:rPr>
              <a:t>Kickers </a:t>
            </a:r>
            <a:r>
              <a:rPr lang="en-US" sz="2000" b="1" dirty="0" err="1" smtClean="0">
                <a:solidFill>
                  <a:schemeClr val="bg1"/>
                </a:solidFill>
                <a:latin typeface="Futura"/>
                <a:cs typeface="Futura"/>
              </a:rPr>
              <a:t>Korner</a:t>
            </a:r>
            <a:r>
              <a:rPr lang="en-US" sz="2000" b="1" dirty="0" smtClean="0">
                <a:solidFill>
                  <a:schemeClr val="bg1"/>
                </a:solidFill>
                <a:latin typeface="Futura"/>
                <a:cs typeface="Futura"/>
              </a:rPr>
              <a:t> in Central Texas.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utura"/>
                <a:cs typeface="Futura"/>
              </a:rPr>
              <a:t>Business is fun, rewarding and not what it seems.</a:t>
            </a:r>
            <a:endParaRPr lang="en-US" sz="2000" b="1" dirty="0">
              <a:solidFill>
                <a:schemeClr val="bg1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70637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96" y="0"/>
            <a:ext cx="9384959" cy="5130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693"/>
            <a:ext cx="9144000" cy="2253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0657" y="4396812"/>
            <a:ext cx="347547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Futura"/>
                <a:cs typeface="Futura"/>
              </a:rPr>
              <a:t>Digital came to life. </a:t>
            </a:r>
            <a:endParaRPr lang="en-US" sz="2800" dirty="0">
              <a:solidFill>
                <a:srgbClr val="FFFFFF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458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"/>
                <a:cs typeface="Futura"/>
              </a:rPr>
              <a:t>College and Early Career</a:t>
            </a:r>
            <a:endParaRPr lang="en-US" dirty="0">
              <a:latin typeface="Futura"/>
              <a:cs typeface="Futu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911"/>
            <a:ext cx="2667579" cy="1509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00" y="2455352"/>
            <a:ext cx="2652604" cy="149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03" y="2438639"/>
            <a:ext cx="1544583" cy="153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52" y="4634462"/>
            <a:ext cx="2744453" cy="912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103" y="4286687"/>
            <a:ext cx="1953077" cy="15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"/>
                <a:cs typeface="Futura"/>
              </a:rPr>
              <a:t>Best Early Advice </a:t>
            </a:r>
            <a:endParaRPr lang="en-US" dirty="0"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Futura"/>
                <a:cs typeface="Futura"/>
              </a:rPr>
              <a:t>How to be successful by Charles </a:t>
            </a:r>
            <a:r>
              <a:rPr lang="en-US" i="1" dirty="0" err="1" smtClean="0">
                <a:latin typeface="Futura"/>
                <a:cs typeface="Futura"/>
              </a:rPr>
              <a:t>Munger</a:t>
            </a:r>
            <a:r>
              <a:rPr lang="en-US" i="1" dirty="0" smtClean="0">
                <a:latin typeface="Futura"/>
                <a:cs typeface="Futura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50" y="2207267"/>
            <a:ext cx="3960033" cy="2660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72" y="4925834"/>
            <a:ext cx="8381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"/>
                <a:cs typeface="Futura"/>
              </a:rPr>
              <a:t>There’s a lot that will happen that is different for everyone. But there are 2 things that </a:t>
            </a:r>
            <a:r>
              <a:rPr lang="en-US" u="sng" dirty="0" smtClean="0">
                <a:latin typeface="Futura"/>
                <a:cs typeface="Futura"/>
              </a:rPr>
              <a:t>I can tell two you will absolutely have to do: </a:t>
            </a:r>
            <a:endParaRPr lang="en-US" sz="3200" u="sng" dirty="0" smtClean="0">
              <a:latin typeface="Futura"/>
              <a:cs typeface="Futura"/>
            </a:endParaRPr>
          </a:p>
          <a:p>
            <a:pPr marL="285750" indent="-285750">
              <a:buFont typeface="Arial"/>
              <a:buChar char="•"/>
            </a:pPr>
            <a:r>
              <a:rPr lang="en-US" sz="3200" i="1" dirty="0" smtClean="0">
                <a:latin typeface="Futura"/>
                <a:cs typeface="Futura"/>
              </a:rPr>
              <a:t> spend less than you make</a:t>
            </a:r>
          </a:p>
          <a:p>
            <a:pPr marL="285750" indent="-285750">
              <a:buFont typeface="Arial"/>
              <a:buChar char="•"/>
            </a:pPr>
            <a:r>
              <a:rPr lang="en-US" sz="3200" i="1" dirty="0" smtClean="0">
                <a:latin typeface="Futura"/>
                <a:cs typeface="Futura"/>
              </a:rPr>
              <a:t> be reliable</a:t>
            </a:r>
            <a:endParaRPr lang="en-US" sz="3200" i="1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7628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27" y="-127426"/>
            <a:ext cx="9484130" cy="6985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17471" y="4127750"/>
            <a:ext cx="97514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Futura"/>
                <a:cs typeface="Futura"/>
              </a:rPr>
              <a:t>Complexity is everywhere. Keep it simple.</a:t>
            </a:r>
            <a:endParaRPr lang="en-US" b="1" dirty="0">
              <a:solidFill>
                <a:srgbClr val="FFFFFF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64436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utura"/>
                <a:cs typeface="Futura"/>
              </a:rPr>
              <a:t>Day In the Life of </a:t>
            </a:r>
            <a:br>
              <a:rPr lang="en-US" dirty="0" smtClean="0">
                <a:latin typeface="Futura"/>
                <a:cs typeface="Futura"/>
              </a:rPr>
            </a:br>
            <a:r>
              <a:rPr lang="en-US" dirty="0" smtClean="0">
                <a:latin typeface="Futura"/>
                <a:cs typeface="Futura"/>
              </a:rPr>
              <a:t>Growth Marketing</a:t>
            </a:r>
            <a:endParaRPr lang="en-US" dirty="0">
              <a:latin typeface="Futura"/>
              <a:cs typeface="Futu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05517"/>
              </p:ext>
            </p:extLst>
          </p:nvPr>
        </p:nvGraphicFramePr>
        <p:xfrm>
          <a:off x="338356" y="1353630"/>
          <a:ext cx="8415280" cy="7606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7640"/>
                <a:gridCol w="4207640"/>
              </a:tblGrid>
              <a:tr h="2821626">
                <a:tc>
                  <a:txBody>
                    <a:bodyPr/>
                    <a:lstStyle/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Futura"/>
                          <a:cs typeface="Futura"/>
                        </a:rPr>
                        <a:t>Think</a:t>
                      </a: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Futura"/>
                          <a:cs typeface="Futura"/>
                        </a:rPr>
                        <a:t>Try</a:t>
                      </a:r>
                      <a:endParaRPr lang="en-US" sz="4400" dirty="0">
                        <a:solidFill>
                          <a:srgbClr val="0000FF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215">
                <a:tc>
                  <a:txBody>
                    <a:bodyPr/>
                    <a:lstStyle/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Futura"/>
                          <a:cs typeface="Futura"/>
                        </a:rPr>
                        <a:t>Track</a:t>
                      </a: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endParaRPr lang="en-US" sz="4400" dirty="0">
                        <a:latin typeface="Futura"/>
                        <a:cs typeface="Futur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 smtClean="0">
                        <a:latin typeface="Futura"/>
                        <a:cs typeface="Futura"/>
                      </a:endParaRPr>
                    </a:p>
                    <a:p>
                      <a:pPr algn="ctr"/>
                      <a:r>
                        <a:rPr lang="en-US" sz="4400" dirty="0" smtClean="0">
                          <a:solidFill>
                            <a:srgbClr val="008000"/>
                          </a:solidFill>
                          <a:latin typeface="Futura"/>
                          <a:cs typeface="Futura"/>
                        </a:rPr>
                        <a:t>Turn</a:t>
                      </a:r>
                      <a:endParaRPr lang="en-US" sz="4400" dirty="0">
                        <a:solidFill>
                          <a:srgbClr val="008000"/>
                        </a:solidFill>
                        <a:latin typeface="Futura"/>
                        <a:cs typeface="Futur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38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"/>
                <a:cs typeface="Futura"/>
              </a:rPr>
              <a:t>What You Can Do Now</a:t>
            </a:r>
            <a:endParaRPr lang="en-US" dirty="0">
              <a:latin typeface="Futura"/>
              <a:cs typeface="Futur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0262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Futura"/>
                <a:cs typeface="Futura"/>
              </a:rPr>
              <a:t>Get involved with groups</a:t>
            </a:r>
          </a:p>
          <a:p>
            <a:pPr marL="0" indent="0">
              <a:buNone/>
            </a:pPr>
            <a:endParaRPr lang="en-US" dirty="0" smtClean="0">
              <a:latin typeface="Futura"/>
              <a:cs typeface="Futura"/>
            </a:endParaRPr>
          </a:p>
          <a:p>
            <a:r>
              <a:rPr lang="en-US" dirty="0" smtClean="0">
                <a:latin typeface="Futura"/>
                <a:cs typeface="Futura"/>
              </a:rPr>
              <a:t>Hone in on your strengths</a:t>
            </a:r>
          </a:p>
          <a:p>
            <a:pPr marL="0" indent="0">
              <a:buNone/>
            </a:pPr>
            <a:endParaRPr lang="en-US" dirty="0" smtClean="0">
              <a:latin typeface="Futura"/>
              <a:cs typeface="Futura"/>
            </a:endParaRPr>
          </a:p>
          <a:p>
            <a:r>
              <a:rPr lang="en-US" dirty="0" smtClean="0">
                <a:latin typeface="Futura"/>
                <a:cs typeface="Futura"/>
              </a:rPr>
              <a:t>Start saving: time and money</a:t>
            </a:r>
          </a:p>
          <a:p>
            <a:pPr marL="0" indent="0">
              <a:buNone/>
            </a:pPr>
            <a:endParaRPr lang="en-US" dirty="0" smtClean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84185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112</Words>
  <Application>Microsoft Macintosh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College and Early Career</vt:lpstr>
      <vt:lpstr>Best Early Advice </vt:lpstr>
      <vt:lpstr>PowerPoint Presentation</vt:lpstr>
      <vt:lpstr>Day In the Life of  Growth Marketing</vt:lpstr>
      <vt:lpstr>What You Can Do Now</vt:lpstr>
    </vt:vector>
  </TitlesOfParts>
  <Company>rubiconproject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Poag</dc:creator>
  <cp:lastModifiedBy>Zach Poag</cp:lastModifiedBy>
  <cp:revision>6</cp:revision>
  <dcterms:created xsi:type="dcterms:W3CDTF">2017-01-09T18:45:42Z</dcterms:created>
  <dcterms:modified xsi:type="dcterms:W3CDTF">2017-01-09T22:31:37Z</dcterms:modified>
</cp:coreProperties>
</file>