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6" r:id="rId1"/>
  </p:sldMasterIdLst>
  <p:sldIdLst>
    <p:sldId id="258" r:id="rId2"/>
    <p:sldId id="257" r:id="rId3"/>
    <p:sldId id="260" r:id="rId4"/>
    <p:sldId id="261" r:id="rId5"/>
    <p:sldId id="279" r:id="rId6"/>
    <p:sldId id="256" r:id="rId7"/>
    <p:sldId id="259" r:id="rId8"/>
    <p:sldId id="262" r:id="rId9"/>
    <p:sldId id="268" r:id="rId10"/>
    <p:sldId id="269" r:id="rId11"/>
    <p:sldId id="270" r:id="rId12"/>
    <p:sldId id="271" r:id="rId13"/>
    <p:sldId id="263" r:id="rId14"/>
    <p:sldId id="280" r:id="rId15"/>
    <p:sldId id="272" r:id="rId16"/>
    <p:sldId id="273" r:id="rId17"/>
    <p:sldId id="264" r:id="rId18"/>
    <p:sldId id="274" r:id="rId19"/>
    <p:sldId id="265" r:id="rId20"/>
    <p:sldId id="275" r:id="rId21"/>
    <p:sldId id="266" r:id="rId22"/>
    <p:sldId id="276" r:id="rId23"/>
    <p:sldId id="267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FE84A1-FE5E-5D42-AB1B-0B999EEE611D}" type="datetimeFigureOut">
              <a:rPr lang="en-US" smtClean="0"/>
              <a:t>10/28/16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FD6B488-12E7-324C-AE33-A094FAEB5F5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hoshotya.m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headshot-11706073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418" r="-885" b="-703"/>
          <a:stretch/>
        </p:blipFill>
        <p:spPr>
          <a:xfrm>
            <a:off x="3134701" y="363948"/>
            <a:ext cx="2972407" cy="3972753"/>
          </a:xfrm>
        </p:spPr>
      </p:pic>
      <p:sp>
        <p:nvSpPr>
          <p:cNvPr id="9" name="TextBox 8"/>
          <p:cNvSpPr txBox="1"/>
          <p:nvPr/>
        </p:nvSpPr>
        <p:spPr>
          <a:xfrm>
            <a:off x="3593941" y="4483701"/>
            <a:ext cx="2202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SHANNON ADAWN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480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Biblical </a:t>
            </a:r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0" dirty="0" smtClean="0"/>
              <a:t>For God hath not given us the spirit of fear; but of power, and of love,</a:t>
            </a:r>
          </a:p>
          <a:p>
            <a:r>
              <a:rPr lang="en-US" sz="2000" b="0" dirty="0"/>
              <a:t>and of a sound mind.</a:t>
            </a:r>
          </a:p>
          <a:p>
            <a:r>
              <a:rPr lang="en-US" sz="2000" b="0" dirty="0" smtClean="0"/>
              <a:t> </a:t>
            </a:r>
            <a:r>
              <a:rPr lang="en-US" sz="2000" b="0" dirty="0"/>
              <a:t>	</a:t>
            </a:r>
            <a:r>
              <a:rPr lang="en-US" sz="2000" b="0" dirty="0" smtClean="0"/>
              <a:t>						   -2 Timothy 1:7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987550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Mainstream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Money</a:t>
            </a: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Popularity</a:t>
            </a: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Material objects</a:t>
            </a: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Physical Beauty</a:t>
            </a:r>
          </a:p>
          <a:p>
            <a:pPr marL="0" indent="0"/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3238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>Alternative examples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Creating connection with others</a:t>
            </a:r>
          </a:p>
          <a:p>
            <a:pPr marL="285750" indent="-285750"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Effective communication</a:t>
            </a:r>
            <a:endParaRPr lang="en-US" b="0" dirty="0">
              <a:ea typeface="Wingdings"/>
              <a:cs typeface="Wingdings"/>
              <a:sym typeface="Wingdings"/>
            </a:endParaRPr>
          </a:p>
          <a:p>
            <a:pPr marL="0" indent="0"/>
            <a:endParaRPr lang="en-US" b="0" dirty="0"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Knowledge of self and one’s morals</a:t>
            </a: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The bold pursuit of purpose</a:t>
            </a:r>
          </a:p>
          <a:p>
            <a:pPr marL="285750" indent="-285750">
              <a:buFont typeface="Wingdings" charset="0"/>
              <a:buChar char="w"/>
            </a:pP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b="0" dirty="0" smtClean="0">
                <a:ea typeface="Wingdings"/>
                <a:cs typeface="Wingdings"/>
                <a:sym typeface="Wingdings"/>
              </a:rPr>
              <a:t>Being a source of inspiration</a:t>
            </a: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 smtClean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b="0" dirty="0">
              <a:ea typeface="Wingdings"/>
              <a:cs typeface="Wingdings"/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8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Who </a:t>
            </a:r>
            <a:r>
              <a:rPr lang="en-US" sz="4500" dirty="0" smtClean="0"/>
              <a:t>empowers you</a:t>
            </a:r>
            <a:r>
              <a:rPr lang="en-US" sz="4500" dirty="0" smtClean="0"/>
              <a:t>? 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677120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What is purpose?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110658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>Webster’s Definition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0" dirty="0" smtClean="0"/>
              <a:t>the reason why something is done or used</a:t>
            </a:r>
          </a:p>
          <a:p>
            <a:pPr>
              <a:buAutoNum type="arabicPeriod"/>
            </a:pPr>
            <a:endParaRPr lang="en-US" b="0" dirty="0" smtClean="0"/>
          </a:p>
          <a:p>
            <a:pPr>
              <a:buAutoNum type="arabicPeriod"/>
            </a:pPr>
            <a:r>
              <a:rPr lang="en-US" b="0" dirty="0" smtClean="0"/>
              <a:t>the feeling of being determined to do or achieve something</a:t>
            </a:r>
          </a:p>
          <a:p>
            <a:pPr>
              <a:buAutoNum type="arabicPeriod"/>
            </a:pPr>
            <a:endParaRPr lang="en-US" b="0" dirty="0" smtClean="0"/>
          </a:p>
          <a:p>
            <a:pPr>
              <a:buAutoNum type="arabicPeriod"/>
            </a:pPr>
            <a:r>
              <a:rPr lang="en-US" b="0" dirty="0" smtClean="0"/>
              <a:t>the aim or goal of a person</a:t>
            </a:r>
          </a:p>
          <a:p>
            <a:pPr>
              <a:buAutoNum type="arabicPeriod"/>
            </a:pPr>
            <a:endParaRPr lang="en-US" b="0" dirty="0" smtClean="0"/>
          </a:p>
          <a:p>
            <a:pPr>
              <a:buAutoNum type="arabicPeriod"/>
            </a:pPr>
            <a:r>
              <a:rPr lang="en-US" b="0" dirty="0" smtClean="0"/>
              <a:t>what a person is trying to do, become, etc.</a:t>
            </a:r>
          </a:p>
          <a:p>
            <a:pPr>
              <a:buAutoNum type="arabicPeriod"/>
            </a:pPr>
            <a:endParaRPr lang="en-US" b="0" dirty="0" smtClean="0"/>
          </a:p>
          <a:p>
            <a:pPr marL="0" indent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378838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fundamentals of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Loving who you are</a:t>
            </a: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Loving what you do</a:t>
            </a: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Keeping good company</a:t>
            </a: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Giving back to the world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926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What do you love about yourself?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377338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self love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High self-esteem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Owning your power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>
                <a:sym typeface="Wingdings"/>
              </a:rPr>
              <a:t>F</a:t>
            </a:r>
            <a:r>
              <a:rPr lang="en-US" b="0" dirty="0" smtClean="0">
                <a:sym typeface="Wingdings"/>
              </a:rPr>
              <a:t>reedom of expression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>
                <a:sym typeface="Wingdings"/>
              </a:rPr>
              <a:t>A</a:t>
            </a:r>
            <a:r>
              <a:rPr lang="en-US" b="0" dirty="0" smtClean="0">
                <a:sym typeface="Wingdings"/>
              </a:rPr>
              <a:t>sk for </a:t>
            </a:r>
            <a:r>
              <a:rPr lang="en-US" b="0" dirty="0">
                <a:sym typeface="Wingdings"/>
              </a:rPr>
              <a:t>what you want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Cultivate healthy relationships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96501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What are you passionate about?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377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648836" cy="380349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charset="0"/>
              <a:buChar char="w"/>
            </a:pPr>
            <a:r>
              <a:rPr lang="en-US" sz="1400" b="0" dirty="0" smtClean="0"/>
              <a:t>I am 32 years old and originally from Washington, DC</a:t>
            </a:r>
          </a:p>
          <a:p>
            <a:pPr marL="0" indent="0"/>
            <a:endParaRPr lang="en-US" sz="1400" b="0" dirty="0" smtClean="0"/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/>
              <a:t>I </a:t>
            </a:r>
            <a:r>
              <a:rPr lang="en-US" sz="1400" b="0" dirty="0"/>
              <a:t>work as an Actor and Multi-Media Artist at </a:t>
            </a:r>
            <a:r>
              <a:rPr lang="en-US" sz="1400" b="0" dirty="0" smtClean="0"/>
              <a:t>Who </a:t>
            </a:r>
            <a:r>
              <a:rPr lang="en-US" sz="1400" b="0" dirty="0"/>
              <a:t>Shot </a:t>
            </a:r>
            <a:r>
              <a:rPr lang="en-US" sz="1400" b="0" dirty="0" smtClean="0"/>
              <a:t>Ya</a:t>
            </a:r>
          </a:p>
          <a:p>
            <a:pPr marL="285750" indent="-285750">
              <a:buFont typeface="Wingdings" charset="0"/>
              <a:buChar char="w"/>
            </a:pPr>
            <a:endParaRPr lang="en-US" sz="1400" b="0" dirty="0"/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/>
              <a:t>My </a:t>
            </a:r>
            <a:r>
              <a:rPr lang="en-US" sz="1400" b="0" dirty="0"/>
              <a:t>company specializes </a:t>
            </a:r>
            <a:r>
              <a:rPr lang="en-US" sz="1400" b="0" dirty="0" smtClean="0"/>
              <a:t>in Photography, Graphic Design, and Brand Development</a:t>
            </a:r>
          </a:p>
          <a:p>
            <a:pPr marL="0" indent="0"/>
            <a:endParaRPr lang="en-US" sz="1400" b="0" dirty="0" smtClean="0"/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/>
              <a:t>My</a:t>
            </a:r>
            <a:r>
              <a:rPr lang="en-US" sz="1400" b="0" dirty="0" smtClean="0"/>
              <a:t> </a:t>
            </a:r>
            <a:r>
              <a:rPr lang="en-US" sz="1400" b="0" dirty="0" smtClean="0"/>
              <a:t>photographic services include </a:t>
            </a:r>
            <a:r>
              <a:rPr lang="en-US" sz="1400" b="0" dirty="0" smtClean="0"/>
              <a:t>Portraits, </a:t>
            </a:r>
            <a:r>
              <a:rPr lang="en-US" sz="1400" b="0" dirty="0" smtClean="0"/>
              <a:t>Special Events, Lifestyle, Fashion</a:t>
            </a:r>
            <a:r>
              <a:rPr lang="en-US" sz="1400" b="0" dirty="0" smtClean="0"/>
              <a:t>, Beauty, </a:t>
            </a:r>
            <a:r>
              <a:rPr lang="en-US" sz="1400" b="0" dirty="0" smtClean="0"/>
              <a:t>Music</a:t>
            </a:r>
            <a:r>
              <a:rPr lang="en-US" sz="1400" b="0" dirty="0" smtClean="0"/>
              <a:t>,  </a:t>
            </a:r>
            <a:r>
              <a:rPr lang="en-US" sz="1400" b="0" dirty="0" smtClean="0"/>
              <a:t>and </a:t>
            </a:r>
            <a:r>
              <a:rPr lang="en-US" sz="1400" b="0" dirty="0" smtClean="0"/>
              <a:t>Film</a:t>
            </a:r>
            <a:endParaRPr lang="en-US" sz="1400" b="0" dirty="0" smtClean="0"/>
          </a:p>
          <a:p>
            <a:pPr marL="0" indent="0"/>
            <a:endParaRPr lang="en-US" sz="1400" b="0" dirty="0" smtClean="0"/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/>
              <a:t>My</a:t>
            </a:r>
            <a:r>
              <a:rPr lang="en-US" sz="1400" b="0" dirty="0" smtClean="0"/>
              <a:t> </a:t>
            </a:r>
            <a:r>
              <a:rPr lang="en-US" sz="1400" b="0" dirty="0" smtClean="0"/>
              <a:t>graphic services include Logo Development</a:t>
            </a:r>
            <a:r>
              <a:rPr lang="en-US" sz="1400" b="0" dirty="0" smtClean="0"/>
              <a:t>, Product Design, </a:t>
            </a:r>
            <a:r>
              <a:rPr lang="en-US" sz="1400" b="0" dirty="0" smtClean="0"/>
              <a:t>Publication, </a:t>
            </a:r>
            <a:r>
              <a:rPr lang="en-US" sz="1400" b="0" dirty="0" smtClean="0"/>
              <a:t>and Websites</a:t>
            </a:r>
            <a:endParaRPr lang="en-US" sz="1400" b="0" dirty="0" smtClean="0"/>
          </a:p>
          <a:p>
            <a:pPr marL="0" indent="0"/>
            <a:endParaRPr lang="en-US" sz="1400" b="0" dirty="0"/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My</a:t>
            </a:r>
            <a:r>
              <a:rPr lang="en-US" sz="1400" b="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sz="1400" b="0" dirty="0" smtClean="0">
                <a:ea typeface="Wingdings"/>
                <a:cs typeface="Wingdings"/>
                <a:sym typeface="Wingdings"/>
              </a:rPr>
              <a:t>clientele base includes Actors, Artists, Models, </a:t>
            </a:r>
            <a:r>
              <a:rPr lang="en-US" sz="1400" b="0" dirty="0">
                <a:ea typeface="Wingdings"/>
                <a:cs typeface="Wingdings"/>
                <a:sym typeface="Wingdings"/>
              </a:rPr>
              <a:t>D</a:t>
            </a:r>
            <a:r>
              <a:rPr lang="en-US" sz="1400" b="0" dirty="0" smtClean="0">
                <a:ea typeface="Wingdings"/>
                <a:cs typeface="Wingdings"/>
                <a:sym typeface="Wingdings"/>
              </a:rPr>
              <a:t>esigners,</a:t>
            </a:r>
            <a:r>
              <a:rPr lang="en-US" sz="1400" b="0" dirty="0">
                <a:ea typeface="Wingdings"/>
                <a:cs typeface="Wingdings"/>
                <a:sym typeface="Wingdings"/>
              </a:rPr>
              <a:t> </a:t>
            </a:r>
            <a:r>
              <a:rPr lang="en-US" sz="1400" b="0" dirty="0" smtClean="0">
                <a:ea typeface="Wingdings"/>
                <a:cs typeface="Wingdings"/>
                <a:sym typeface="Wingdings"/>
              </a:rPr>
              <a:t>Producers, Filmmakers, and Entrepreneurs</a:t>
            </a:r>
            <a:endParaRPr lang="en-US" sz="1400" b="0" dirty="0" smtClean="0"/>
          </a:p>
          <a:p>
            <a:pPr marL="285750" indent="-285750">
              <a:buFont typeface="Wingdings" charset="0"/>
              <a:buChar char="w"/>
            </a:pPr>
            <a:endParaRPr lang="en-US" sz="1400" dirty="0"/>
          </a:p>
          <a:p>
            <a:pPr marL="285750" indent="-285750">
              <a:buFont typeface="Wingdings" charset="0"/>
              <a:buChar char="w"/>
            </a:pPr>
            <a:endParaRPr lang="en-US" sz="1400" dirty="0"/>
          </a:p>
          <a:p>
            <a:pPr marL="0" indent="0"/>
            <a:endParaRPr lang="en-US" dirty="0" smtClean="0"/>
          </a:p>
          <a:p>
            <a:pPr marL="285750" indent="-285750">
              <a:buFont typeface="Wingdings" charset="0"/>
              <a:buChar char="w"/>
            </a:pPr>
            <a:endParaRPr lang="en-US" dirty="0"/>
          </a:p>
          <a:p>
            <a:pPr marL="0" indent="0"/>
            <a:endParaRPr lang="en-US" sz="1800" dirty="0" smtClean="0"/>
          </a:p>
          <a:p>
            <a:pPr marL="285750" indent="-285750">
              <a:buFont typeface="Wingdings" charset="0"/>
              <a:buChar char="w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Tx/>
              <a:buChar char="-"/>
            </a:pPr>
            <a:endParaRPr lang="en-US" sz="1800" dirty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502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</a:t>
            </a:r>
            <a:r>
              <a:rPr lang="en-US" dirty="0" smtClean="0"/>
              <a:t>knowing your passion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The joy of fulfillment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>
                <a:sym typeface="Wingdings"/>
              </a:rPr>
              <a:t>Freedom to be yourself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Increased energy</a:t>
            </a:r>
          </a:p>
          <a:p>
            <a:pPr marL="0" indent="0"/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Willingness to take risks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Having a</a:t>
            </a:r>
            <a:r>
              <a:rPr lang="en-US" b="0" dirty="0" smtClean="0">
                <a:sym typeface="Wingdings"/>
              </a:rPr>
              <a:t> </a:t>
            </a:r>
            <a:r>
              <a:rPr lang="en-US" b="0" dirty="0" smtClean="0">
                <a:sym typeface="Wingdings"/>
              </a:rPr>
              <a:t>community of supporters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4246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What is a true friend?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407122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</a:t>
            </a:r>
            <a:r>
              <a:rPr lang="en-US" dirty="0" smtClean="0"/>
              <a:t>true friendship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The joy of fellowship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Freedom to be transparent</a:t>
            </a:r>
            <a:endParaRPr lang="en-US" b="0" dirty="0">
              <a:sym typeface="Wingdings"/>
            </a:endParaRP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Accountability that builds character</a:t>
            </a:r>
          </a:p>
          <a:p>
            <a:pPr marL="0" indent="0"/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Genuine support that is consistent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>
                <a:sym typeface="Wingdings"/>
              </a:rPr>
              <a:t>A</a:t>
            </a:r>
            <a:r>
              <a:rPr lang="en-US" b="0" dirty="0" smtClean="0">
                <a:sym typeface="Wingdings"/>
              </a:rPr>
              <a:t> community to celebrate your success with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78788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How will you change the world?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635719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</a:t>
            </a:r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b="0" dirty="0" smtClean="0"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b="0" dirty="0">
                <a:sym typeface="Wingdings"/>
              </a:rPr>
              <a:t> </a:t>
            </a:r>
            <a:r>
              <a:rPr lang="en-US" b="0" dirty="0" smtClean="0">
                <a:sym typeface="Wingdings"/>
              </a:rPr>
              <a:t>   Paying </a:t>
            </a:r>
            <a:r>
              <a:rPr lang="en-US" b="0" dirty="0">
                <a:sym typeface="Wingdings"/>
              </a:rPr>
              <a:t>it forward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The </a:t>
            </a:r>
            <a:r>
              <a:rPr lang="en-US" b="0" dirty="0">
                <a:sym typeface="Wingdings"/>
              </a:rPr>
              <a:t>power of </a:t>
            </a:r>
            <a:r>
              <a:rPr lang="en-US" b="0" dirty="0" smtClean="0">
                <a:sym typeface="Wingdings"/>
              </a:rPr>
              <a:t>leadership</a:t>
            </a:r>
          </a:p>
          <a:p>
            <a:pPr marL="0" indent="0"/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Connection to a global community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Being a source of inspiration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Reaping the harvest of being a servant</a:t>
            </a: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 marL="0" indent="0"/>
            <a:endParaRPr lang="en-US" b="0" dirty="0" smtClean="0">
              <a:sym typeface="Wingdings"/>
            </a:endParaRPr>
          </a:p>
          <a:p>
            <a:pPr marL="0" indent="0"/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94267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w"/>
            </a:pPr>
            <a:r>
              <a:rPr lang="en-US" sz="2000" b="0" dirty="0" smtClean="0">
                <a:sym typeface="Wingdings"/>
              </a:rPr>
              <a:t>Portfolio: </a:t>
            </a:r>
            <a:r>
              <a:rPr lang="en-US" sz="2000" b="0" dirty="0" smtClean="0">
                <a:sym typeface="Wingdings"/>
                <a:hlinkClick r:id="rId2"/>
              </a:rPr>
              <a:t>www.whoshotya.me</a:t>
            </a:r>
            <a:endParaRPr lang="en-US" sz="2000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2000" b="0" dirty="0" smtClean="0">
                <a:sym typeface="Wingdings"/>
              </a:rPr>
              <a:t>IG: @Shannon_Adawn</a:t>
            </a:r>
            <a:endParaRPr lang="en-US" sz="2000" b="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313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 of my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03492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The journey of inspiration</a:t>
            </a:r>
          </a:p>
          <a:p>
            <a:pPr marL="0" indent="0"/>
            <a:endParaRPr lang="en-US" sz="1400" b="0" dirty="0" smtClean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 Exploring the creative process</a:t>
            </a:r>
          </a:p>
          <a:p>
            <a:pPr marL="0" indent="0"/>
            <a:endParaRPr lang="en-US" sz="1400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sz="1400" b="0" dirty="0">
                <a:ea typeface="Wingdings"/>
                <a:cs typeface="Wingdings"/>
                <a:sym typeface="Wingdings"/>
              </a:rPr>
              <a:t> The freedom of living as a creative </a:t>
            </a:r>
          </a:p>
          <a:p>
            <a:pPr marL="0" indent="0"/>
            <a:endParaRPr lang="en-US" sz="1400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Establishing relationships with clients</a:t>
            </a:r>
          </a:p>
          <a:p>
            <a:pPr marL="0" indent="0"/>
            <a:endParaRPr lang="en-US" sz="1400" b="0" dirty="0" smtClean="0"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 Serving as an influence in pop culture</a:t>
            </a:r>
          </a:p>
          <a:p>
            <a:pPr marL="0" indent="0"/>
            <a:endParaRPr lang="en-US" sz="1400" b="0" dirty="0">
              <a:ea typeface="Wingdings"/>
              <a:cs typeface="Wingdings"/>
              <a:sym typeface="Wingdings"/>
            </a:endParaRPr>
          </a:p>
          <a:p>
            <a:pPr marL="0" indent="0"/>
            <a:r>
              <a:rPr lang="en-US" sz="1400" b="0" dirty="0" smtClean="0">
                <a:latin typeface="Wingdings"/>
                <a:ea typeface="Wingdings"/>
                <a:cs typeface="Wingdings"/>
                <a:sym typeface="Wingdings"/>
              </a:rPr>
              <a:t> </a:t>
            </a:r>
            <a:r>
              <a:rPr lang="en-US" sz="1400" b="0" dirty="0">
                <a:ea typeface="Wingdings"/>
                <a:cs typeface="Wingdings"/>
                <a:sym typeface="Wingdings"/>
              </a:rPr>
              <a:t> The fulfillment of getting paid to do what you love</a:t>
            </a:r>
          </a:p>
          <a:p>
            <a:pPr marL="0" indent="0"/>
            <a:endParaRPr lang="en-US" sz="1400" b="0" dirty="0">
              <a:ea typeface="Wingdings"/>
              <a:cs typeface="Wingdings"/>
              <a:sym typeface="Wingdings"/>
            </a:endParaRPr>
          </a:p>
          <a:p>
            <a:pPr marL="285750" indent="-285750">
              <a:buFont typeface="Wingdings" charset="0"/>
              <a:buChar char="w"/>
            </a:pPr>
            <a:endParaRPr lang="en-US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6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 of my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b="0" dirty="0" smtClean="0"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1400" b="0" dirty="0">
                <a:sym typeface="Wingdings"/>
              </a:rPr>
              <a:t> </a:t>
            </a:r>
            <a:r>
              <a:rPr lang="en-US" sz="1400" b="0" dirty="0" smtClean="0">
                <a:sym typeface="Wingdings"/>
              </a:rPr>
              <a:t>    The process of negotiation </a:t>
            </a:r>
          </a:p>
          <a:p>
            <a:pPr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Navigating the murky waters of pro bono work </a:t>
            </a:r>
          </a:p>
          <a:p>
            <a:pPr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>
                <a:sym typeface="Wingdings"/>
              </a:rPr>
              <a:t>The need for discipline and time </a:t>
            </a:r>
            <a:r>
              <a:rPr lang="en-US" sz="1400" b="0" dirty="0" smtClean="0">
                <a:sym typeface="Wingdings"/>
              </a:rPr>
              <a:t>management</a:t>
            </a:r>
          </a:p>
          <a:p>
            <a:pPr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>
                <a:sym typeface="Wingdings"/>
              </a:rPr>
              <a:t>The difficulty of having to translate your client’s </a:t>
            </a:r>
            <a:r>
              <a:rPr lang="en-US" sz="1400" b="0" dirty="0" smtClean="0">
                <a:sym typeface="Wingdings"/>
              </a:rPr>
              <a:t>ideas</a:t>
            </a:r>
          </a:p>
          <a:p>
            <a:pPr>
              <a:buFont typeface="Wingdings" charset="0"/>
              <a:buChar char="w"/>
            </a:pPr>
            <a:endParaRPr lang="en-US" sz="1400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The </a:t>
            </a:r>
            <a:r>
              <a:rPr lang="en-US" sz="1400" b="0" dirty="0">
                <a:ea typeface="Wingdings"/>
                <a:cs typeface="Wingdings"/>
                <a:sym typeface="Wingdings"/>
              </a:rPr>
              <a:t>expense of maintaining current equipment and software</a:t>
            </a:r>
          </a:p>
          <a:p>
            <a:pPr>
              <a:buFont typeface="Wingdings" charset="0"/>
              <a:buChar char="w"/>
            </a:pPr>
            <a:endParaRPr lang="en-US" sz="1400" b="0" dirty="0" smtClean="0">
              <a:ea typeface="Wingdings"/>
              <a:cs typeface="Wingdings"/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sz="1400" b="0" dirty="0" smtClean="0">
                <a:ea typeface="Wingdings"/>
                <a:cs typeface="Wingdings"/>
                <a:sym typeface="Wingdings"/>
              </a:rPr>
              <a:t>The </a:t>
            </a:r>
            <a:r>
              <a:rPr lang="en-US" sz="1400" b="0" dirty="0">
                <a:ea typeface="Wingdings"/>
                <a:cs typeface="Wingdings"/>
                <a:sym typeface="Wingdings"/>
              </a:rPr>
              <a:t>pressure to stay relevant </a:t>
            </a:r>
            <a:r>
              <a:rPr lang="en-US" sz="1400" b="0" dirty="0" smtClean="0">
                <a:ea typeface="Wingdings"/>
                <a:cs typeface="Wingdings"/>
                <a:sym typeface="Wingdings"/>
              </a:rPr>
              <a:t>in a competitive freelance artists market</a:t>
            </a:r>
          </a:p>
          <a:p>
            <a:pPr marL="285750" indent="-285750">
              <a:buFont typeface="Wingdings" charset="0"/>
              <a:buChar char="w"/>
            </a:pPr>
            <a:endParaRPr lang="en-US" sz="1400" b="0" dirty="0">
              <a:ea typeface="Wingdings"/>
              <a:cs typeface="Wingdings"/>
              <a:sym typeface="Wingdings"/>
            </a:endParaRPr>
          </a:p>
          <a:p>
            <a:pPr marL="0" indent="0"/>
            <a:endParaRPr lang="en-US" sz="1400" b="0" dirty="0">
              <a:ea typeface="Wingdings"/>
              <a:cs typeface="Wingdings"/>
              <a:sym typeface="Wingdings"/>
            </a:endParaRPr>
          </a:p>
          <a:p>
            <a:pPr marL="0" indent="0"/>
            <a:endParaRPr lang="en-US" sz="1400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Requirements for Taking a New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The courage to start all over</a:t>
            </a: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Recognize the skill set you have acquired for new opportunities </a:t>
            </a:r>
          </a:p>
          <a:p>
            <a:pPr marL="0" indent="0"/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Utilize your support system</a:t>
            </a:r>
          </a:p>
          <a:p>
            <a:pPr marL="0" indent="0"/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Commit to learning what you need to know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Believe that you can succeed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r>
              <a:rPr lang="en-US" b="0" dirty="0" smtClean="0">
                <a:sym typeface="Wingdings"/>
              </a:rPr>
              <a:t>HAVE FUN</a:t>
            </a:r>
          </a:p>
          <a:p>
            <a:pPr>
              <a:buFont typeface="Wingdings" charset="0"/>
              <a:buChar char="w"/>
            </a:pPr>
            <a:endParaRPr lang="en-US" b="0" dirty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 smtClean="0">
              <a:sym typeface="Wingdings"/>
            </a:endParaRPr>
          </a:p>
          <a:p>
            <a:pPr>
              <a:buFont typeface="Wingdings" charset="0"/>
              <a:buChar char="w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9159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31249" y="1705213"/>
            <a:ext cx="5648623" cy="1204306"/>
          </a:xfrm>
        </p:spPr>
        <p:txBody>
          <a:bodyPr/>
          <a:lstStyle/>
          <a:p>
            <a:r>
              <a:rPr lang="en-US" sz="4300" dirty="0" smtClean="0"/>
              <a:t>Purpose and Power</a:t>
            </a:r>
            <a:endParaRPr lang="en-US" sz="4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119348" y="2455435"/>
            <a:ext cx="6511131" cy="329259"/>
          </a:xfrm>
        </p:spPr>
        <p:txBody>
          <a:bodyPr>
            <a:noAutofit/>
          </a:bodyPr>
          <a:lstStyle/>
          <a:p>
            <a:r>
              <a:rPr lang="en-US" sz="2400" dirty="0" smtClean="0"/>
              <a:t>workshop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629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50000"/>
              </a:lnSpc>
            </a:pPr>
            <a:endParaRPr lang="en-US" sz="1400" b="0" dirty="0" smtClean="0"/>
          </a:p>
          <a:p>
            <a:pPr>
              <a:lnSpc>
                <a:spcPct val="50000"/>
              </a:lnSpc>
            </a:pPr>
            <a:r>
              <a:rPr lang="en-US" sz="1400" b="0" dirty="0" smtClean="0"/>
              <a:t>This </a:t>
            </a:r>
            <a:r>
              <a:rPr lang="en-US" sz="1400" b="0" dirty="0"/>
              <a:t>workshop will teach </a:t>
            </a:r>
            <a:r>
              <a:rPr lang="en-US" sz="1400" b="0" dirty="0" smtClean="0"/>
              <a:t>you </a:t>
            </a:r>
            <a:r>
              <a:rPr lang="en-US" sz="1400" b="0" dirty="0"/>
              <a:t>the cultural significance of Purpose and Power and </a:t>
            </a:r>
            <a:r>
              <a:rPr lang="en-US" sz="1400" b="0" dirty="0" smtClean="0"/>
              <a:t>how to</a:t>
            </a:r>
          </a:p>
          <a:p>
            <a:pPr>
              <a:lnSpc>
                <a:spcPct val="50000"/>
              </a:lnSpc>
            </a:pPr>
            <a:r>
              <a:rPr lang="en-US" sz="1400" b="0" dirty="0" smtClean="0"/>
              <a:t>cultivate them in your </a:t>
            </a:r>
            <a:r>
              <a:rPr lang="en-US" sz="1400" b="0" dirty="0" smtClean="0"/>
              <a:t>daily life</a:t>
            </a:r>
            <a:r>
              <a:rPr lang="en-US" sz="1400" b="0" dirty="0" smtClean="0"/>
              <a:t>. </a:t>
            </a:r>
            <a:endParaRPr lang="en-US" sz="1400" b="0" dirty="0" smtClean="0"/>
          </a:p>
          <a:p>
            <a:pPr>
              <a:lnSpc>
                <a:spcPct val="50000"/>
              </a:lnSpc>
            </a:pPr>
            <a:endParaRPr lang="en-US" sz="1400" b="0" dirty="0"/>
          </a:p>
          <a:p>
            <a:pPr>
              <a:lnSpc>
                <a:spcPct val="50000"/>
              </a:lnSpc>
            </a:pPr>
            <a:r>
              <a:rPr lang="en-US" sz="1400" b="0" dirty="0"/>
              <a:t>T</a:t>
            </a:r>
            <a:r>
              <a:rPr lang="en-US" sz="1400" b="0" dirty="0" smtClean="0"/>
              <a:t>he life skills </a:t>
            </a:r>
            <a:r>
              <a:rPr lang="en-US" sz="1400" b="0" dirty="0" smtClean="0"/>
              <a:t>you will gain from this </a:t>
            </a:r>
            <a:r>
              <a:rPr lang="en-US" sz="1400" b="0" dirty="0" smtClean="0"/>
              <a:t>workshop are the following</a:t>
            </a:r>
            <a:r>
              <a:rPr lang="is-IS" sz="1400" b="0" dirty="0" smtClean="0"/>
              <a:t>…</a:t>
            </a:r>
            <a:endParaRPr lang="is-IS" sz="1400" b="0" dirty="0" smtClean="0"/>
          </a:p>
          <a:p>
            <a:pPr>
              <a:lnSpc>
                <a:spcPct val="50000"/>
              </a:lnSpc>
            </a:pPr>
            <a:endParaRPr lang="is-IS" sz="1400" b="0" dirty="0"/>
          </a:p>
          <a:p>
            <a:pPr>
              <a:lnSpc>
                <a:spcPct val="50000"/>
              </a:lnSpc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Develop a keen understanding of Purpose and Power </a:t>
            </a: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 smtClean="0">
              <a:sym typeface="Wingdings"/>
            </a:endParaRPr>
          </a:p>
          <a:p>
            <a:pPr marL="0" indent="0">
              <a:lnSpc>
                <a:spcPct val="50000"/>
              </a:lnSpc>
            </a:pPr>
            <a:endParaRPr lang="en-US" sz="1400" b="0" dirty="0" smtClean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Enhance your level of self awareness </a:t>
            </a: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 smtClean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 smtClean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Improve your interpersonal skills</a:t>
            </a:r>
          </a:p>
          <a:p>
            <a:pPr marL="0" indent="0">
              <a:lnSpc>
                <a:spcPct val="50000"/>
              </a:lnSpc>
            </a:pPr>
            <a:endParaRPr lang="en-US" sz="1400" b="0" dirty="0" smtClean="0">
              <a:sym typeface="Wingdings"/>
            </a:endParaRPr>
          </a:p>
          <a:p>
            <a:pPr marL="0" indent="0">
              <a:lnSpc>
                <a:spcPct val="50000"/>
              </a:lnSpc>
            </a:pPr>
            <a:endParaRPr lang="en-US" sz="1400" b="0" dirty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Increase </a:t>
            </a:r>
            <a:r>
              <a:rPr lang="en-US" sz="1400" b="0" dirty="0" smtClean="0">
                <a:sym typeface="Wingdings"/>
              </a:rPr>
              <a:t>your self-confidence </a:t>
            </a:r>
            <a:endParaRPr lang="en-US" sz="1400" b="0" dirty="0" smtClean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 smtClean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r>
              <a:rPr lang="en-US" sz="1400" b="0" dirty="0" smtClean="0">
                <a:sym typeface="Wingdings"/>
              </a:rPr>
              <a:t>Learn to define </a:t>
            </a:r>
            <a:r>
              <a:rPr lang="en-US" sz="1400" b="0" dirty="0" smtClean="0">
                <a:sym typeface="Wingdings"/>
              </a:rPr>
              <a:t>your personal value system for life</a:t>
            </a: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>
              <a:lnSpc>
                <a:spcPct val="50000"/>
              </a:lnSpc>
              <a:buFont typeface="Wingdings" charset="0"/>
              <a:buChar char="w"/>
            </a:pPr>
            <a:endParaRPr lang="en-US" sz="1400" b="0" dirty="0">
              <a:sym typeface="Wingdings"/>
            </a:endParaRPr>
          </a:p>
          <a:p>
            <a:pPr marL="0" indent="0">
              <a:lnSpc>
                <a:spcPct val="50000"/>
              </a:lnSpc>
            </a:pPr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784764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027487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What is power?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07068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Webster’s 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0" dirty="0"/>
              <a:t>a</a:t>
            </a:r>
            <a:r>
              <a:rPr lang="en-US" b="0" dirty="0" smtClean="0"/>
              <a:t>bility to act or produce an effect</a:t>
            </a:r>
          </a:p>
          <a:p>
            <a:pPr>
              <a:buAutoNum type="arabicPeriod"/>
            </a:pPr>
            <a:endParaRPr lang="en-US" b="0" dirty="0"/>
          </a:p>
          <a:p>
            <a:pPr>
              <a:buAutoNum type="arabicPeriod"/>
            </a:pPr>
            <a:r>
              <a:rPr lang="en-US" b="0" dirty="0"/>
              <a:t>p</a:t>
            </a:r>
            <a:r>
              <a:rPr lang="en-US" b="0" dirty="0" smtClean="0"/>
              <a:t>ossession of control, authority, or influence over others</a:t>
            </a:r>
          </a:p>
          <a:p>
            <a:pPr>
              <a:buAutoNum type="arabicPeriod"/>
            </a:pPr>
            <a:endParaRPr lang="en-US" b="0" dirty="0"/>
          </a:p>
          <a:p>
            <a:pPr>
              <a:buAutoNum type="arabicPeriod"/>
            </a:pPr>
            <a:r>
              <a:rPr lang="en-US" b="0" dirty="0" smtClean="0"/>
              <a:t>physical might</a:t>
            </a:r>
          </a:p>
          <a:p>
            <a:pPr>
              <a:buAutoNum type="arabicPeriod"/>
            </a:pPr>
            <a:endParaRPr lang="en-US" b="0" dirty="0"/>
          </a:p>
          <a:p>
            <a:pPr>
              <a:buAutoNum type="arabicPeriod"/>
            </a:pPr>
            <a:r>
              <a:rPr lang="en-US" b="0" dirty="0"/>
              <a:t>a</a:t>
            </a:r>
            <a:r>
              <a:rPr lang="en-US" b="0" dirty="0" smtClean="0"/>
              <a:t>n order of angels</a:t>
            </a:r>
          </a:p>
          <a:p>
            <a:pPr>
              <a:buAutoNum type="arabicPeriod"/>
            </a:pPr>
            <a:endParaRPr lang="en-US" b="0" dirty="0"/>
          </a:p>
          <a:p>
            <a:pPr>
              <a:buAutoNum type="arabicPeriod"/>
            </a:pPr>
            <a:r>
              <a:rPr lang="en-US" b="0" dirty="0" smtClean="0"/>
              <a:t>a source or means of supplying energy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1548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2051</TotalTime>
  <Words>600</Words>
  <Application>Microsoft Macintosh PowerPoint</Application>
  <PresentationFormat>On-screen Show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Angles</vt:lpstr>
      <vt:lpstr>PowerPoint Presentation</vt:lpstr>
      <vt:lpstr>Introduction </vt:lpstr>
      <vt:lpstr>Benefits of my career</vt:lpstr>
      <vt:lpstr>Challenges of my career</vt:lpstr>
      <vt:lpstr>Requirements for Taking a New Path</vt:lpstr>
      <vt:lpstr>Purpose and Power</vt:lpstr>
      <vt:lpstr>synopsis</vt:lpstr>
      <vt:lpstr>What is power?</vt:lpstr>
      <vt:lpstr>Webster’s definition</vt:lpstr>
      <vt:lpstr>Biblical reference</vt:lpstr>
      <vt:lpstr>Mainstream Examples</vt:lpstr>
      <vt:lpstr>Alternative examples</vt:lpstr>
      <vt:lpstr>Who empowers you? </vt:lpstr>
      <vt:lpstr>What is purpose?</vt:lpstr>
      <vt:lpstr>Webster’s Definition</vt:lpstr>
      <vt:lpstr>The fundamentals of purpose</vt:lpstr>
      <vt:lpstr>What do you love about yourself?</vt:lpstr>
      <vt:lpstr>Benefits of self love</vt:lpstr>
      <vt:lpstr>What are you passionate about?</vt:lpstr>
      <vt:lpstr>Benefits of knowing your passion</vt:lpstr>
      <vt:lpstr>What is a true friend?</vt:lpstr>
      <vt:lpstr>Benefits of true friendship</vt:lpstr>
      <vt:lpstr>How will you change the world?</vt:lpstr>
      <vt:lpstr>Benefits of contribution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and power</dc:title>
  <dc:creator>Admin</dc:creator>
  <cp:lastModifiedBy>Admin</cp:lastModifiedBy>
  <cp:revision>127</cp:revision>
  <dcterms:created xsi:type="dcterms:W3CDTF">2016-10-27T05:00:32Z</dcterms:created>
  <dcterms:modified xsi:type="dcterms:W3CDTF">2016-10-29T01:30:16Z</dcterms:modified>
</cp:coreProperties>
</file>