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Nora </a:t>
            </a:r>
            <a:r>
              <a:rPr lang="en-US" dirty="0" err="1" smtClean="0"/>
              <a:t>adams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EMERALD HEALTH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3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Collectible Gift boxes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32" y="2335066"/>
            <a:ext cx="4544163" cy="3424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95" y="2083981"/>
            <a:ext cx="3540384" cy="385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Emerald health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3" y="2377596"/>
            <a:ext cx="6572431" cy="342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1" descr="874BACCF-7169-4A10-BCB6-3099BC87F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88" y="2977117"/>
            <a:ext cx="1658679" cy="1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9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HOUSING</a:t>
            </a:r>
            <a:br>
              <a:rPr lang="en-US" dirty="0" smtClean="0"/>
            </a:br>
            <a:r>
              <a:rPr lang="en-US" sz="1400" dirty="0" smtClean="0"/>
              <a:t>“CORPORATE HOUSING IS A TERM IN THE TRAVEL INDUSTRY MEANING RENTING A FURNISHED CONDO, APARTMENT, OR HOUSE ON A TEMPORARY BASIS TO CORPORATIONS, INDIVIDUALS OR TRAVELING NURSES AS AN ALTERNATIVE TO A TRADITIONAL HOTEL OR AN EXTENDED STAY HOTEL.”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0" y="2356330"/>
            <a:ext cx="6095803" cy="3424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396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3113511"/>
          </a:xfrm>
        </p:spPr>
        <p:txBody>
          <a:bodyPr>
            <a:normAutofit/>
          </a:bodyPr>
          <a:lstStyle/>
          <a:p>
            <a:r>
              <a:rPr lang="en-US" dirty="0" smtClean="0"/>
              <a:t>RELOCATION AND DESTINATION SERVICES:</a:t>
            </a:r>
            <a:br>
              <a:rPr lang="en-US" dirty="0" smtClean="0"/>
            </a:br>
            <a:r>
              <a:rPr lang="en-US" dirty="0" smtClean="0"/>
              <a:t>Finding Accommodations</a:t>
            </a:r>
            <a:br>
              <a:rPr lang="en-US" dirty="0" smtClean="0"/>
            </a:br>
            <a:r>
              <a:rPr lang="en-US" dirty="0" smtClean="0"/>
              <a:t>Community overview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Finding a school for children</a:t>
            </a:r>
            <a:br>
              <a:rPr lang="en-US" dirty="0" smtClean="0"/>
            </a:br>
            <a:r>
              <a:rPr lang="en-US" dirty="0" smtClean="0"/>
              <a:t>Settling-in services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Image result for pictures of corporate relocatio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23413"/>
            <a:ext cx="2438400" cy="2030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2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emerald group!</a:t>
            </a:r>
            <a:endParaRPr lang="en-US" dirty="0"/>
          </a:p>
        </p:txBody>
      </p:sp>
      <p:pic>
        <p:nvPicPr>
          <p:cNvPr id="2051" name="Picture 3" descr="c34ac5cb-9cae-474a-919b-dda7422a393d@nampr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69768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5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was born in san </a:t>
            </a:r>
            <a:r>
              <a:rPr lang="en-US" dirty="0" err="1" smtClean="0"/>
              <a:t>francisco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5" y="2214694"/>
            <a:ext cx="5536277" cy="2839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47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at age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2366963"/>
            <a:ext cx="4565649" cy="342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14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35" y="2366963"/>
            <a:ext cx="5050465" cy="3576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58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attended san </a:t>
            </a:r>
            <a:r>
              <a:rPr lang="en-US" dirty="0" err="1" smtClean="0"/>
              <a:t>jose</a:t>
            </a:r>
            <a:r>
              <a:rPr lang="en-US" dirty="0" smtClean="0"/>
              <a:t> state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366963"/>
            <a:ext cx="5156200" cy="342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92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part-time job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22" y="2366963"/>
            <a:ext cx="5136355" cy="342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3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year at university took me to Firenze!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2053244"/>
            <a:ext cx="5735782" cy="358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99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Accademia</a:t>
            </a:r>
            <a:r>
              <a:rPr lang="en-US" dirty="0" smtClean="0"/>
              <a:t> de belli </a:t>
            </a:r>
            <a:r>
              <a:rPr lang="en-US" dirty="0" err="1" smtClean="0"/>
              <a:t>arti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2" y="2366963"/>
            <a:ext cx="5411584" cy="342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86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job as a buyer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37" y="2214694"/>
            <a:ext cx="6113721" cy="3675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64344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314</TotalTime>
  <Words>62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Nora adams</vt:lpstr>
      <vt:lpstr>I was born in san francisco</vt:lpstr>
      <vt:lpstr>Me at age 2</vt:lpstr>
      <vt:lpstr>high school</vt:lpstr>
      <vt:lpstr>I attended san jose state university</vt:lpstr>
      <vt:lpstr>My first part-time job</vt:lpstr>
      <vt:lpstr>Third year at university took me to Firenze!</vt:lpstr>
      <vt:lpstr>Accademia de belli arti</vt:lpstr>
      <vt:lpstr>My job as a buyer</vt:lpstr>
      <vt:lpstr>Collectible Gift boxes</vt:lpstr>
      <vt:lpstr>Emerald health services</vt:lpstr>
      <vt:lpstr>CORPORATE HOUSING “CORPORATE HOUSING IS A TERM IN THE TRAVEL INDUSTRY MEANING RENTING A FURNISHED CONDO, APARTMENT, OR HOUSE ON A TEMPORARY BASIS TO CORPORATIONS, INDIVIDUALS OR TRAVELING NURSES AS AN ALTERNATIVE TO A TRADITIONAL HOTEL OR AN EXTENDED STAY HOTEL.”</vt:lpstr>
      <vt:lpstr>RELOCATION AND DESTINATION SERVICES: Finding Accommodations Community overview Finding a school for children Settling-in services </vt:lpstr>
      <vt:lpstr>The emerald group!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 adams</dc:title>
  <dc:creator>Nora Adams</dc:creator>
  <cp:lastModifiedBy>Nora Adams</cp:lastModifiedBy>
  <cp:revision>15</cp:revision>
  <dcterms:created xsi:type="dcterms:W3CDTF">2017-02-16T20:50:32Z</dcterms:created>
  <dcterms:modified xsi:type="dcterms:W3CDTF">2017-02-17T02:04:38Z</dcterms:modified>
</cp:coreProperties>
</file>