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8" r:id="rId3"/>
    <p:sldId id="256" r:id="rId4"/>
    <p:sldId id="299" r:id="rId5"/>
    <p:sldId id="300" r:id="rId6"/>
    <p:sldId id="301" r:id="rId7"/>
    <p:sldId id="305" r:id="rId8"/>
    <p:sldId id="306" r:id="rId9"/>
    <p:sldId id="307" r:id="rId10"/>
    <p:sldId id="308" r:id="rId11"/>
    <p:sldId id="309" r:id="rId12"/>
    <p:sldId id="310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09170-4607-49CC-BD9E-DB48EA6A8136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9389F-6B1E-46F2-A9A0-8AE3C5688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9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600DA8-CBEA-4644-9EB6-211E9F6F95E4}" type="datetimeFigureOut">
              <a:rPr lang="en-US" smtClean="0"/>
              <a:pPr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69E516-ACAC-4263-8C78-4F0EAAC13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15430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609600"/>
            <a:ext cx="44767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009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009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609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17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0"/>
            <a:ext cx="1447800" cy="5791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8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8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8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8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8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8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8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8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6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jpe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jpeg"/><Relationship Id="rId4" Type="http://schemas.openxmlformats.org/officeDocument/2006/relationships/image" Target="../media/image4.wmf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jpeg"/><Relationship Id="rId3" Type="http://schemas.openxmlformats.org/officeDocument/2006/relationships/image" Target="../media/image29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png"/><Relationship Id="rId2" Type="http://schemas.openxmlformats.org/officeDocument/2006/relationships/image" Target="../media/image28.jpe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hyperlink" Target="http://thewaltdisneycompany.com/" TargetMode="External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png"/><Relationship Id="rId4" Type="http://schemas.openxmlformats.org/officeDocument/2006/relationships/image" Target="../media/image32.gif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1000"/>
            <a:ext cx="66294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Your Brand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30433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Employers</a:t>
            </a:r>
          </a:p>
        </p:txBody>
      </p:sp>
      <p:pic>
        <p:nvPicPr>
          <p:cNvPr id="2051" name="Picture 3" descr="C:\Users\Ron\AppData\Local\Microsoft\Windows\Temporary Internet Files\Content.IE5\37CGPV02\MC900059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12" y="4717351"/>
            <a:ext cx="55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C:\Users\Ron\AppData\Local\Microsoft\Windows\Temporary Internet Files\Content.IE5\CA4ITJHN\MC9000234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388" y="4714259"/>
            <a:ext cx="457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C:\Users\Ron\AppData\Local\Microsoft\Windows\Temporary Internet Files\Content.IE5\1FSTE9GN\MC9000275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94" y="4706970"/>
            <a:ext cx="457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" descr="C:\Users\Ron\AppData\Local\Microsoft\Windows\Temporary Internet Files\Content.IE5\37CGPV02\MC9000234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55" y="4045416"/>
            <a:ext cx="6397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Ron\AppData\Local\Microsoft\Windows\Temporary Internet Files\Content.IE5\37CGPV02\MC90001600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06" y="4002039"/>
            <a:ext cx="5476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C:\Users\Ron\AppData\Local\Microsoft\Windows\Temporary Internet Files\Content.IE5\2MLP5K3O\MC90002348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51" y="4050081"/>
            <a:ext cx="457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Ron\AppData\Local\Microsoft\Windows\Temporary Internet Files\Content.IE5\CA4ITJHN\MC9000275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06" y="4050081"/>
            <a:ext cx="457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43325" y="2664582"/>
            <a:ext cx="4910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Animo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 Brown Charter High School</a:t>
            </a:r>
          </a:p>
          <a:p>
            <a:pPr algn="ctr"/>
            <a:endParaRPr lang="en-US" sz="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Business Alliance Presentation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0668" y="5854757"/>
            <a:ext cx="471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 Roberts, Jr., 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Recruiter, Griffith Company</a:t>
            </a: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2181877" y="3838843"/>
            <a:ext cx="1560576" cy="14630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16" name="Picture 15" descr="http://fantasyknuckleheads.com/wp-content/uploads/2012/02/raiders-logo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93446" y="4088484"/>
            <a:ext cx="35112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cdn-3.famouslogos.us/images/mcdonalds-logo.jpg"/>
          <p:cNvPicPr>
            <a:picLocks noChangeAspect="1"/>
          </p:cNvPicPr>
          <p:nvPr/>
        </p:nvPicPr>
        <p:blipFill>
          <a:blip r:embed="rId10" cstate="print"/>
          <a:srcRect l="27083" r="27083"/>
          <a:stretch>
            <a:fillRect/>
          </a:stretch>
        </p:blipFill>
        <p:spPr bwMode="auto">
          <a:xfrm>
            <a:off x="3035004" y="4088484"/>
            <a:ext cx="43891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www.csuitetwo.com/wp-content/uploads/Nike-Logo.jpg"/>
          <p:cNvPicPr>
            <a:picLocks noChangeAspect="1"/>
          </p:cNvPicPr>
          <p:nvPr/>
        </p:nvPicPr>
        <p:blipFill>
          <a:blip r:embed="rId11" cstate="print"/>
          <a:srcRect l="10448" t="9336" r="8209" b="12861"/>
          <a:stretch>
            <a:fillRect/>
          </a:stretch>
        </p:blipFill>
        <p:spPr bwMode="auto">
          <a:xfrm>
            <a:off x="2749628" y="4963507"/>
            <a:ext cx="473825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84968" y="4466740"/>
            <a:ext cx="3511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www.applegazette.com/wp-content/uploads/2007/05/apple_logo_640x480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02835" y="4491186"/>
            <a:ext cx="46117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8"/>
          <p:cNvSpPr>
            <a:spLocks noChangeAspect="1" noChangeArrowheads="1"/>
          </p:cNvSpPr>
          <p:nvPr/>
        </p:nvSpPr>
        <p:spPr bwMode="auto">
          <a:xfrm>
            <a:off x="7232854" y="3838843"/>
            <a:ext cx="1560576" cy="14630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30" name="Picture 29" descr="http://fantasyknuckleheads.com/wp-content/uploads/2012/02/raiders-logo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4423" y="4088484"/>
            <a:ext cx="351129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http://cdn-3.famouslogos.us/images/mcdonalds-logo.jpg"/>
          <p:cNvPicPr>
            <a:picLocks noChangeAspect="1"/>
          </p:cNvPicPr>
          <p:nvPr/>
        </p:nvPicPr>
        <p:blipFill>
          <a:blip r:embed="rId10" cstate="print"/>
          <a:srcRect l="27083" r="27083"/>
          <a:stretch>
            <a:fillRect/>
          </a:stretch>
        </p:blipFill>
        <p:spPr bwMode="auto">
          <a:xfrm>
            <a:off x="8085981" y="4088484"/>
            <a:ext cx="43891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http://www.csuitetwo.com/wp-content/uploads/Nike-Logo.jpg"/>
          <p:cNvPicPr>
            <a:picLocks noChangeAspect="1"/>
          </p:cNvPicPr>
          <p:nvPr/>
        </p:nvPicPr>
        <p:blipFill>
          <a:blip r:embed="rId11" cstate="print"/>
          <a:srcRect l="10448" t="9336" r="8209" b="12861"/>
          <a:stretch>
            <a:fillRect/>
          </a:stretch>
        </p:blipFill>
        <p:spPr bwMode="auto">
          <a:xfrm>
            <a:off x="7800605" y="4963507"/>
            <a:ext cx="473825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35945" y="4466740"/>
            <a:ext cx="3511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http://www.applegazette.com/wp-content/uploads/2007/05/apple_logo_640x480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3812" y="4491186"/>
            <a:ext cx="46117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In The Know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760" y="1905000"/>
            <a:ext cx="61722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Informational Interviews</a:t>
            </a:r>
          </a:p>
          <a:p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80" y="5827122"/>
            <a:ext cx="1786839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76" y="5872842"/>
            <a:ext cx="487303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20" y="5827122"/>
            <a:ext cx="487303" cy="457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031421"/>
            <a:ext cx="6172200" cy="65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9pPr>
          </a:lstStyle>
          <a:p>
            <a:pPr algn="ctr"/>
            <a:r>
              <a:rPr lang="en-US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Those Who Know</a:t>
            </a:r>
            <a:endParaRPr lang="en-US" sz="20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http://3.bp.blogspot.com/-byCmjMPh5NA/TvJCKZPqb0I/AAAAAAAAAts/7Mzy-htO3Xk/s1600/interview_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63" y="3581400"/>
            <a:ext cx="1737360" cy="173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30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229" y="1676400"/>
            <a:ext cx="61722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Star At Who You Are!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Value Proposition.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How To Share Your Brand.</a:t>
            </a:r>
          </a:p>
          <a:p>
            <a:pPr marL="0" indent="0" algn="ctr">
              <a:buNone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The Know From Those Who Know.</a:t>
            </a:r>
          </a:p>
          <a:p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80" y="5827122"/>
            <a:ext cx="1786839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76" y="5872842"/>
            <a:ext cx="487303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20" y="5827122"/>
            <a:ext cx="48730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1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80" y="5827122"/>
            <a:ext cx="1786839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76" y="5872842"/>
            <a:ext cx="487303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20" y="5827122"/>
            <a:ext cx="487303" cy="457200"/>
          </a:xfrm>
          <a:prstGeom prst="rect">
            <a:avLst/>
          </a:prstGeom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06" y="1905000"/>
            <a:ext cx="265176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14640" y="5022664"/>
            <a:ext cx="4714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 Roberts, Jr., 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Recruiter, Griffith Company</a:t>
            </a:r>
          </a:p>
        </p:txBody>
      </p:sp>
    </p:spTree>
    <p:extLst>
      <p:ext uri="{BB962C8B-B14F-4D97-AF65-F5344CB8AC3E}">
        <p14:creationId xmlns:p14="http://schemas.microsoft.com/office/powerpoint/2010/main" val="231667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Ron Roberts, Jr.?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68977"/>
            <a:ext cx="6172200" cy="4419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Corporate Recruiter &amp; Diversity Specialist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Griffith Company, Ernst &amp; Young, Union Bank, RSM, etc.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Former College Career Advisor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of Southern California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Career &amp; College Planning Partner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 School &amp; College Students, and organizations that support them.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Big Fan Of: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Philly Sports Teams, Superheroes, Native American Art, Inspirational Quotations, Chinese Food, Greeting Cards, Old School Anime, Professional Wrestling, Career/Job Fit, The Color Green, The Number 4, Sports Uniform Designs, Motivated Young People, My Wife and a few other things.</a:t>
            </a:r>
          </a:p>
          <a:p>
            <a:endParaRPr lang="en-US" dirty="0"/>
          </a:p>
        </p:txBody>
      </p:sp>
      <p:pic>
        <p:nvPicPr>
          <p:cNvPr id="8194" name="Picture 2" descr="https://encrypted-tbn3.gstatic.com/images?q=tbn:ANd9GcQ4jU2CH9e6GovQcw1HssUcK-jcqL8XWkJmnYH20gPljvN2Xvu4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15" y="5562600"/>
            <a:ext cx="831779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lipartbest.com/cliparts/RTA/y9q/RTAy9qnT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27" y="5425440"/>
            <a:ext cx="47932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allmark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87" y="5442857"/>
            <a:ext cx="114984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-media-cache-ak0.pinimg.com/564x/b5/4b/b3/b54bb3324f98a1cf8fa609a68bf426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16" y="5516880"/>
            <a:ext cx="476921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kidsmathgamesonline.com/images/pictures/numbers600/number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15" y="5562600"/>
            <a:ext cx="46299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9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3884"/>
            <a:ext cx="6172200" cy="766716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Griffith Company?</a:t>
            </a:r>
          </a:p>
        </p:txBody>
      </p:sp>
      <p:pic>
        <p:nvPicPr>
          <p:cNvPr id="13" name="Content Placeholder 3" descr="IMG_1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8919" y="5382382"/>
            <a:ext cx="1655457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86000" y="1068977"/>
            <a:ext cx="6172200" cy="42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6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One of California’s earliest general contractors – established in 1902.</a:t>
            </a:r>
          </a:p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Builders engaged in a variety of heavy civil construction work in transportation, infrastructure (e.g. roads, bridges, dams) and site development.</a:t>
            </a:r>
          </a:p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Full service contractor to private and public sector clients such as: </a:t>
            </a:r>
            <a:r>
              <a:rPr lang="en-US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City of L.A., Port of Long Beach, LAX, </a:t>
            </a:r>
            <a:r>
              <a:rPr lang="en-US" sz="18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NBCUniversal</a:t>
            </a:r>
            <a:r>
              <a:rPr lang="en-US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, Caltrans, </a:t>
            </a:r>
            <a:r>
              <a:rPr lang="en-US" sz="1800" i="1" kern="0">
                <a:latin typeface="Arial" panose="020B0604020202020204" pitchFamily="34" charset="0"/>
                <a:cs typeface="Arial" panose="020B0604020202020204" pitchFamily="34" charset="0"/>
              </a:rPr>
              <a:t>Walmart and Kern </a:t>
            </a:r>
            <a:r>
              <a:rPr lang="en-US" sz="1800" i="1" kern="0" dirty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100% Employee Owned.</a:t>
            </a:r>
          </a:p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Offices: </a:t>
            </a:r>
            <a:r>
              <a:rPr 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Bakersfield, Brea and Santa Fe Springs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Provider of internships for college students.</a:t>
            </a:r>
          </a:p>
        </p:txBody>
      </p:sp>
      <p:pic>
        <p:nvPicPr>
          <p:cNvPr id="22" name="Content Placeholder 7" descr="13995 002.p6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62837" y="5378028"/>
            <a:ext cx="165208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Victoria Ave 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9797" y="5378028"/>
            <a:ext cx="1463040" cy="109728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24" name="Content Placeholder 8" descr="Parking Lot 6 Solar #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329705" y="5375851"/>
            <a:ext cx="146304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88" y="5287434"/>
            <a:ext cx="191421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3884"/>
            <a:ext cx="6172200" cy="1147716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In Construction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 much more than just ditch digging)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292176" y="1447800"/>
            <a:ext cx="6172200" cy="357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600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Industry to explore if you like or are good at:</a:t>
            </a:r>
          </a:p>
          <a:p>
            <a:pPr lvl="1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Building, designing or planning</a:t>
            </a:r>
          </a:p>
          <a:p>
            <a:pPr lvl="1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Managing projects or people</a:t>
            </a:r>
          </a:p>
          <a:p>
            <a:pPr lvl="1"/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Calculating, problem solving, </a:t>
            </a:r>
          </a:p>
          <a:p>
            <a:pPr marL="457200" lvl="1" indent="0">
              <a:buNone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     communicating or selling</a:t>
            </a:r>
          </a:p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Growing industry with a high need for workers who are either young, female and or minority.</a:t>
            </a:r>
          </a:p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Plenty of job opportunities in the office and not just out in the field.</a:t>
            </a:r>
          </a:p>
          <a:p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Sample Jobs That Require A College Degree: </a:t>
            </a:r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Project Engineer, Estimator, Project Accountant, Safety Director, Business Development Manager, Project Manager</a:t>
            </a:r>
          </a:p>
        </p:txBody>
      </p:sp>
      <p:pic>
        <p:nvPicPr>
          <p:cNvPr id="3074" name="Picture 2" descr="http://il3.picdn.net/shutterstock/videos/2767907/thumb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0"/>
            <a:ext cx="1785366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romerlawoffices.com/wp-content/uploads/2012/11/construction-workers-568x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71" y="5408023"/>
            <a:ext cx="188180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onstruction-machine.org/wp-content/uploads/2012/06/Buy-Concrete-Plants-and-Other-Construction-Equipment-On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10" y="5410200"/>
            <a:ext cx="132252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orldhighways.com/EasysiteWeb/getresource.axd?AssetID=39879&amp;type=custom&amp;servicetype=Inline&amp;customSizeId=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47" y="5408023"/>
            <a:ext cx="126482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4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High School Memory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225" y="1518558"/>
            <a:ext cx="6172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Falling On My Face</a:t>
            </a:r>
          </a:p>
          <a:p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80" y="5827122"/>
            <a:ext cx="1786839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76" y="5872842"/>
            <a:ext cx="487303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20" y="5827122"/>
            <a:ext cx="487303" cy="457200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3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Star At Who </a:t>
            </a:r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Are!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0" y="1062446"/>
            <a:ext cx="6172200" cy="5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rebuchet MS" pitchFamily="80" charset="0"/>
              </a:defRPr>
            </a:lvl9pPr>
          </a:lstStyle>
          <a:p>
            <a:pPr algn="ctr"/>
            <a:endParaRPr lang="en-US" sz="24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Point Star 6"/>
          <p:cNvSpPr>
            <a:spLocks noChangeAspect="1"/>
          </p:cNvSpPr>
          <p:nvPr/>
        </p:nvSpPr>
        <p:spPr bwMode="auto">
          <a:xfrm>
            <a:off x="4109676" y="2022027"/>
            <a:ext cx="2743200" cy="2286000"/>
          </a:xfrm>
          <a:prstGeom prst="star5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8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3290" y="3080381"/>
            <a:ext cx="984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47729" y="1894639"/>
            <a:ext cx="1771650" cy="289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Christina Aguilera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Blake Griffin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Serena Williams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Bruno Mars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Zoe Saldana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Jeremy Lin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1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Beyonce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Jimmy Fallon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Katy Perry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Rock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43173" y="1894639"/>
            <a:ext cx="1771650" cy="289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Rihanna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Mario Lopez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Mindy Kalen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Drake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Taylor Swift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Kevin Hart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Selena Gomez</a:t>
            </a: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Justin Timberlake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Alicia Keyes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Pharrell</a:t>
            </a:r>
            <a:endParaRPr lang="en-US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4940479"/>
            <a:ext cx="6629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“The only person you are destined to become is the person you decide to be.”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Ralph Waldo Emerson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“Your time is limited, so don’t waste it living someone else’s life.”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Steve Jobs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5852423"/>
            <a:ext cx="1786839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96" y="5898143"/>
            <a:ext cx="487303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940" y="5852423"/>
            <a:ext cx="48730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Question For You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224" y="1447800"/>
            <a:ext cx="6172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Value Proposition?</a:t>
            </a:r>
          </a:p>
          <a:p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80" y="5827122"/>
            <a:ext cx="1786839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76" y="5872842"/>
            <a:ext cx="487303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20" y="5827122"/>
            <a:ext cx="487303" cy="457200"/>
          </a:xfrm>
          <a:prstGeom prst="rect">
            <a:avLst/>
          </a:prstGeom>
        </p:spPr>
      </p:pic>
      <p:pic>
        <p:nvPicPr>
          <p:cNvPr id="8" name="Picture 2" descr="Image result for image of dollar sign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33" y="3124200"/>
            <a:ext cx="154873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5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Talk About Brands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80" y="5827122"/>
            <a:ext cx="1786839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76" y="5872842"/>
            <a:ext cx="487303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20" y="5827122"/>
            <a:ext cx="487303" cy="457200"/>
          </a:xfrm>
          <a:prstGeom prst="rect">
            <a:avLst/>
          </a:prstGeom>
        </p:spPr>
      </p:pic>
      <p:pic>
        <p:nvPicPr>
          <p:cNvPr id="12" name="Picture 11" descr="http://content.sportslogos.net/logos/6/237/full/uig7aiht8jnpl1szbi57zzlsh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211" y="2326473"/>
            <a:ext cx="104864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ome">
            <a:hlinkClick r:id="rId5" tooltip="&quot;Home&quot;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0673" y="2383086"/>
            <a:ext cx="1048512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cdn-3.famouslogos.us/images/mcdonalds-logo.jpg"/>
          <p:cNvPicPr>
            <a:picLocks noChangeAspect="1"/>
          </p:cNvPicPr>
          <p:nvPr/>
        </p:nvPicPr>
        <p:blipFill>
          <a:blip r:embed="rId7" cstate="print"/>
          <a:srcRect l="27083" r="27083"/>
          <a:stretch>
            <a:fillRect/>
          </a:stretch>
        </p:blipFill>
        <p:spPr bwMode="auto">
          <a:xfrm>
            <a:off x="7545001" y="3402536"/>
            <a:ext cx="709011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media.redding.com/media/img/photos/2013/10/08/In-N-Out-Logo_t607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7068" y="3448256"/>
            <a:ext cx="99644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7889" y="2318473"/>
            <a:ext cx="48646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www.applegazette.com/wp-content/uploads/2007/05/apple_logo_640x480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8133" y="3434965"/>
            <a:ext cx="70225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afwp.autofusion.com/wordpress/green/files/2013/03/Lexus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2234" y="4499269"/>
            <a:ext cx="87782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cdn-2.famouslogos.us/images/chevy-logo.jpg"/>
          <p:cNvPicPr>
            <a:picLocks noChangeAspect="1"/>
          </p:cNvPicPr>
          <p:nvPr/>
        </p:nvPicPr>
        <p:blipFill>
          <a:blip r:embed="rId12" cstate="print"/>
          <a:srcRect l="11364" r="7197"/>
          <a:stretch>
            <a:fillRect/>
          </a:stretch>
        </p:blipFill>
        <p:spPr bwMode="auto">
          <a:xfrm>
            <a:off x="6260387" y="4368927"/>
            <a:ext cx="104851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www.colgate.com/IrishSpring/US/EN_v2/Resources/Images/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9885" y="4460367"/>
            <a:ext cx="81029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fantasyknuckleheads.com/wp-content/uploads/2012/02/raiders-logo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73665" y="3448256"/>
            <a:ext cx="521208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www.jadah.co.uk/media/catalog/category/logo_loreal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19489" y="3383030"/>
            <a:ext cx="1048512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://www.csuitetwo.com/wp-content/uploads/Nike-Logo.jpg"/>
          <p:cNvPicPr>
            <a:picLocks noChangeAspect="1"/>
          </p:cNvPicPr>
          <p:nvPr/>
        </p:nvPicPr>
        <p:blipFill>
          <a:blip r:embed="rId16" cstate="print"/>
          <a:srcRect l="10448" r="8209"/>
          <a:stretch>
            <a:fillRect/>
          </a:stretch>
        </p:blipFill>
        <p:spPr bwMode="auto">
          <a:xfrm>
            <a:off x="7655587" y="4468386"/>
            <a:ext cx="915179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ttp://images3.wikia.nocookie.net/__cb20100520131748/logopedia/images/5/5c/Google_logo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0410" y="4583217"/>
            <a:ext cx="12683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ttp://abzinvest.com/wp-content/uploads/2013/08/Forever-21-logo.jpg"/>
          <p:cNvPicPr>
            <a:picLocks noChangeAspect="1"/>
          </p:cNvPicPr>
          <p:nvPr/>
        </p:nvPicPr>
        <p:blipFill>
          <a:blip r:embed="rId18" cstate="print"/>
          <a:srcRect l="6333" t="34737" r="5667" b="35263"/>
          <a:stretch>
            <a:fillRect/>
          </a:stretch>
        </p:blipFill>
        <p:spPr bwMode="auto">
          <a:xfrm>
            <a:off x="6151607" y="2460969"/>
            <a:ext cx="14630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Animo Pat Brown Charter High School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"/>
          <a:stretch/>
        </p:blipFill>
        <p:spPr bwMode="auto">
          <a:xfrm>
            <a:off x="2581542" y="2354540"/>
            <a:ext cx="603631" cy="64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0660" y="1340936"/>
            <a:ext cx="5987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Definition Of A Brand: </a:t>
            </a:r>
            <a:r>
              <a:rPr lang="en-US" dirty="0"/>
              <a:t>“</a:t>
            </a:r>
            <a:r>
              <a:rPr lang="en-US" i="1" dirty="0"/>
              <a:t>a kind or variety of something distinguished by some distinctive characteristic.”</a:t>
            </a:r>
          </a:p>
        </p:txBody>
      </p:sp>
    </p:spTree>
    <p:extLst>
      <p:ext uri="{BB962C8B-B14F-4D97-AF65-F5344CB8AC3E}">
        <p14:creationId xmlns:p14="http://schemas.microsoft.com/office/powerpoint/2010/main" val="242669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172200" cy="762000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Question For You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229" y="1676400"/>
            <a:ext cx="61722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Qualities Are Employers Looking For In Potential Employees?</a:t>
            </a:r>
          </a:p>
          <a:p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180" y="5827122"/>
            <a:ext cx="1786839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76" y="5872842"/>
            <a:ext cx="487303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20" y="5827122"/>
            <a:ext cx="48730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88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Griffith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Griffith</Template>
  <TotalTime>9539</TotalTime>
  <Words>495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Times</vt:lpstr>
      <vt:lpstr>Times New Roman</vt:lpstr>
      <vt:lpstr>Trebuchet MS</vt:lpstr>
      <vt:lpstr>Blank Griffith</vt:lpstr>
      <vt:lpstr>PowerPoint Presentation</vt:lpstr>
      <vt:lpstr>Who Is Ron Roberts, Jr.?</vt:lpstr>
      <vt:lpstr>Who Is Griffith Company?</vt:lpstr>
      <vt:lpstr>Careers In Construction (so much more than just ditch digging)</vt:lpstr>
      <vt:lpstr>A High School Memory</vt:lpstr>
      <vt:lpstr>Be A Star At Who You Are!</vt:lpstr>
      <vt:lpstr>A Question For You</vt:lpstr>
      <vt:lpstr>Let’s Talk About Brands</vt:lpstr>
      <vt:lpstr>Another Question For You</vt:lpstr>
      <vt:lpstr>Getting In The Know</vt:lpstr>
      <vt:lpstr>Reminders</vt:lpstr>
      <vt:lpstr>Questions</vt:lpstr>
    </vt:vector>
  </TitlesOfParts>
  <Company>Griffith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McGrew</dc:creator>
  <cp:lastModifiedBy>RON ROBERTS</cp:lastModifiedBy>
  <cp:revision>335</cp:revision>
  <cp:lastPrinted>2016-12-30T23:18:59Z</cp:lastPrinted>
  <dcterms:created xsi:type="dcterms:W3CDTF">2010-01-08T21:36:18Z</dcterms:created>
  <dcterms:modified xsi:type="dcterms:W3CDTF">2017-01-03T05:55:16Z</dcterms:modified>
</cp:coreProperties>
</file>