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15A0-8AF1-4E0C-8AF2-400267A7933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BB1D-1AA9-4270-AC3F-F3D2F534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51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15A0-8AF1-4E0C-8AF2-400267A7933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BB1D-1AA9-4270-AC3F-F3D2F534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8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15A0-8AF1-4E0C-8AF2-400267A7933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BB1D-1AA9-4270-AC3F-F3D2F534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3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15A0-8AF1-4E0C-8AF2-400267A7933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BB1D-1AA9-4270-AC3F-F3D2F534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15A0-8AF1-4E0C-8AF2-400267A7933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BB1D-1AA9-4270-AC3F-F3D2F534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9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15A0-8AF1-4E0C-8AF2-400267A7933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BB1D-1AA9-4270-AC3F-F3D2F534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5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15A0-8AF1-4E0C-8AF2-400267A7933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BB1D-1AA9-4270-AC3F-F3D2F534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6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15A0-8AF1-4E0C-8AF2-400267A7933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BB1D-1AA9-4270-AC3F-F3D2F534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55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15A0-8AF1-4E0C-8AF2-400267A7933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BB1D-1AA9-4270-AC3F-F3D2F534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15A0-8AF1-4E0C-8AF2-400267A7933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BB1D-1AA9-4270-AC3F-F3D2F534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4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15A0-8AF1-4E0C-8AF2-400267A7933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BB1D-1AA9-4270-AC3F-F3D2F534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1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815A0-8AF1-4E0C-8AF2-400267A7933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1BB1D-1AA9-4270-AC3F-F3D2F534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1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724400"/>
            <a:ext cx="76962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Presented by Sai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Nanthavong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Vice President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Relationship Banking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252" y="1524000"/>
            <a:ext cx="6629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566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Always a Buckeye!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Years on the Eastside of Columbus</a:t>
            </a:r>
          </a:p>
          <a:p>
            <a:r>
              <a:rPr lang="en-US" dirty="0" smtClean="0"/>
              <a:t>Challenges of growing up in Columbus and Ohio</a:t>
            </a:r>
          </a:p>
          <a:p>
            <a:r>
              <a:rPr lang="en-US" dirty="0" smtClean="0"/>
              <a:t>Are you the product of your environment?</a:t>
            </a:r>
          </a:p>
          <a:p>
            <a:pPr lvl="1"/>
            <a:r>
              <a:rPr lang="en-US" dirty="0" smtClean="0"/>
              <a:t>Create your destiny and own your life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Ohio State University and California 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904" y="3733800"/>
            <a:ext cx="2133600" cy="2057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504" y="6172200"/>
            <a:ext cx="1905000" cy="43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42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of a Banker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Teller in Columbus to Vice-President of South Bay and Los Angeles Markets</a:t>
            </a:r>
          </a:p>
          <a:p>
            <a:r>
              <a:rPr lang="en-US" dirty="0" smtClean="0"/>
              <a:t>How did I get here today? What do I do exactly?</a:t>
            </a:r>
          </a:p>
          <a:p>
            <a:r>
              <a:rPr lang="en-US" dirty="0" smtClean="0"/>
              <a:t>Loves </a:t>
            </a:r>
          </a:p>
          <a:p>
            <a:r>
              <a:rPr lang="en-US" dirty="0" smtClean="0"/>
              <a:t>Likes </a:t>
            </a:r>
          </a:p>
          <a:p>
            <a:r>
              <a:rPr lang="en-US" dirty="0" smtClean="0"/>
              <a:t>Hates </a:t>
            </a:r>
          </a:p>
          <a:p>
            <a:r>
              <a:rPr lang="en-US" dirty="0" smtClean="0"/>
              <a:t>Skills </a:t>
            </a:r>
            <a:endParaRPr lang="en-US" dirty="0"/>
          </a:p>
        </p:txBody>
      </p:sp>
      <p:pic>
        <p:nvPicPr>
          <p:cNvPr id="1026" name="Picture 2" descr="C:\Users\Public\Pictures\Sample Pictures\Lo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715" y="3810000"/>
            <a:ext cx="4095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ublic\Pictures\Sample Pictures\Lik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715" y="4267200"/>
            <a:ext cx="43815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ublic\Pictures\Sample Pictures\Hat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833" y="4920281"/>
            <a:ext cx="762000" cy="52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ublic\Pictures\Sample Pictures\Skill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227" y="5484327"/>
            <a:ext cx="423862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893277"/>
            <a:ext cx="1905000" cy="43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24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in the Life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Always on the phone:</a:t>
            </a:r>
          </a:p>
          <a:p>
            <a:pPr lvl="1"/>
            <a:r>
              <a:rPr lang="en-US" dirty="0" smtClean="0"/>
              <a:t>Schedule appointments</a:t>
            </a:r>
          </a:p>
          <a:p>
            <a:pPr lvl="1"/>
            <a:r>
              <a:rPr lang="en-US" dirty="0" smtClean="0"/>
              <a:t>Follow-Up </a:t>
            </a:r>
          </a:p>
          <a:p>
            <a:pPr lvl="1"/>
            <a:r>
              <a:rPr lang="en-US" dirty="0" smtClean="0"/>
              <a:t>Schedule meetings with COIs</a:t>
            </a:r>
          </a:p>
          <a:p>
            <a:r>
              <a:rPr lang="en-US" dirty="0" smtClean="0"/>
              <a:t>Attend meetings or events around the city</a:t>
            </a:r>
          </a:p>
          <a:p>
            <a:r>
              <a:rPr lang="en-US" dirty="0" smtClean="0"/>
              <a:t>Preparing to meet with a client/prospect </a:t>
            </a:r>
          </a:p>
          <a:p>
            <a:pPr lvl="1"/>
            <a:r>
              <a:rPr lang="en-US" dirty="0" smtClean="0"/>
              <a:t>Partner with other divisions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 to a client, prospect or COI</a:t>
            </a:r>
          </a:p>
          <a:p>
            <a:r>
              <a:rPr lang="en-US" dirty="0" smtClean="0"/>
              <a:t>Community Involvement (Boards, volunteer, </a:t>
            </a:r>
            <a:r>
              <a:rPr lang="en-US" dirty="0" err="1" smtClean="0"/>
              <a:t>etc</a:t>
            </a:r>
            <a:r>
              <a:rPr lang="en-US" dirty="0" smtClean="0"/>
              <a:t>)	</a:t>
            </a:r>
          </a:p>
          <a:p>
            <a:r>
              <a:rPr lang="en-US" dirty="0" smtClean="0"/>
              <a:t>Networking Events</a:t>
            </a:r>
          </a:p>
          <a:p>
            <a:r>
              <a:rPr lang="en-US" dirty="0" smtClean="0"/>
              <a:t>Keep weekly log of activities and goals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893277"/>
            <a:ext cx="1905000" cy="43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02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First Impressions – What does that look like?</a:t>
            </a:r>
          </a:p>
          <a:p>
            <a:pPr lvl="1"/>
            <a:r>
              <a:rPr lang="en-US" dirty="0" smtClean="0"/>
              <a:t>How you dress, how you speak, how you walk, how you shake hands, how you make eye contact</a:t>
            </a:r>
          </a:p>
          <a:p>
            <a:r>
              <a:rPr lang="en-US" dirty="0" smtClean="0"/>
              <a:t>Opening introduction</a:t>
            </a:r>
          </a:p>
          <a:p>
            <a:r>
              <a:rPr lang="en-US" dirty="0" smtClean="0"/>
              <a:t>Ask open ended questions – WHY?</a:t>
            </a:r>
          </a:p>
          <a:p>
            <a:r>
              <a:rPr lang="en-US" dirty="0" smtClean="0"/>
              <a:t>Exercise: Greeting, your name, year in school, what is your favorite subject and future aspirations. </a:t>
            </a:r>
          </a:p>
          <a:p>
            <a:pPr marL="0" indent="0">
              <a:buNone/>
            </a:pPr>
            <a:r>
              <a:rPr lang="en-US" sz="2400" i="1" dirty="0" smtClean="0"/>
              <a:t>Example: Hello Sai and pleased to meet you. My name is John Smith. I am a 3</a:t>
            </a:r>
            <a:r>
              <a:rPr lang="en-US" sz="2400" i="1" baseline="30000" dirty="0" smtClean="0"/>
              <a:t>rd</a:t>
            </a:r>
            <a:r>
              <a:rPr lang="en-US" sz="2400" i="1" dirty="0" smtClean="0"/>
              <a:t> year student at Alamitos High School. My favorite subject is Chemistry and I aspire to study medicine at UCLA. </a:t>
            </a:r>
            <a:endParaRPr lang="en-US" sz="24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893277"/>
            <a:ext cx="1905000" cy="43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19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Tips?</a:t>
            </a:r>
          </a:p>
          <a:p>
            <a:pPr lvl="1"/>
            <a:r>
              <a:rPr lang="en-US" dirty="0" smtClean="0"/>
              <a:t>Interviewing and applying for jobs</a:t>
            </a:r>
          </a:p>
          <a:p>
            <a:pPr lvl="1"/>
            <a:r>
              <a:rPr lang="en-US" dirty="0" smtClean="0"/>
              <a:t>Mentorship</a:t>
            </a:r>
          </a:p>
          <a:p>
            <a:pPr lvl="1"/>
            <a:r>
              <a:rPr lang="en-US" dirty="0" smtClean="0"/>
              <a:t>Research and research and research</a:t>
            </a:r>
          </a:p>
          <a:p>
            <a:pPr lvl="1"/>
            <a:r>
              <a:rPr lang="en-US" dirty="0" smtClean="0"/>
              <a:t>It’s always </a:t>
            </a:r>
            <a:r>
              <a:rPr lang="en-US" dirty="0" smtClean="0"/>
              <a:t>no </a:t>
            </a:r>
            <a:r>
              <a:rPr lang="en-US" smtClean="0"/>
              <a:t>unless you </a:t>
            </a:r>
            <a:r>
              <a:rPr lang="en-US" dirty="0" smtClean="0"/>
              <a:t>ask</a:t>
            </a:r>
          </a:p>
          <a:p>
            <a:pPr lvl="1"/>
            <a:r>
              <a:rPr lang="en-US" dirty="0" smtClean="0"/>
              <a:t>Social Media, Do’s and </a:t>
            </a:r>
            <a:r>
              <a:rPr lang="en-US" dirty="0" err="1" smtClean="0"/>
              <a:t>Don’t‘s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Be smart with your money and credit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893277"/>
            <a:ext cx="1905000" cy="43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69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264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Presented by Sai Nanthavong Vice President  Relationship Banking  </vt:lpstr>
      <vt:lpstr>Always a Buckeye!</vt:lpstr>
      <vt:lpstr>Life of a Banker </vt:lpstr>
      <vt:lpstr>Day in the Life </vt:lpstr>
      <vt:lpstr>Exercise </vt:lpstr>
      <vt:lpstr>Q &amp; 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 Nanthavong</dc:creator>
  <cp:lastModifiedBy>Sai Nanthavong</cp:lastModifiedBy>
  <cp:revision>13</cp:revision>
  <cp:lastPrinted>2017-01-31T22:52:15Z</cp:lastPrinted>
  <dcterms:created xsi:type="dcterms:W3CDTF">2017-01-18T19:28:37Z</dcterms:created>
  <dcterms:modified xsi:type="dcterms:W3CDTF">2017-02-01T00:07:27Z</dcterms:modified>
</cp:coreProperties>
</file>