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2" r:id="rId4"/>
    <p:sldId id="263" r:id="rId5"/>
    <p:sldId id="258" r:id="rId6"/>
    <p:sldId id="266" r:id="rId7"/>
    <p:sldId id="259" r:id="rId8"/>
    <p:sldId id="256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9735-8B5B-4524-A197-9013F10BE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6E9AF-D1A0-4772-A02F-8B298EAFE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37654-CC21-464E-9A9A-FDA684D6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A11AC-5D3E-4C56-8A31-9E407A0D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85F5-6324-4D33-A5DD-CACB72CA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B161-BB9D-405B-900F-F59F42C1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24503-E671-481A-9947-BF943BB91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D213F-3C8D-4E55-BF11-BD496D03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C57D-F314-4D4A-BD02-C42B80E7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705FF-E375-471C-886F-C54AA249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355E3-16DB-41EF-BA63-E7B2E1CD1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9775C-F181-4D19-9E39-1A109A38B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16D84-D3BD-4B45-BE55-3037475D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3E668-10DA-425E-91E6-A0BBDC1C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231C-7C11-4834-B55D-268A6C27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898A1-8B96-401B-A46D-D2BFE81C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A3165-E7AB-4DC9-BA98-D8E6A5EB6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F4831-E688-4387-9815-E3EED8D0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5A532-0C92-4A24-B9BD-798839AB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0AA5-7240-494B-BAD0-E4B4052A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103D-1BA4-4BAE-86D4-29987A16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5C595-3D5F-4DD7-BB42-F8833D246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D78DE-F968-47A8-B8AA-3E1EE985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218C-46AB-4335-91AF-919F7841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EDA4-BA0A-4BE6-9C47-6FCA3273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7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3A01-DE0D-4950-8A48-436AE3F6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6836-F453-40DC-B1BF-9095078C6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3ED9B-EDFE-41DA-B061-825A658DA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01C3B-3A36-48F5-B22E-765347C9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EA202-46C1-4DB9-A8A8-A18B8DC2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0C405-A601-4BA6-9A3A-6E2FBDEE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4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90F2-9A68-4C69-928E-EA0B55EB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5E813-48E9-4F3A-9EE7-2A1050D0B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F4D6D-906E-4628-9776-41C186ABC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683DE-2970-49EF-A342-DE7A652A2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50672-E1DF-4202-9CBD-32C5FC315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0B2664-2E25-40DC-A0F6-8B08BF5D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1FB5E-9AC5-4304-A0B9-A4B9CE8D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C07E4-73AC-44D8-9D2E-50CBBCFF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599B-06D7-4D09-9551-3036CBC2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01439-DF39-4EEA-8085-0D491EA8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077B5-B1E3-48D8-A17A-0B263833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82417-4CA0-48AB-84C4-A31F41EF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9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7F8F46-7B66-4E5F-A4F0-6D0FB8DC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5A3AA-C414-431B-95FD-BB5A26A1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E8ACC-8F59-4F14-9372-DF699EC1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E7801-4C00-44A2-BCB1-85D4C5EE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3A16-77CC-4DE0-85BD-EDEDE3C7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95B7A-7EFD-492A-8C71-CFB4439B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CCC15-AEBA-4BF5-8519-303F7912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6E9DA-BBEA-4300-8C87-6E874A20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F9979-4C10-448C-B416-9D9A70FF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6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5F1B-1B1F-4FFA-98C7-7D13768D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3ECEB-96B4-4598-8200-6E631625F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553E7-2B8E-4178-BB16-EC9934CDD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A39B9-32AB-44D0-9BD3-90AD02BD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EF8C8-F93D-4548-B8E4-97138A5B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71744-AFE4-4667-8373-54FE4829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5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548A1-14B1-4869-A91E-CA26DFA4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705B3-68E3-439A-9ED2-83B56EF2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7E44F-FF4B-456C-BB3F-73E5DECF6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9709-6B72-404E-B8B3-BA8AF69A534E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EC89A-4E17-41C5-A9B8-BC4145557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2E9DE-05A0-4C19-83BA-564405C47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062C-DFA4-4F31-95FE-4CC7C912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H_LfXnklR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MHcanq0x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8090-6FCE-4A9A-90F6-182309CF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Michael Leventhal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425947-33BF-414A-AF21-EA10D0234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490" y="1371600"/>
            <a:ext cx="8225138" cy="514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3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326B-CFA7-4C3C-8374-75DD94348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CAB021-4861-4FCD-A61E-A84EEFAD1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387" y="1825625"/>
            <a:ext cx="2895226" cy="4351338"/>
          </a:xfrm>
        </p:spPr>
      </p:pic>
    </p:spTree>
    <p:extLst>
      <p:ext uri="{BB962C8B-B14F-4D97-AF65-F5344CB8AC3E}">
        <p14:creationId xmlns:p14="http://schemas.microsoft.com/office/powerpoint/2010/main" val="268285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7B42E738-2DB7-458E-81BD-C3F7449C2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451985B-08F7-45F4-A5E2-25EC11ECDA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2273" y="2533886"/>
            <a:ext cx="4616605" cy="346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8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66E4-EAE6-4292-B076-023A3861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42AF4C-8070-449C-8CC7-4F1A38322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30" y="2504011"/>
            <a:ext cx="4815959" cy="3494453"/>
          </a:xfrm>
        </p:spPr>
      </p:pic>
    </p:spTree>
    <p:extLst>
      <p:ext uri="{BB962C8B-B14F-4D97-AF65-F5344CB8AC3E}">
        <p14:creationId xmlns:p14="http://schemas.microsoft.com/office/powerpoint/2010/main" val="18550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4204-E003-4536-8E6B-3965EA729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1BB199-6897-42BD-A3BE-DDCA1F0BF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2096294"/>
            <a:ext cx="8890000" cy="3810000"/>
          </a:xfrm>
        </p:spPr>
      </p:pic>
    </p:spTree>
    <p:extLst>
      <p:ext uri="{BB962C8B-B14F-4D97-AF65-F5344CB8AC3E}">
        <p14:creationId xmlns:p14="http://schemas.microsoft.com/office/powerpoint/2010/main" val="357089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E4DC-5466-4DB9-846E-34F524EA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GOTTA CATCH ‘EM ALL!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09056D-D6E2-404A-854F-0CA7572E1E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361" y="2225723"/>
            <a:ext cx="6880302" cy="3852969"/>
          </a:xfrm>
        </p:spPr>
      </p:pic>
    </p:spTree>
    <p:extLst>
      <p:ext uri="{BB962C8B-B14F-4D97-AF65-F5344CB8AC3E}">
        <p14:creationId xmlns:p14="http://schemas.microsoft.com/office/powerpoint/2010/main" val="371834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4EE3-D244-4937-B440-C31A4DE7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Handheld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5B7DD-4D52-4BE7-8783-912A70841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F036D9-364C-4F62-876E-9E24DC152090}"/>
              </a:ext>
            </a:extLst>
          </p:cNvPr>
          <p:cNvSpPr/>
          <p:nvPr/>
        </p:nvSpPr>
        <p:spPr>
          <a:xfrm>
            <a:off x="3648887" y="3244334"/>
            <a:ext cx="494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https://www.youtube.com/watch?v=oH_LfXnklRw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532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047F-E3B1-4FE1-BE3E-7AF0B8AA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Headmounted</a:t>
            </a:r>
            <a:r>
              <a:rPr lang="en-US" dirty="0"/>
              <a:t>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0735-9BFA-40FF-A350-526716EB4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https://www.youtube.com/watch?v=kPMHcanq0xM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638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84B1-9984-4880-AF24-30FEA6FD2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LOTS OF DIFFERENT TYPES OF LAWYERS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7C17D-B02E-47C1-9D9D-C37B5A478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4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A331-5BF5-4527-A925-1D7ECBAD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PATH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746F33-7742-47FF-9887-13DF29A4C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11" y="1494263"/>
            <a:ext cx="6523925" cy="4682700"/>
          </a:xfrm>
        </p:spPr>
      </p:pic>
    </p:spTree>
    <p:extLst>
      <p:ext uri="{BB962C8B-B14F-4D97-AF65-F5344CB8AC3E}">
        <p14:creationId xmlns:p14="http://schemas.microsoft.com/office/powerpoint/2010/main" val="117074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48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Michael Leventhal</vt:lpstr>
      <vt:lpstr>PowerPoint Presentation</vt:lpstr>
      <vt:lpstr>PowerPoint Presentation</vt:lpstr>
      <vt:lpstr>PowerPoint Presentation</vt:lpstr>
      <vt:lpstr>GOTTA CATCH ‘EM ALL!</vt:lpstr>
      <vt:lpstr>Handheld AR</vt:lpstr>
      <vt:lpstr>Headmounted AR</vt:lpstr>
      <vt:lpstr>LOTS OF DIFFERENT TYPES OF LAWYERS</vt:lpstr>
      <vt:lpstr>MY PATH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LOTS OF DIFFERENT TYPES OF LAWYERS</dc:title>
  <dc:creator>Michael Leventhal</dc:creator>
  <cp:lastModifiedBy>mleventhal@holmesweinberg.onmicrosoft.com</cp:lastModifiedBy>
  <cp:revision>14</cp:revision>
  <dcterms:created xsi:type="dcterms:W3CDTF">2017-10-30T17:57:34Z</dcterms:created>
  <dcterms:modified xsi:type="dcterms:W3CDTF">2017-10-31T23:24:51Z</dcterms:modified>
</cp:coreProperties>
</file>