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0" r:id="rId3"/>
    <p:sldId id="262" r:id="rId4"/>
    <p:sldId id="263" r:id="rId5"/>
    <p:sldId id="258" r:id="rId6"/>
    <p:sldId id="266" r:id="rId7"/>
    <p:sldId id="259" r:id="rId8"/>
    <p:sldId id="256" r:id="rId9"/>
    <p:sldId id="257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B9735-8B5B-4524-A197-9013F10BEC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56E9AF-D1A0-4772-A02F-8B298EAFE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A37654-CC21-464E-9A9A-FDA684D61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F9709-6B72-404E-B8B3-BA8AF69A534E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7A11AC-5D3E-4C56-8A31-9E407A0DC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9485F5-6324-4D33-A5DD-CACB72CAF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062C-DFA4-4F31-95FE-4CC7C912D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793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7B161-BB9D-405B-900F-F59F42C10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D24503-E671-481A-9947-BF943BB918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BD213F-3C8D-4E55-BF11-BD496D035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F9709-6B72-404E-B8B3-BA8AF69A534E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9EC57D-F314-4D4A-BD02-C42B80E77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2705FF-E375-471C-886F-C54AA2499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062C-DFA4-4F31-95FE-4CC7C912D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250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5355E3-16DB-41EF-BA63-E7B2E1CD1F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A9775C-F181-4D19-9E39-1A109A38BF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F16D84-D3BD-4B45-BE55-3037475DD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F9709-6B72-404E-B8B3-BA8AF69A534E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B3E668-10DA-425E-91E6-A0BBDC1CC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8F231C-7C11-4834-B55D-268A6C27A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062C-DFA4-4F31-95FE-4CC7C912D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904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898A1-8B96-401B-A46D-D2BFE81C6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0A3165-E7AB-4DC9-BA98-D8E6A5EB61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F4831-E688-4387-9815-E3EED8D0E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F9709-6B72-404E-B8B3-BA8AF69A534E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55A532-0C92-4A24-B9BD-798839AB5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BA0AA5-7240-494B-BAD0-E4B4052AA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062C-DFA4-4F31-95FE-4CC7C912D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012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9103D-1BA4-4BAE-86D4-29987A169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D5C595-3D5F-4DD7-BB42-F8833D2466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BD78DE-F968-47A8-B8AA-3E1EE985D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F9709-6B72-404E-B8B3-BA8AF69A534E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B218C-46AB-4335-91AF-919F78410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82EDA4-BA0A-4BE6-9C47-6FCA32731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062C-DFA4-4F31-95FE-4CC7C912D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773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03A01-DE0D-4950-8A48-436AE3F6F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66836-F453-40DC-B1BF-9095078C6A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53ED9B-EDFE-41DA-B061-825A658DAB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101C3B-3A36-48F5-B22E-765347C9E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F9709-6B72-404E-B8B3-BA8AF69A534E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AEA202-46C1-4DB9-A8A8-A18B8DC22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80C405-A601-4BA6-9A3A-6E2FBDEE9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062C-DFA4-4F31-95FE-4CC7C912D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848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690F2-9A68-4C69-928E-EA0B55EB4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25E813-48E9-4F3A-9EE7-2A1050D0B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0F4D6D-906E-4628-9776-41C186ABCD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9683DE-2970-49EF-A342-DE7A652A2A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250672-E1DF-4202-9CBD-32C5FC3151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0B2664-2E25-40DC-A0F6-8B08BF5D9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F9709-6B72-404E-B8B3-BA8AF69A534E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81FB5E-9AC5-4304-A0B9-A4B9CE8D2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EC07E4-73AC-44D8-9D2E-50CBBCFFB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062C-DFA4-4F31-95FE-4CC7C912D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347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A599B-06D7-4D09-9551-3036CBC2B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101439-DF39-4EEA-8085-0D491EA83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F9709-6B72-404E-B8B3-BA8AF69A534E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9077B5-B1E3-48D8-A17A-0B263833C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882417-4CA0-48AB-84C4-A31F41EF0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062C-DFA4-4F31-95FE-4CC7C912D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092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7F8F46-7B66-4E5F-A4F0-6D0FB8DCF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F9709-6B72-404E-B8B3-BA8AF69A534E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55A3AA-C414-431B-95FD-BB5A26A1D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3E8ACC-8F59-4F14-9372-DF699EC17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062C-DFA4-4F31-95FE-4CC7C912D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413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E7801-4C00-44A2-BCB1-85D4C5EE0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7C3A16-77CC-4DE0-85BD-EDEDE3C79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595B7A-7EFD-492A-8C71-CFB4439BB7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1CCC15-AEBA-4BF5-8519-303F79128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F9709-6B72-404E-B8B3-BA8AF69A534E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D6E9DA-BBEA-4300-8C87-6E874A20E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EF9979-4C10-448C-B416-9D9A70FF7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062C-DFA4-4F31-95FE-4CC7C912D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763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05F1B-1B1F-4FFA-98C7-7D13768D5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E3ECEB-96B4-4598-8200-6E631625F5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1553E7-2B8E-4178-BB16-EC9934CDD0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CA39B9-32AB-44D0-9BD3-90AD02BD8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F9709-6B72-404E-B8B3-BA8AF69A534E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CEF8C8-F93D-4548-B8E4-97138A5B0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471744-AFE4-4667-8373-54FE48295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062C-DFA4-4F31-95FE-4CC7C912D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652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9548A1-14B1-4869-A91E-CA26DFA47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B705B3-68E3-439A-9ED2-83B56EF27D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77E44F-FF4B-456C-BB3F-73E5DECF63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F9709-6B72-404E-B8B3-BA8AF69A534E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8EC89A-4E17-41C5-A9B8-BC4145557D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92E9DE-05A0-4C19-83BA-564405C470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A062C-DFA4-4F31-95FE-4CC7C912D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367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H_LfXnklRw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PMHcanq0x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08090-6FCE-4A9A-90F6-182309CF0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Michael Leventhal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6425947-33BF-414A-AF21-EA10D02345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88490" y="1371600"/>
            <a:ext cx="8225138" cy="5140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930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B326B-CFA7-4C3C-8374-75DD94348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DCAB021-4861-4FCD-A61E-A84EEFAD19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387" y="1825625"/>
            <a:ext cx="2895226" cy="4351338"/>
          </a:xfrm>
        </p:spPr>
      </p:pic>
    </p:spTree>
    <p:extLst>
      <p:ext uri="{BB962C8B-B14F-4D97-AF65-F5344CB8AC3E}">
        <p14:creationId xmlns:p14="http://schemas.microsoft.com/office/powerpoint/2010/main" val="2682853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7B42E738-2DB7-458E-81BD-C3F7449C2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1451985B-08F7-45F4-A5E2-25EC11ECDA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12273" y="2533886"/>
            <a:ext cx="4616605" cy="3465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387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B66E4-EAE6-4292-B076-023A38617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242AF4C-8070-449C-8CC7-4F1A38322F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2930" y="2504011"/>
            <a:ext cx="4815959" cy="3494453"/>
          </a:xfrm>
        </p:spPr>
      </p:pic>
    </p:spTree>
    <p:extLst>
      <p:ext uri="{BB962C8B-B14F-4D97-AF65-F5344CB8AC3E}">
        <p14:creationId xmlns:p14="http://schemas.microsoft.com/office/powerpoint/2010/main" val="185502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D4204-E003-4536-8E6B-3965EA729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21BB199-6897-42BD-A3BE-DDCA1F0BF7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000" y="2096294"/>
            <a:ext cx="8890000" cy="3810000"/>
          </a:xfrm>
        </p:spPr>
      </p:pic>
    </p:spTree>
    <p:extLst>
      <p:ext uri="{BB962C8B-B14F-4D97-AF65-F5344CB8AC3E}">
        <p14:creationId xmlns:p14="http://schemas.microsoft.com/office/powerpoint/2010/main" val="3570895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5E4DC-5466-4DB9-846E-34F524EAB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GOTTA CATCH ‘EM ALL!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409056D-D6E2-404A-854F-0CA7572E1E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6361" y="2225723"/>
            <a:ext cx="6880302" cy="3852969"/>
          </a:xfrm>
        </p:spPr>
      </p:pic>
    </p:spTree>
    <p:extLst>
      <p:ext uri="{BB962C8B-B14F-4D97-AF65-F5344CB8AC3E}">
        <p14:creationId xmlns:p14="http://schemas.microsoft.com/office/powerpoint/2010/main" val="3718349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44EE3-D244-4937-B440-C31A4DE73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Handheld 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D5B7DD-4D52-4BE7-8783-912A70841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0F036D9-364C-4F62-876E-9E24DC152090}"/>
              </a:ext>
            </a:extLst>
          </p:cNvPr>
          <p:cNvSpPr/>
          <p:nvPr/>
        </p:nvSpPr>
        <p:spPr>
          <a:xfrm>
            <a:off x="3648887" y="3244334"/>
            <a:ext cx="49471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https://www.youtube.com/watch?v=oH_LfXnklRw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05322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D047F-E3B1-4FE1-BE3E-7AF0B8AA6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Headmounted</a:t>
            </a:r>
            <a:r>
              <a:rPr lang="en-US" dirty="0"/>
              <a:t> 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EA0735-9BFA-40FF-A350-526716EB4A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https://www.youtube.com/watch?v=kPMHcanq0xM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06387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584B1-9984-4880-AF24-30FEA6FD2F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LOTS OF DIFFERENT TYPES OF LAWYERS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07C17D-B02E-47C1-9D9D-C37B5A478D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341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CA331-5BF5-4527-A925-1D7ECBADD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MY PATH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4746F33-7742-47FF-9887-13DF29A4C2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3211" y="1494263"/>
            <a:ext cx="6523925" cy="4682700"/>
          </a:xfrm>
        </p:spPr>
      </p:pic>
    </p:spTree>
    <p:extLst>
      <p:ext uri="{BB962C8B-B14F-4D97-AF65-F5344CB8AC3E}">
        <p14:creationId xmlns:p14="http://schemas.microsoft.com/office/powerpoint/2010/main" val="1170745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1767</TotalTime>
  <Words>48</Words>
  <Application>Microsoft Office PowerPoint</Application>
  <PresentationFormat>Widescreen</PresentationFormat>
  <Paragraphs>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Michael Leventhal</vt:lpstr>
      <vt:lpstr>PowerPoint Presentation</vt:lpstr>
      <vt:lpstr>PowerPoint Presentation</vt:lpstr>
      <vt:lpstr>PowerPoint Presentation</vt:lpstr>
      <vt:lpstr>GOTTA CATCH ‘EM ALL!</vt:lpstr>
      <vt:lpstr>Handheld AR</vt:lpstr>
      <vt:lpstr>Headmounted AR</vt:lpstr>
      <vt:lpstr>LOTS OF DIFFERENT TYPES OF LAWYERS</vt:lpstr>
      <vt:lpstr>MY PATH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LOTS OF DIFFERENT TYPES OF LAWYERS</dc:title>
  <dc:creator>Michael Leventhal</dc:creator>
  <cp:lastModifiedBy>mleventhal@holmesweinberg.onmicrosoft.com</cp:lastModifiedBy>
  <cp:revision>14</cp:revision>
  <dcterms:created xsi:type="dcterms:W3CDTF">2017-10-30T17:57:34Z</dcterms:created>
  <dcterms:modified xsi:type="dcterms:W3CDTF">2017-10-31T23:24:51Z</dcterms:modified>
</cp:coreProperties>
</file>