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handoutMasterIdLst>
    <p:handoutMasterId r:id="rId23"/>
  </p:handoutMasterIdLst>
  <p:sldIdLst>
    <p:sldId id="256" r:id="rId2"/>
    <p:sldId id="282" r:id="rId3"/>
    <p:sldId id="289" r:id="rId4"/>
    <p:sldId id="279" r:id="rId5"/>
    <p:sldId id="280" r:id="rId6"/>
    <p:sldId id="260" r:id="rId7"/>
    <p:sldId id="261" r:id="rId8"/>
    <p:sldId id="283" r:id="rId9"/>
    <p:sldId id="284" r:id="rId10"/>
    <p:sldId id="285" r:id="rId11"/>
    <p:sldId id="286" r:id="rId12"/>
    <p:sldId id="287" r:id="rId13"/>
    <p:sldId id="268" r:id="rId14"/>
    <p:sldId id="269" r:id="rId15"/>
    <p:sldId id="270" r:id="rId16"/>
    <p:sldId id="273" r:id="rId17"/>
    <p:sldId id="271" r:id="rId18"/>
    <p:sldId id="275" r:id="rId19"/>
    <p:sldId id="274" r:id="rId20"/>
    <p:sldId id="277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8" d="100"/>
          <a:sy n="118" d="100"/>
        </p:scale>
        <p:origin x="-104" y="-2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handoutMaster" Target="handoutMasters/handout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7D8BAD-65C0-428B-B763-D5C262BA017E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7CD7F989-A6D5-8D43-8CD8-D619EB6496B7}">
      <dgm:prSet phldrT="[Text]"/>
      <dgm:spPr/>
      <dgm:t>
        <a:bodyPr/>
        <a:lstStyle/>
        <a:p>
          <a:r>
            <a:rPr lang="en-US" dirty="0" smtClean="0"/>
            <a:t>I started in Advertising</a:t>
          </a:r>
          <a:endParaRPr lang="en-US" dirty="0"/>
        </a:p>
      </dgm:t>
    </dgm:pt>
    <dgm:pt modelId="{827406D9-4017-3042-B4D0-D45C33A6F523}" type="parTrans" cxnId="{BD4D8341-95D1-554B-AA3B-2F2BAD8D5B23}">
      <dgm:prSet/>
      <dgm:spPr/>
      <dgm:t>
        <a:bodyPr/>
        <a:lstStyle/>
        <a:p>
          <a:endParaRPr lang="en-US"/>
        </a:p>
      </dgm:t>
    </dgm:pt>
    <dgm:pt modelId="{D0DBCC9F-B245-3A42-81EC-5ABDD79869C9}" type="sibTrans" cxnId="{BD4D8341-95D1-554B-AA3B-2F2BAD8D5B23}">
      <dgm:prSet/>
      <dgm:spPr/>
      <dgm:t>
        <a:bodyPr/>
        <a:lstStyle/>
        <a:p>
          <a:endParaRPr lang="en-US"/>
        </a:p>
      </dgm:t>
    </dgm:pt>
    <dgm:pt modelId="{911AEF60-CD7E-CB4C-B3CA-B0215128AA2A}">
      <dgm:prSet phldrT="[Text]"/>
      <dgm:spPr/>
      <dgm:t>
        <a:bodyPr/>
        <a:lstStyle/>
        <a:p>
          <a:r>
            <a:rPr lang="en-US" dirty="0" smtClean="0"/>
            <a:t>I worked as a Sr. Licensing Manager at Disney Consumer Products</a:t>
          </a:r>
          <a:endParaRPr lang="en-US" dirty="0"/>
        </a:p>
      </dgm:t>
    </dgm:pt>
    <dgm:pt modelId="{CB398258-993A-2543-A6E8-909297D591FA}" type="parTrans" cxnId="{7D2C2212-6FF5-6C46-8788-F55DD8DA69B6}">
      <dgm:prSet/>
      <dgm:spPr/>
      <dgm:t>
        <a:bodyPr/>
        <a:lstStyle/>
        <a:p>
          <a:endParaRPr lang="en-US"/>
        </a:p>
      </dgm:t>
    </dgm:pt>
    <dgm:pt modelId="{1764C262-07F3-0342-96E4-7F626BC5D6E8}" type="sibTrans" cxnId="{7D2C2212-6FF5-6C46-8788-F55DD8DA69B6}">
      <dgm:prSet/>
      <dgm:spPr/>
      <dgm:t>
        <a:bodyPr/>
        <a:lstStyle/>
        <a:p>
          <a:endParaRPr lang="en-US"/>
        </a:p>
      </dgm:t>
    </dgm:pt>
    <dgm:pt modelId="{FFBFD8EA-D99B-D645-8036-F0580E2E3FB9}">
      <dgm:prSet phldrT="[Text]"/>
      <dgm:spPr/>
      <dgm:t>
        <a:bodyPr/>
        <a:lstStyle/>
        <a:p>
          <a:r>
            <a:rPr lang="en-US" dirty="0" smtClean="0"/>
            <a:t>I worked as a Product Manager at Mattel Toys</a:t>
          </a:r>
          <a:endParaRPr lang="en-US" dirty="0"/>
        </a:p>
      </dgm:t>
    </dgm:pt>
    <dgm:pt modelId="{42034FEE-C73A-9042-A749-FA0A9BA96F1E}" type="parTrans" cxnId="{751F0546-9947-DD4E-BA63-378C40906D03}">
      <dgm:prSet/>
      <dgm:spPr/>
      <dgm:t>
        <a:bodyPr/>
        <a:lstStyle/>
        <a:p>
          <a:endParaRPr lang="en-US"/>
        </a:p>
      </dgm:t>
    </dgm:pt>
    <dgm:pt modelId="{10F348D9-C44C-5E41-9FC8-C9690F871C11}" type="sibTrans" cxnId="{751F0546-9947-DD4E-BA63-378C40906D03}">
      <dgm:prSet/>
      <dgm:spPr/>
      <dgm:t>
        <a:bodyPr/>
        <a:lstStyle/>
        <a:p>
          <a:endParaRPr lang="en-US"/>
        </a:p>
      </dgm:t>
    </dgm:pt>
    <dgm:pt modelId="{35DCADE3-5AD4-404E-A8F0-902F302ADEA8}">
      <dgm:prSet phldrT="[Text]"/>
      <dgm:spPr/>
      <dgm:t>
        <a:bodyPr/>
        <a:lstStyle/>
        <a:p>
          <a:r>
            <a:rPr lang="en-US" dirty="0" smtClean="0"/>
            <a:t>I am now Licensing Director at Quiksilver Sportswear</a:t>
          </a:r>
          <a:endParaRPr lang="en-US" dirty="0"/>
        </a:p>
      </dgm:t>
    </dgm:pt>
    <dgm:pt modelId="{74634B52-DF6D-9D45-AE7B-AF89429D5D13}" type="parTrans" cxnId="{C2A83C40-14A8-2C48-8890-FA1D032626B9}">
      <dgm:prSet/>
      <dgm:spPr/>
      <dgm:t>
        <a:bodyPr/>
        <a:lstStyle/>
        <a:p>
          <a:endParaRPr lang="en-US"/>
        </a:p>
      </dgm:t>
    </dgm:pt>
    <dgm:pt modelId="{7024966F-F587-8E41-A305-A7AAB4A97113}" type="sibTrans" cxnId="{C2A83C40-14A8-2C48-8890-FA1D032626B9}">
      <dgm:prSet/>
      <dgm:spPr/>
      <dgm:t>
        <a:bodyPr/>
        <a:lstStyle/>
        <a:p>
          <a:endParaRPr lang="en-US"/>
        </a:p>
      </dgm:t>
    </dgm:pt>
    <dgm:pt modelId="{2CA1C279-8CAF-4522-A11C-0306FA8C7E1F}" type="pres">
      <dgm:prSet presAssocID="{117D8BAD-65C0-428B-B763-D5C262BA017E}" presName="arrowDiagram" presStyleCnt="0">
        <dgm:presLayoutVars>
          <dgm:chMax val="5"/>
          <dgm:dir/>
          <dgm:resizeHandles val="exact"/>
        </dgm:presLayoutVars>
      </dgm:prSet>
      <dgm:spPr/>
    </dgm:pt>
    <dgm:pt modelId="{A0B6057C-B937-4C17-83EE-1379B4801F9C}" type="pres">
      <dgm:prSet presAssocID="{117D8BAD-65C0-428B-B763-D5C262BA017E}" presName="arrow" presStyleLbl="bgShp" presStyleIdx="0" presStyleCnt="1"/>
      <dgm:spPr/>
    </dgm:pt>
    <dgm:pt modelId="{4AFB9D19-928E-4942-941C-F5A40F2C746B}" type="pres">
      <dgm:prSet presAssocID="{117D8BAD-65C0-428B-B763-D5C262BA017E}" presName="arrowDiagram4" presStyleCnt="0"/>
      <dgm:spPr/>
    </dgm:pt>
    <dgm:pt modelId="{3A6D521D-F1C1-BC47-8972-EF7FD953E9AC}" type="pres">
      <dgm:prSet presAssocID="{7CD7F989-A6D5-8D43-8CD8-D619EB6496B7}" presName="bullet4a" presStyleLbl="node1" presStyleIdx="0" presStyleCnt="4"/>
      <dgm:spPr/>
    </dgm:pt>
    <dgm:pt modelId="{F7457494-58DA-4348-8BF7-A129AD8A05FA}" type="pres">
      <dgm:prSet presAssocID="{7CD7F989-A6D5-8D43-8CD8-D619EB6496B7}" presName="textBox4a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3282EB-F0EE-A249-8562-42F959F124D1}" type="pres">
      <dgm:prSet presAssocID="{FFBFD8EA-D99B-D645-8036-F0580E2E3FB9}" presName="bullet4b" presStyleLbl="node1" presStyleIdx="1" presStyleCnt="4"/>
      <dgm:spPr/>
    </dgm:pt>
    <dgm:pt modelId="{948758DE-37B8-2E4D-8DB3-634EDFF16584}" type="pres">
      <dgm:prSet presAssocID="{FFBFD8EA-D99B-D645-8036-F0580E2E3FB9}" presName="textBox4b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75539D-95B3-CA40-9BEA-AABAD8833C82}" type="pres">
      <dgm:prSet presAssocID="{911AEF60-CD7E-CB4C-B3CA-B0215128AA2A}" presName="bullet4c" presStyleLbl="node1" presStyleIdx="2" presStyleCnt="4"/>
      <dgm:spPr/>
    </dgm:pt>
    <dgm:pt modelId="{D19DF2C9-0E26-0844-9A25-6C0FF64B3F9B}" type="pres">
      <dgm:prSet presAssocID="{911AEF60-CD7E-CB4C-B3CA-B0215128AA2A}" presName="textBox4c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1ABDAD-160F-0347-89A0-43A7FE2DFB74}" type="pres">
      <dgm:prSet presAssocID="{35DCADE3-5AD4-404E-A8F0-902F302ADEA8}" presName="bullet4d" presStyleLbl="node1" presStyleIdx="3" presStyleCnt="4"/>
      <dgm:spPr/>
    </dgm:pt>
    <dgm:pt modelId="{5C533FE8-C752-4D46-A17A-FA3DF85F3BEF}" type="pres">
      <dgm:prSet presAssocID="{35DCADE3-5AD4-404E-A8F0-902F302ADEA8}" presName="textBox4d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4193678-9C6A-DF45-8529-0F2958B153E0}" type="presOf" srcId="{911AEF60-CD7E-CB4C-B3CA-B0215128AA2A}" destId="{D19DF2C9-0E26-0844-9A25-6C0FF64B3F9B}" srcOrd="0" destOrd="0" presId="urn:microsoft.com/office/officeart/2005/8/layout/arrow2"/>
    <dgm:cxn modelId="{C2A83C40-14A8-2C48-8890-FA1D032626B9}" srcId="{117D8BAD-65C0-428B-B763-D5C262BA017E}" destId="{35DCADE3-5AD4-404E-A8F0-902F302ADEA8}" srcOrd="3" destOrd="0" parTransId="{74634B52-DF6D-9D45-AE7B-AF89429D5D13}" sibTransId="{7024966F-F587-8E41-A305-A7AAB4A97113}"/>
    <dgm:cxn modelId="{BD4D8341-95D1-554B-AA3B-2F2BAD8D5B23}" srcId="{117D8BAD-65C0-428B-B763-D5C262BA017E}" destId="{7CD7F989-A6D5-8D43-8CD8-D619EB6496B7}" srcOrd="0" destOrd="0" parTransId="{827406D9-4017-3042-B4D0-D45C33A6F523}" sibTransId="{D0DBCC9F-B245-3A42-81EC-5ABDD79869C9}"/>
    <dgm:cxn modelId="{9693F586-B490-4B88-90A7-F464D797084B}" type="presOf" srcId="{117D8BAD-65C0-428B-B763-D5C262BA017E}" destId="{2CA1C279-8CAF-4522-A11C-0306FA8C7E1F}" srcOrd="0" destOrd="0" presId="urn:microsoft.com/office/officeart/2005/8/layout/arrow2"/>
    <dgm:cxn modelId="{751F0546-9947-DD4E-BA63-378C40906D03}" srcId="{117D8BAD-65C0-428B-B763-D5C262BA017E}" destId="{FFBFD8EA-D99B-D645-8036-F0580E2E3FB9}" srcOrd="1" destOrd="0" parTransId="{42034FEE-C73A-9042-A749-FA0A9BA96F1E}" sibTransId="{10F348D9-C44C-5E41-9FC8-C9690F871C11}"/>
    <dgm:cxn modelId="{43558AEC-D06E-6F4C-805C-25ACAF5BB429}" type="presOf" srcId="{35DCADE3-5AD4-404E-A8F0-902F302ADEA8}" destId="{5C533FE8-C752-4D46-A17A-FA3DF85F3BEF}" srcOrd="0" destOrd="0" presId="urn:microsoft.com/office/officeart/2005/8/layout/arrow2"/>
    <dgm:cxn modelId="{28A38808-E432-A440-AB30-C2892473C0D9}" type="presOf" srcId="{7CD7F989-A6D5-8D43-8CD8-D619EB6496B7}" destId="{F7457494-58DA-4348-8BF7-A129AD8A05FA}" srcOrd="0" destOrd="0" presId="urn:microsoft.com/office/officeart/2005/8/layout/arrow2"/>
    <dgm:cxn modelId="{7D2C2212-6FF5-6C46-8788-F55DD8DA69B6}" srcId="{117D8BAD-65C0-428B-B763-D5C262BA017E}" destId="{911AEF60-CD7E-CB4C-B3CA-B0215128AA2A}" srcOrd="2" destOrd="0" parTransId="{CB398258-993A-2543-A6E8-909297D591FA}" sibTransId="{1764C262-07F3-0342-96E4-7F626BC5D6E8}"/>
    <dgm:cxn modelId="{CD06ACC3-DE4A-BB46-8968-A0A189EA72E5}" type="presOf" srcId="{FFBFD8EA-D99B-D645-8036-F0580E2E3FB9}" destId="{948758DE-37B8-2E4D-8DB3-634EDFF16584}" srcOrd="0" destOrd="0" presId="urn:microsoft.com/office/officeart/2005/8/layout/arrow2"/>
    <dgm:cxn modelId="{52D839BB-B8BD-4FA0-8BDA-C7D698AA6E52}" type="presParOf" srcId="{2CA1C279-8CAF-4522-A11C-0306FA8C7E1F}" destId="{A0B6057C-B937-4C17-83EE-1379B4801F9C}" srcOrd="0" destOrd="0" presId="urn:microsoft.com/office/officeart/2005/8/layout/arrow2"/>
    <dgm:cxn modelId="{FEC28DB8-D523-2F4C-90C8-4E20213468D6}" type="presParOf" srcId="{2CA1C279-8CAF-4522-A11C-0306FA8C7E1F}" destId="{4AFB9D19-928E-4942-941C-F5A40F2C746B}" srcOrd="1" destOrd="0" presId="urn:microsoft.com/office/officeart/2005/8/layout/arrow2"/>
    <dgm:cxn modelId="{65F1E4C8-2156-174B-8682-DFA632EEB13C}" type="presParOf" srcId="{4AFB9D19-928E-4942-941C-F5A40F2C746B}" destId="{3A6D521D-F1C1-BC47-8972-EF7FD953E9AC}" srcOrd="0" destOrd="0" presId="urn:microsoft.com/office/officeart/2005/8/layout/arrow2"/>
    <dgm:cxn modelId="{7AD6384C-8F74-DD4F-8CFD-E06BBEE97748}" type="presParOf" srcId="{4AFB9D19-928E-4942-941C-F5A40F2C746B}" destId="{F7457494-58DA-4348-8BF7-A129AD8A05FA}" srcOrd="1" destOrd="0" presId="urn:microsoft.com/office/officeart/2005/8/layout/arrow2"/>
    <dgm:cxn modelId="{D12AB8C7-8621-7F4C-A80A-DE4AA127D298}" type="presParOf" srcId="{4AFB9D19-928E-4942-941C-F5A40F2C746B}" destId="{173282EB-F0EE-A249-8562-42F959F124D1}" srcOrd="2" destOrd="0" presId="urn:microsoft.com/office/officeart/2005/8/layout/arrow2"/>
    <dgm:cxn modelId="{2D0658A9-0153-7140-A77B-1EFB0A4481A0}" type="presParOf" srcId="{4AFB9D19-928E-4942-941C-F5A40F2C746B}" destId="{948758DE-37B8-2E4D-8DB3-634EDFF16584}" srcOrd="3" destOrd="0" presId="urn:microsoft.com/office/officeart/2005/8/layout/arrow2"/>
    <dgm:cxn modelId="{7C583A6A-6FC4-5B49-81F3-C2C9B4F7700E}" type="presParOf" srcId="{4AFB9D19-928E-4942-941C-F5A40F2C746B}" destId="{6975539D-95B3-CA40-9BEA-AABAD8833C82}" srcOrd="4" destOrd="0" presId="urn:microsoft.com/office/officeart/2005/8/layout/arrow2"/>
    <dgm:cxn modelId="{98C7CC5A-3F1D-8D4D-898D-E9638DB89C7E}" type="presParOf" srcId="{4AFB9D19-928E-4942-941C-F5A40F2C746B}" destId="{D19DF2C9-0E26-0844-9A25-6C0FF64B3F9B}" srcOrd="5" destOrd="0" presId="urn:microsoft.com/office/officeart/2005/8/layout/arrow2"/>
    <dgm:cxn modelId="{AEB8AD59-873F-3C40-B8BD-03398DF56523}" type="presParOf" srcId="{4AFB9D19-928E-4942-941C-F5A40F2C746B}" destId="{261ABDAD-160F-0347-89A0-43A7FE2DFB74}" srcOrd="6" destOrd="0" presId="urn:microsoft.com/office/officeart/2005/8/layout/arrow2"/>
    <dgm:cxn modelId="{E351043F-054A-3C43-B7A9-5DB2DBB4ED68}" type="presParOf" srcId="{4AFB9D19-928E-4942-941C-F5A40F2C746B}" destId="{5C533FE8-C752-4D46-A17A-FA3DF85F3BEF}" srcOrd="7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CA92BB5-202E-4C43-A0C7-EA8EBEBBD3BF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972410D-D72C-42D7-898F-A0C468AE9E3B}">
      <dgm:prSet phldrT="[Text]"/>
      <dgm:spPr/>
      <dgm:t>
        <a:bodyPr/>
        <a:lstStyle/>
        <a:p>
          <a:r>
            <a:rPr lang="en-US" dirty="0" smtClean="0"/>
            <a:t>History</a:t>
          </a:r>
          <a:endParaRPr lang="en-US" dirty="0"/>
        </a:p>
      </dgm:t>
    </dgm:pt>
    <dgm:pt modelId="{6F6C4B08-68DA-4328-BC4D-B3799EA7934D}" type="parTrans" cxnId="{562779D4-6019-4905-B1AD-EED24B70F4C4}">
      <dgm:prSet/>
      <dgm:spPr/>
      <dgm:t>
        <a:bodyPr/>
        <a:lstStyle/>
        <a:p>
          <a:endParaRPr lang="en-US"/>
        </a:p>
      </dgm:t>
    </dgm:pt>
    <dgm:pt modelId="{18905D7A-29FC-4387-BFC8-9D0DB0547B38}" type="sibTrans" cxnId="{562779D4-6019-4905-B1AD-EED24B70F4C4}">
      <dgm:prSet/>
      <dgm:spPr/>
      <dgm:t>
        <a:bodyPr/>
        <a:lstStyle/>
        <a:p>
          <a:endParaRPr lang="en-US"/>
        </a:p>
      </dgm:t>
    </dgm:pt>
    <dgm:pt modelId="{EA158EEE-DF82-452F-8259-9EA9C74E1B5F}">
      <dgm:prSet phldrT="[Text]"/>
      <dgm:spPr/>
      <dgm:t>
        <a:bodyPr/>
        <a:lstStyle/>
        <a:p>
          <a:r>
            <a:rPr lang="en-US" dirty="0" smtClean="0"/>
            <a:t>Quiksilver was founded in 1969</a:t>
          </a:r>
          <a:endParaRPr lang="en-US" dirty="0"/>
        </a:p>
      </dgm:t>
    </dgm:pt>
    <dgm:pt modelId="{C119AB39-B01B-4994-9FA3-CCB1751E41BC}" type="parTrans" cxnId="{34FB3A0F-A27A-4D59-BD69-EA5A9EAA1198}">
      <dgm:prSet/>
      <dgm:spPr/>
      <dgm:t>
        <a:bodyPr/>
        <a:lstStyle/>
        <a:p>
          <a:endParaRPr lang="en-US"/>
        </a:p>
      </dgm:t>
    </dgm:pt>
    <dgm:pt modelId="{7AACA0E2-8A47-47A6-BBF8-D19D27326923}" type="sibTrans" cxnId="{34FB3A0F-A27A-4D59-BD69-EA5A9EAA1198}">
      <dgm:prSet/>
      <dgm:spPr/>
      <dgm:t>
        <a:bodyPr/>
        <a:lstStyle/>
        <a:p>
          <a:endParaRPr lang="en-US"/>
        </a:p>
      </dgm:t>
    </dgm:pt>
    <dgm:pt modelId="{38F9CBC8-3D92-431C-8160-40C6AEECE7E8}">
      <dgm:prSet phldrT="[Text]"/>
      <dgm:spPr/>
      <dgm:t>
        <a:bodyPr/>
        <a:lstStyle/>
        <a:p>
          <a:r>
            <a:rPr lang="en-US" dirty="0" smtClean="0"/>
            <a:t>Size</a:t>
          </a:r>
          <a:endParaRPr lang="en-US" dirty="0"/>
        </a:p>
      </dgm:t>
    </dgm:pt>
    <dgm:pt modelId="{E45ABB2A-7B32-470C-96ED-D6EA021DAFC6}" type="parTrans" cxnId="{307940D6-AE71-487C-9267-33AD5A64A32B}">
      <dgm:prSet/>
      <dgm:spPr/>
      <dgm:t>
        <a:bodyPr/>
        <a:lstStyle/>
        <a:p>
          <a:endParaRPr lang="en-US"/>
        </a:p>
      </dgm:t>
    </dgm:pt>
    <dgm:pt modelId="{198EBE32-0C6A-43C7-BD4A-1CC7DF9789AB}" type="sibTrans" cxnId="{307940D6-AE71-487C-9267-33AD5A64A32B}">
      <dgm:prSet/>
      <dgm:spPr/>
      <dgm:t>
        <a:bodyPr/>
        <a:lstStyle/>
        <a:p>
          <a:endParaRPr lang="en-US"/>
        </a:p>
      </dgm:t>
    </dgm:pt>
    <dgm:pt modelId="{F81E93E4-D69A-489B-8428-E516A27E1840}">
      <dgm:prSet phldrT="[Text]"/>
      <dgm:spPr/>
      <dgm:t>
        <a:bodyPr/>
        <a:lstStyle/>
        <a:p>
          <a:r>
            <a:rPr lang="en-US" dirty="0" smtClean="0"/>
            <a:t>We have over 6,100 employees with sales over $350 million per year.  </a:t>
          </a:r>
          <a:endParaRPr lang="en-US" dirty="0"/>
        </a:p>
      </dgm:t>
    </dgm:pt>
    <dgm:pt modelId="{7CE558BF-E3F5-4592-9430-24572B927E93}" type="parTrans" cxnId="{F1BF17F4-50ED-4621-8F69-44A412EB74EC}">
      <dgm:prSet/>
      <dgm:spPr/>
      <dgm:t>
        <a:bodyPr/>
        <a:lstStyle/>
        <a:p>
          <a:endParaRPr lang="en-US"/>
        </a:p>
      </dgm:t>
    </dgm:pt>
    <dgm:pt modelId="{87F4E6FD-95E1-4BC1-AED6-A2279CD649AA}" type="sibTrans" cxnId="{F1BF17F4-50ED-4621-8F69-44A412EB74EC}">
      <dgm:prSet/>
      <dgm:spPr/>
      <dgm:t>
        <a:bodyPr/>
        <a:lstStyle/>
        <a:p>
          <a:endParaRPr lang="en-US"/>
        </a:p>
      </dgm:t>
    </dgm:pt>
    <dgm:pt modelId="{E8206E11-8E3A-4C5A-80D2-8EE3F2B25B49}">
      <dgm:prSet phldrT="[Text]"/>
      <dgm:spPr/>
      <dgm:t>
        <a:bodyPr/>
        <a:lstStyle/>
        <a:p>
          <a:r>
            <a:rPr lang="en-US" dirty="0" smtClean="0"/>
            <a:t>Location</a:t>
          </a:r>
          <a:endParaRPr lang="en-US" dirty="0"/>
        </a:p>
      </dgm:t>
    </dgm:pt>
    <dgm:pt modelId="{4F80268D-41F0-4A9D-9730-FAFDD9BF9FFA}" type="parTrans" cxnId="{CCFB9A03-CA5D-4E43-BCDB-182A2097BF63}">
      <dgm:prSet/>
      <dgm:spPr/>
      <dgm:t>
        <a:bodyPr/>
        <a:lstStyle/>
        <a:p>
          <a:endParaRPr lang="en-US"/>
        </a:p>
      </dgm:t>
    </dgm:pt>
    <dgm:pt modelId="{C303C23A-E801-4041-A451-DE58587DF924}" type="sibTrans" cxnId="{CCFB9A03-CA5D-4E43-BCDB-182A2097BF63}">
      <dgm:prSet/>
      <dgm:spPr/>
      <dgm:t>
        <a:bodyPr/>
        <a:lstStyle/>
        <a:p>
          <a:endParaRPr lang="en-US"/>
        </a:p>
      </dgm:t>
    </dgm:pt>
    <dgm:pt modelId="{4AC71B69-18A1-4E21-95E4-294A53361936}">
      <dgm:prSet phldrT="[Text]"/>
      <dgm:spPr/>
      <dgm:t>
        <a:bodyPr/>
        <a:lstStyle/>
        <a:p>
          <a:r>
            <a:rPr lang="en-US" dirty="0" smtClean="0"/>
            <a:t>Our headquarters is in Huntington Beach and we have offices in France and Australia.</a:t>
          </a:r>
          <a:endParaRPr lang="en-US" dirty="0"/>
        </a:p>
      </dgm:t>
    </dgm:pt>
    <dgm:pt modelId="{F3BE9EBB-5E95-4912-AF1F-8B1A1A5856C0}" type="parTrans" cxnId="{127F3911-A053-4E21-B1D7-965F7C73E78D}">
      <dgm:prSet/>
      <dgm:spPr/>
      <dgm:t>
        <a:bodyPr/>
        <a:lstStyle/>
        <a:p>
          <a:endParaRPr lang="en-US"/>
        </a:p>
      </dgm:t>
    </dgm:pt>
    <dgm:pt modelId="{B72094D3-8D58-4939-B968-2D480DBCFFAF}" type="sibTrans" cxnId="{127F3911-A053-4E21-B1D7-965F7C73E78D}">
      <dgm:prSet/>
      <dgm:spPr/>
      <dgm:t>
        <a:bodyPr/>
        <a:lstStyle/>
        <a:p>
          <a:endParaRPr lang="en-US"/>
        </a:p>
      </dgm:t>
    </dgm:pt>
    <dgm:pt modelId="{C24AC97F-5A51-4E96-A356-8FDC0B4F5601}">
      <dgm:prSet phldrT="[Text]"/>
      <dgm:spPr/>
      <dgm:t>
        <a:bodyPr/>
        <a:lstStyle/>
        <a:p>
          <a:r>
            <a:rPr lang="en-US" dirty="0" smtClean="0"/>
            <a:t>Products</a:t>
          </a:r>
          <a:endParaRPr lang="en-US" dirty="0"/>
        </a:p>
      </dgm:t>
    </dgm:pt>
    <dgm:pt modelId="{2C1C80ED-76D7-4CBB-B059-9AC916DDA732}" type="parTrans" cxnId="{868A04A8-B515-47BD-8E6F-AF476F02A968}">
      <dgm:prSet/>
      <dgm:spPr/>
      <dgm:t>
        <a:bodyPr/>
        <a:lstStyle/>
        <a:p>
          <a:endParaRPr lang="en-US"/>
        </a:p>
      </dgm:t>
    </dgm:pt>
    <dgm:pt modelId="{13F60593-7CDB-4FE5-90EF-9FDD194DEC75}" type="sibTrans" cxnId="{868A04A8-B515-47BD-8E6F-AF476F02A968}">
      <dgm:prSet/>
      <dgm:spPr/>
      <dgm:t>
        <a:bodyPr/>
        <a:lstStyle/>
        <a:p>
          <a:endParaRPr lang="en-US"/>
        </a:p>
      </dgm:t>
    </dgm:pt>
    <dgm:pt modelId="{806E6D4F-9930-45FB-A7F1-CB66DFBEF2EE}">
      <dgm:prSet phldrT="[Text]"/>
      <dgm:spPr/>
      <dgm:t>
        <a:bodyPr/>
        <a:lstStyle/>
        <a:p>
          <a:r>
            <a:rPr lang="en-US" dirty="0" smtClean="0"/>
            <a:t>Services</a:t>
          </a:r>
          <a:endParaRPr lang="en-US" dirty="0"/>
        </a:p>
      </dgm:t>
    </dgm:pt>
    <dgm:pt modelId="{6EC7F99E-C040-4A30-B62E-3FA0B41BEC88}" type="parTrans" cxnId="{3F0DC7DA-2C0B-4D1E-BF2A-08011D3FCE36}">
      <dgm:prSet/>
      <dgm:spPr/>
      <dgm:t>
        <a:bodyPr/>
        <a:lstStyle/>
        <a:p>
          <a:endParaRPr lang="en-US"/>
        </a:p>
      </dgm:t>
    </dgm:pt>
    <dgm:pt modelId="{A6EC1592-86E2-46FF-863F-177132CD9991}" type="sibTrans" cxnId="{3F0DC7DA-2C0B-4D1E-BF2A-08011D3FCE36}">
      <dgm:prSet/>
      <dgm:spPr/>
      <dgm:t>
        <a:bodyPr/>
        <a:lstStyle/>
        <a:p>
          <a:endParaRPr lang="en-US"/>
        </a:p>
      </dgm:t>
    </dgm:pt>
    <dgm:pt modelId="{9CAA02C6-7578-49D3-8CFB-467376EC9E24}">
      <dgm:prSet phldrT="[Text]"/>
      <dgm:spPr/>
      <dgm:t>
        <a:bodyPr/>
        <a:lstStyle/>
        <a:p>
          <a:r>
            <a:rPr lang="en-US" dirty="0" smtClean="0"/>
            <a:t>We make sportswear under the Quiksilver, Roxy and DC Shoes brands</a:t>
          </a:r>
          <a:endParaRPr lang="en-US" dirty="0"/>
        </a:p>
      </dgm:t>
    </dgm:pt>
    <dgm:pt modelId="{A2F11E30-FCDE-4487-B1BC-4F5A6EB96B1A}" type="parTrans" cxnId="{DEE48361-FA7B-4951-AF99-626CB4611FCC}">
      <dgm:prSet/>
      <dgm:spPr/>
      <dgm:t>
        <a:bodyPr/>
        <a:lstStyle/>
        <a:p>
          <a:endParaRPr lang="en-US"/>
        </a:p>
      </dgm:t>
    </dgm:pt>
    <dgm:pt modelId="{BE8902C5-4634-4669-A53C-1A8D4C2A8077}" type="sibTrans" cxnId="{DEE48361-FA7B-4951-AF99-626CB4611FCC}">
      <dgm:prSet/>
      <dgm:spPr/>
      <dgm:t>
        <a:bodyPr/>
        <a:lstStyle/>
        <a:p>
          <a:endParaRPr lang="en-US"/>
        </a:p>
      </dgm:t>
    </dgm:pt>
    <dgm:pt modelId="{132692E1-F3BF-5F4E-89FE-92221F59156F}">
      <dgm:prSet/>
      <dgm:spPr/>
      <dgm:t>
        <a:bodyPr/>
        <a:lstStyle/>
        <a:p>
          <a:endParaRPr lang="en-US" dirty="0"/>
        </a:p>
      </dgm:t>
    </dgm:pt>
    <dgm:pt modelId="{8AA62475-6D97-B249-B55E-32FD4B685B6E}" type="parTrans" cxnId="{09A2DEB6-4A4B-8E43-A98E-5B2E9FC6C2A4}">
      <dgm:prSet/>
      <dgm:spPr/>
      <dgm:t>
        <a:bodyPr/>
        <a:lstStyle/>
        <a:p>
          <a:endParaRPr lang="en-US"/>
        </a:p>
      </dgm:t>
    </dgm:pt>
    <dgm:pt modelId="{052F3F92-BAD2-C24C-B4BF-E18D22CD509F}" type="sibTrans" cxnId="{09A2DEB6-4A4B-8E43-A98E-5B2E9FC6C2A4}">
      <dgm:prSet/>
      <dgm:spPr/>
      <dgm:t>
        <a:bodyPr/>
        <a:lstStyle/>
        <a:p>
          <a:endParaRPr lang="en-US"/>
        </a:p>
      </dgm:t>
    </dgm:pt>
    <dgm:pt modelId="{5642DD8F-48F8-4FAA-9584-9742425D2088}" type="pres">
      <dgm:prSet presAssocID="{4CA92BB5-202E-4C43-A0C7-EA8EBEBBD3B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45DFBCC-F6FE-45E8-A8D8-4074B5D19ECE}" type="pres">
      <dgm:prSet presAssocID="{A972410D-D72C-42D7-898F-A0C468AE9E3B}" presName="composite" presStyleCnt="0"/>
      <dgm:spPr/>
    </dgm:pt>
    <dgm:pt modelId="{7F1C463A-ECAA-453B-A73C-388F5AFB4F96}" type="pres">
      <dgm:prSet presAssocID="{A972410D-D72C-42D7-898F-A0C468AE9E3B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A0EA41-AF18-431B-B159-8FD3441BA876}" type="pres">
      <dgm:prSet presAssocID="{A972410D-D72C-42D7-898F-A0C468AE9E3B}" presName="descendantText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23E851-AF0E-48D2-A3C3-DA93A15D57CF}" type="pres">
      <dgm:prSet presAssocID="{18905D7A-29FC-4387-BFC8-9D0DB0547B38}" presName="sp" presStyleCnt="0"/>
      <dgm:spPr/>
    </dgm:pt>
    <dgm:pt modelId="{F7CD4FA8-1649-41A0-9841-AB9BF1C75DDD}" type="pres">
      <dgm:prSet presAssocID="{38F9CBC8-3D92-431C-8160-40C6AEECE7E8}" presName="composite" presStyleCnt="0"/>
      <dgm:spPr/>
    </dgm:pt>
    <dgm:pt modelId="{ABE2B68B-272C-4A0C-9E50-25D1C7CA2FAD}" type="pres">
      <dgm:prSet presAssocID="{38F9CBC8-3D92-431C-8160-40C6AEECE7E8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B514BE-46D7-4D38-A415-D7FF022783BA}" type="pres">
      <dgm:prSet presAssocID="{38F9CBC8-3D92-431C-8160-40C6AEECE7E8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C2FE78-6B23-44D4-BB98-E358778BDC85}" type="pres">
      <dgm:prSet presAssocID="{198EBE32-0C6A-43C7-BD4A-1CC7DF9789AB}" presName="sp" presStyleCnt="0"/>
      <dgm:spPr/>
    </dgm:pt>
    <dgm:pt modelId="{DBAB7456-C711-4248-BCE1-6F1232513F49}" type="pres">
      <dgm:prSet presAssocID="{E8206E11-8E3A-4C5A-80D2-8EE3F2B25B49}" presName="composite" presStyleCnt="0"/>
      <dgm:spPr/>
    </dgm:pt>
    <dgm:pt modelId="{11A6DF24-183C-4118-AD2D-2316AB1CB656}" type="pres">
      <dgm:prSet presAssocID="{E8206E11-8E3A-4C5A-80D2-8EE3F2B25B49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4840C1-F354-44D9-A398-5161A3DBB89F}" type="pres">
      <dgm:prSet presAssocID="{E8206E11-8E3A-4C5A-80D2-8EE3F2B25B49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3FB1EE-EEC4-4C5F-B215-96759E4301C0}" type="pres">
      <dgm:prSet presAssocID="{C303C23A-E801-4041-A451-DE58587DF924}" presName="sp" presStyleCnt="0"/>
      <dgm:spPr/>
    </dgm:pt>
    <dgm:pt modelId="{A2374A72-D224-4C2A-9337-B885CEA601D5}" type="pres">
      <dgm:prSet presAssocID="{C24AC97F-5A51-4E96-A356-8FDC0B4F5601}" presName="composite" presStyleCnt="0"/>
      <dgm:spPr/>
    </dgm:pt>
    <dgm:pt modelId="{226B8113-CD76-4B1D-94B0-BF4B1B173FF7}" type="pres">
      <dgm:prSet presAssocID="{C24AC97F-5A51-4E96-A356-8FDC0B4F5601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2F2BFB-E64A-4CD0-A98A-7DE9447DD690}" type="pres">
      <dgm:prSet presAssocID="{C24AC97F-5A51-4E96-A356-8FDC0B4F5601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CB36C7-05F6-4B0E-910A-AEC0019B4D9B}" type="pres">
      <dgm:prSet presAssocID="{13F60593-7CDB-4FE5-90EF-9FDD194DEC75}" presName="sp" presStyleCnt="0"/>
      <dgm:spPr/>
    </dgm:pt>
    <dgm:pt modelId="{6435DB90-AA5E-4CDC-BC67-FB72FA1F5E13}" type="pres">
      <dgm:prSet presAssocID="{806E6D4F-9930-45FB-A7F1-CB66DFBEF2EE}" presName="composite" presStyleCnt="0"/>
      <dgm:spPr/>
    </dgm:pt>
    <dgm:pt modelId="{B909DF7A-9810-49F1-8644-6B5E54C44566}" type="pres">
      <dgm:prSet presAssocID="{806E6D4F-9930-45FB-A7F1-CB66DFBEF2EE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D4153D-BF13-46DC-AF90-F6C03C8C874D}" type="pres">
      <dgm:prSet presAssocID="{806E6D4F-9930-45FB-A7F1-CB66DFBEF2EE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3B27E74-5C4F-4BAF-A813-CF983648142D}" type="presOf" srcId="{4AC71B69-18A1-4E21-95E4-294A53361936}" destId="{2E4840C1-F354-44D9-A398-5161A3DBB89F}" srcOrd="0" destOrd="0" presId="urn:microsoft.com/office/officeart/2005/8/layout/chevron2"/>
    <dgm:cxn modelId="{C483EA88-DACC-4483-B205-BD5BA8C71419}" type="presOf" srcId="{EA158EEE-DF82-452F-8259-9EA9C74E1B5F}" destId="{66A0EA41-AF18-431B-B159-8FD3441BA876}" srcOrd="0" destOrd="0" presId="urn:microsoft.com/office/officeart/2005/8/layout/chevron2"/>
    <dgm:cxn modelId="{DEE48361-FA7B-4951-AF99-626CB4611FCC}" srcId="{C24AC97F-5A51-4E96-A356-8FDC0B4F5601}" destId="{9CAA02C6-7578-49D3-8CFB-467376EC9E24}" srcOrd="0" destOrd="0" parTransId="{A2F11E30-FCDE-4487-B1BC-4F5A6EB96B1A}" sibTransId="{BE8902C5-4634-4669-A53C-1A8D4C2A8077}"/>
    <dgm:cxn modelId="{94088D96-A4BC-47C3-8435-57B32011FBC3}" type="presOf" srcId="{806E6D4F-9930-45FB-A7F1-CB66DFBEF2EE}" destId="{B909DF7A-9810-49F1-8644-6B5E54C44566}" srcOrd="0" destOrd="0" presId="urn:microsoft.com/office/officeart/2005/8/layout/chevron2"/>
    <dgm:cxn modelId="{127F3911-A053-4E21-B1D7-965F7C73E78D}" srcId="{E8206E11-8E3A-4C5A-80D2-8EE3F2B25B49}" destId="{4AC71B69-18A1-4E21-95E4-294A53361936}" srcOrd="0" destOrd="0" parTransId="{F3BE9EBB-5E95-4912-AF1F-8B1A1A5856C0}" sibTransId="{B72094D3-8D58-4939-B968-2D480DBCFFAF}"/>
    <dgm:cxn modelId="{CCFB9A03-CA5D-4E43-BCDB-182A2097BF63}" srcId="{4CA92BB5-202E-4C43-A0C7-EA8EBEBBD3BF}" destId="{E8206E11-8E3A-4C5A-80D2-8EE3F2B25B49}" srcOrd="2" destOrd="0" parTransId="{4F80268D-41F0-4A9D-9730-FAFDD9BF9FFA}" sibTransId="{C303C23A-E801-4041-A451-DE58587DF924}"/>
    <dgm:cxn modelId="{D47A7F0D-CB3D-4CF4-B9DA-BC7CB2FBDE7F}" type="presOf" srcId="{4CA92BB5-202E-4C43-A0C7-EA8EBEBBD3BF}" destId="{5642DD8F-48F8-4FAA-9584-9742425D2088}" srcOrd="0" destOrd="0" presId="urn:microsoft.com/office/officeart/2005/8/layout/chevron2"/>
    <dgm:cxn modelId="{3F0DC7DA-2C0B-4D1E-BF2A-08011D3FCE36}" srcId="{4CA92BB5-202E-4C43-A0C7-EA8EBEBBD3BF}" destId="{806E6D4F-9930-45FB-A7F1-CB66DFBEF2EE}" srcOrd="4" destOrd="0" parTransId="{6EC7F99E-C040-4A30-B62E-3FA0B41BEC88}" sibTransId="{A6EC1592-86E2-46FF-863F-177132CD9991}"/>
    <dgm:cxn modelId="{09A2DEB6-4A4B-8E43-A98E-5B2E9FC6C2A4}" srcId="{806E6D4F-9930-45FB-A7F1-CB66DFBEF2EE}" destId="{132692E1-F3BF-5F4E-89FE-92221F59156F}" srcOrd="0" destOrd="0" parTransId="{8AA62475-6D97-B249-B55E-32FD4B685B6E}" sibTransId="{052F3F92-BAD2-C24C-B4BF-E18D22CD509F}"/>
    <dgm:cxn modelId="{6DE9B998-71C8-4DE4-A1F1-22B02841D39E}" type="presOf" srcId="{C24AC97F-5A51-4E96-A356-8FDC0B4F5601}" destId="{226B8113-CD76-4B1D-94B0-BF4B1B173FF7}" srcOrd="0" destOrd="0" presId="urn:microsoft.com/office/officeart/2005/8/layout/chevron2"/>
    <dgm:cxn modelId="{34FB3A0F-A27A-4D59-BD69-EA5A9EAA1198}" srcId="{A972410D-D72C-42D7-898F-A0C468AE9E3B}" destId="{EA158EEE-DF82-452F-8259-9EA9C74E1B5F}" srcOrd="0" destOrd="0" parTransId="{C119AB39-B01B-4994-9FA3-CCB1751E41BC}" sibTransId="{7AACA0E2-8A47-47A6-BBF8-D19D27326923}"/>
    <dgm:cxn modelId="{307940D6-AE71-487C-9267-33AD5A64A32B}" srcId="{4CA92BB5-202E-4C43-A0C7-EA8EBEBBD3BF}" destId="{38F9CBC8-3D92-431C-8160-40C6AEECE7E8}" srcOrd="1" destOrd="0" parTransId="{E45ABB2A-7B32-470C-96ED-D6EA021DAFC6}" sibTransId="{198EBE32-0C6A-43C7-BD4A-1CC7DF9789AB}"/>
    <dgm:cxn modelId="{8F9718DD-19C9-4F6A-9C11-B488CD21EED2}" type="presOf" srcId="{F81E93E4-D69A-489B-8428-E516A27E1840}" destId="{30B514BE-46D7-4D38-A415-D7FF022783BA}" srcOrd="0" destOrd="0" presId="urn:microsoft.com/office/officeart/2005/8/layout/chevron2"/>
    <dgm:cxn modelId="{F1BF17F4-50ED-4621-8F69-44A412EB74EC}" srcId="{38F9CBC8-3D92-431C-8160-40C6AEECE7E8}" destId="{F81E93E4-D69A-489B-8428-E516A27E1840}" srcOrd="0" destOrd="0" parTransId="{7CE558BF-E3F5-4592-9430-24572B927E93}" sibTransId="{87F4E6FD-95E1-4BC1-AED6-A2279CD649AA}"/>
    <dgm:cxn modelId="{C62ADAC9-D877-4FE2-B21D-239FF6B31425}" type="presOf" srcId="{E8206E11-8E3A-4C5A-80D2-8EE3F2B25B49}" destId="{11A6DF24-183C-4118-AD2D-2316AB1CB656}" srcOrd="0" destOrd="0" presId="urn:microsoft.com/office/officeart/2005/8/layout/chevron2"/>
    <dgm:cxn modelId="{868A04A8-B515-47BD-8E6F-AF476F02A968}" srcId="{4CA92BB5-202E-4C43-A0C7-EA8EBEBBD3BF}" destId="{C24AC97F-5A51-4E96-A356-8FDC0B4F5601}" srcOrd="3" destOrd="0" parTransId="{2C1C80ED-76D7-4CBB-B059-9AC916DDA732}" sibTransId="{13F60593-7CDB-4FE5-90EF-9FDD194DEC75}"/>
    <dgm:cxn modelId="{028040DB-ED60-394F-B060-F6B3F29CC434}" type="presOf" srcId="{132692E1-F3BF-5F4E-89FE-92221F59156F}" destId="{1BD4153D-BF13-46DC-AF90-F6C03C8C874D}" srcOrd="0" destOrd="0" presId="urn:microsoft.com/office/officeart/2005/8/layout/chevron2"/>
    <dgm:cxn modelId="{3B25EFE7-ADB7-4824-B112-51B5C5D9899B}" type="presOf" srcId="{9CAA02C6-7578-49D3-8CFB-467376EC9E24}" destId="{6A2F2BFB-E64A-4CD0-A98A-7DE9447DD690}" srcOrd="0" destOrd="0" presId="urn:microsoft.com/office/officeart/2005/8/layout/chevron2"/>
    <dgm:cxn modelId="{C2BF7B7A-29C7-4920-A51D-D217E9AD49BB}" type="presOf" srcId="{38F9CBC8-3D92-431C-8160-40C6AEECE7E8}" destId="{ABE2B68B-272C-4A0C-9E50-25D1C7CA2FAD}" srcOrd="0" destOrd="0" presId="urn:microsoft.com/office/officeart/2005/8/layout/chevron2"/>
    <dgm:cxn modelId="{7213E7D7-971B-4F5F-9ED1-D24921611C65}" type="presOf" srcId="{A972410D-D72C-42D7-898F-A0C468AE9E3B}" destId="{7F1C463A-ECAA-453B-A73C-388F5AFB4F96}" srcOrd="0" destOrd="0" presId="urn:microsoft.com/office/officeart/2005/8/layout/chevron2"/>
    <dgm:cxn modelId="{562779D4-6019-4905-B1AD-EED24B70F4C4}" srcId="{4CA92BB5-202E-4C43-A0C7-EA8EBEBBD3BF}" destId="{A972410D-D72C-42D7-898F-A0C468AE9E3B}" srcOrd="0" destOrd="0" parTransId="{6F6C4B08-68DA-4328-BC4D-B3799EA7934D}" sibTransId="{18905D7A-29FC-4387-BFC8-9D0DB0547B38}"/>
    <dgm:cxn modelId="{528E4A11-4F52-4E70-92EC-6648CA5C4A79}" type="presParOf" srcId="{5642DD8F-48F8-4FAA-9584-9742425D2088}" destId="{145DFBCC-F6FE-45E8-A8D8-4074B5D19ECE}" srcOrd="0" destOrd="0" presId="urn:microsoft.com/office/officeart/2005/8/layout/chevron2"/>
    <dgm:cxn modelId="{CDCA146A-90AF-4B1E-BA71-46350B4E57E2}" type="presParOf" srcId="{145DFBCC-F6FE-45E8-A8D8-4074B5D19ECE}" destId="{7F1C463A-ECAA-453B-A73C-388F5AFB4F96}" srcOrd="0" destOrd="0" presId="urn:microsoft.com/office/officeart/2005/8/layout/chevron2"/>
    <dgm:cxn modelId="{937EA832-ACA6-4C79-8C0F-7A704E7F06DB}" type="presParOf" srcId="{145DFBCC-F6FE-45E8-A8D8-4074B5D19ECE}" destId="{66A0EA41-AF18-431B-B159-8FD3441BA876}" srcOrd="1" destOrd="0" presId="urn:microsoft.com/office/officeart/2005/8/layout/chevron2"/>
    <dgm:cxn modelId="{BAC67576-4833-44F4-B596-357B0FFF1DD1}" type="presParOf" srcId="{5642DD8F-48F8-4FAA-9584-9742425D2088}" destId="{5223E851-AF0E-48D2-A3C3-DA93A15D57CF}" srcOrd="1" destOrd="0" presId="urn:microsoft.com/office/officeart/2005/8/layout/chevron2"/>
    <dgm:cxn modelId="{48198347-B1AE-4E56-A98D-2FD6DD34CF9A}" type="presParOf" srcId="{5642DD8F-48F8-4FAA-9584-9742425D2088}" destId="{F7CD4FA8-1649-41A0-9841-AB9BF1C75DDD}" srcOrd="2" destOrd="0" presId="urn:microsoft.com/office/officeart/2005/8/layout/chevron2"/>
    <dgm:cxn modelId="{2867B7E3-5A31-4E48-8761-A0CF644EB00A}" type="presParOf" srcId="{F7CD4FA8-1649-41A0-9841-AB9BF1C75DDD}" destId="{ABE2B68B-272C-4A0C-9E50-25D1C7CA2FAD}" srcOrd="0" destOrd="0" presId="urn:microsoft.com/office/officeart/2005/8/layout/chevron2"/>
    <dgm:cxn modelId="{A93A5495-5FEA-4B44-8EDA-7A3ECED31C34}" type="presParOf" srcId="{F7CD4FA8-1649-41A0-9841-AB9BF1C75DDD}" destId="{30B514BE-46D7-4D38-A415-D7FF022783BA}" srcOrd="1" destOrd="0" presId="urn:microsoft.com/office/officeart/2005/8/layout/chevron2"/>
    <dgm:cxn modelId="{C77836C6-DC50-4A0B-AD42-A4275373AABB}" type="presParOf" srcId="{5642DD8F-48F8-4FAA-9584-9742425D2088}" destId="{F0C2FE78-6B23-44D4-BB98-E358778BDC85}" srcOrd="3" destOrd="0" presId="urn:microsoft.com/office/officeart/2005/8/layout/chevron2"/>
    <dgm:cxn modelId="{92B75EA3-776B-4F2C-AF0C-066B2183720B}" type="presParOf" srcId="{5642DD8F-48F8-4FAA-9584-9742425D2088}" destId="{DBAB7456-C711-4248-BCE1-6F1232513F49}" srcOrd="4" destOrd="0" presId="urn:microsoft.com/office/officeart/2005/8/layout/chevron2"/>
    <dgm:cxn modelId="{ACD672C8-B225-42D9-81F1-8B2E0F6A7F0F}" type="presParOf" srcId="{DBAB7456-C711-4248-BCE1-6F1232513F49}" destId="{11A6DF24-183C-4118-AD2D-2316AB1CB656}" srcOrd="0" destOrd="0" presId="urn:microsoft.com/office/officeart/2005/8/layout/chevron2"/>
    <dgm:cxn modelId="{9ACB8050-DB45-451C-84D9-723A68655440}" type="presParOf" srcId="{DBAB7456-C711-4248-BCE1-6F1232513F49}" destId="{2E4840C1-F354-44D9-A398-5161A3DBB89F}" srcOrd="1" destOrd="0" presId="urn:microsoft.com/office/officeart/2005/8/layout/chevron2"/>
    <dgm:cxn modelId="{1465E170-5183-4449-9100-47B1EBA8A4CA}" type="presParOf" srcId="{5642DD8F-48F8-4FAA-9584-9742425D2088}" destId="{313FB1EE-EEC4-4C5F-B215-96759E4301C0}" srcOrd="5" destOrd="0" presId="urn:microsoft.com/office/officeart/2005/8/layout/chevron2"/>
    <dgm:cxn modelId="{A3CFAD25-7AE5-45E3-9353-55E1C4E65EBD}" type="presParOf" srcId="{5642DD8F-48F8-4FAA-9584-9742425D2088}" destId="{A2374A72-D224-4C2A-9337-B885CEA601D5}" srcOrd="6" destOrd="0" presId="urn:microsoft.com/office/officeart/2005/8/layout/chevron2"/>
    <dgm:cxn modelId="{D59C832B-4E8D-4631-8BFC-ED142976D3AB}" type="presParOf" srcId="{A2374A72-D224-4C2A-9337-B885CEA601D5}" destId="{226B8113-CD76-4B1D-94B0-BF4B1B173FF7}" srcOrd="0" destOrd="0" presId="urn:microsoft.com/office/officeart/2005/8/layout/chevron2"/>
    <dgm:cxn modelId="{E1A2593C-22E3-4907-9AFC-A03B2E57ADEA}" type="presParOf" srcId="{A2374A72-D224-4C2A-9337-B885CEA601D5}" destId="{6A2F2BFB-E64A-4CD0-A98A-7DE9447DD690}" srcOrd="1" destOrd="0" presId="urn:microsoft.com/office/officeart/2005/8/layout/chevron2"/>
    <dgm:cxn modelId="{BE10E1C8-EDB0-40B9-82CF-59D2563926F8}" type="presParOf" srcId="{5642DD8F-48F8-4FAA-9584-9742425D2088}" destId="{D6CB36C7-05F6-4B0E-910A-AEC0019B4D9B}" srcOrd="7" destOrd="0" presId="urn:microsoft.com/office/officeart/2005/8/layout/chevron2"/>
    <dgm:cxn modelId="{63791AB5-6726-4350-937D-CC6981A19FAC}" type="presParOf" srcId="{5642DD8F-48F8-4FAA-9584-9742425D2088}" destId="{6435DB90-AA5E-4CDC-BC67-FB72FA1F5E13}" srcOrd="8" destOrd="0" presId="urn:microsoft.com/office/officeart/2005/8/layout/chevron2"/>
    <dgm:cxn modelId="{5C14E91B-01ED-4373-B0A5-B912F5BEA876}" type="presParOf" srcId="{6435DB90-AA5E-4CDC-BC67-FB72FA1F5E13}" destId="{B909DF7A-9810-49F1-8644-6B5E54C44566}" srcOrd="0" destOrd="0" presId="urn:microsoft.com/office/officeart/2005/8/layout/chevron2"/>
    <dgm:cxn modelId="{CB47B1A1-7C43-432B-8AAA-922D141A43E9}" type="presParOf" srcId="{6435DB90-AA5E-4CDC-BC67-FB72FA1F5E13}" destId="{1BD4153D-BF13-46DC-AF90-F6C03C8C874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8F0554F-4D93-4150-9728-7B54D8741CC9}" type="doc">
      <dgm:prSet loTypeId="urn:microsoft.com/office/officeart/2005/8/layout/radial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DDE7907-D270-4CFF-8452-E3DCDE24C9DD}">
      <dgm:prSet phldrT="[Text]"/>
      <dgm:spPr/>
      <dgm:t>
        <a:bodyPr/>
        <a:lstStyle/>
        <a:p>
          <a:r>
            <a:rPr lang="en-US" dirty="0" smtClean="0"/>
            <a:t>Director of Licensing</a:t>
          </a:r>
          <a:endParaRPr lang="en-US" dirty="0"/>
        </a:p>
      </dgm:t>
    </dgm:pt>
    <dgm:pt modelId="{52400AC6-D95A-4B56-8277-AA3FA2F72AEE}" type="parTrans" cxnId="{7B02EE30-BB1D-41C2-AEF1-46CCF7D89CFF}">
      <dgm:prSet/>
      <dgm:spPr/>
      <dgm:t>
        <a:bodyPr/>
        <a:lstStyle/>
        <a:p>
          <a:endParaRPr lang="en-US"/>
        </a:p>
      </dgm:t>
    </dgm:pt>
    <dgm:pt modelId="{4006EDEE-E8C7-488E-80B9-B883CA16642E}" type="sibTrans" cxnId="{7B02EE30-BB1D-41C2-AEF1-46CCF7D89CFF}">
      <dgm:prSet/>
      <dgm:spPr/>
      <dgm:t>
        <a:bodyPr/>
        <a:lstStyle/>
        <a:p>
          <a:endParaRPr lang="en-US"/>
        </a:p>
      </dgm:t>
    </dgm:pt>
    <dgm:pt modelId="{D9C02DA3-C6B7-4D93-8991-1C07FDEDC3DB}">
      <dgm:prSet phldrT="[Text]"/>
      <dgm:spPr/>
      <dgm:t>
        <a:bodyPr/>
        <a:lstStyle/>
        <a:p>
          <a:r>
            <a:rPr lang="en-US" dirty="0" smtClean="0"/>
            <a:t>Retailers</a:t>
          </a:r>
          <a:endParaRPr lang="en-US" dirty="0"/>
        </a:p>
      </dgm:t>
    </dgm:pt>
    <dgm:pt modelId="{30999BD7-932C-44D0-933E-D99AA72DB035}" type="parTrans" cxnId="{B01885BD-E909-4ACA-B181-205083A65A78}">
      <dgm:prSet/>
      <dgm:spPr/>
      <dgm:t>
        <a:bodyPr/>
        <a:lstStyle/>
        <a:p>
          <a:endParaRPr lang="en-US"/>
        </a:p>
      </dgm:t>
    </dgm:pt>
    <dgm:pt modelId="{3807B4BC-EC2F-41A3-87CD-1BDE4834DFF6}" type="sibTrans" cxnId="{B01885BD-E909-4ACA-B181-205083A65A78}">
      <dgm:prSet/>
      <dgm:spPr/>
      <dgm:t>
        <a:bodyPr/>
        <a:lstStyle/>
        <a:p>
          <a:endParaRPr lang="en-US"/>
        </a:p>
      </dgm:t>
    </dgm:pt>
    <dgm:pt modelId="{F55AD092-43F5-48C4-A886-A1E39F0F525F}">
      <dgm:prSet phldrT="[Text]"/>
      <dgm:spPr/>
      <dgm:t>
        <a:bodyPr/>
        <a:lstStyle/>
        <a:p>
          <a:r>
            <a:rPr lang="en-US" dirty="0" smtClean="0"/>
            <a:t>Design &amp; Development</a:t>
          </a:r>
          <a:endParaRPr lang="en-US" dirty="0"/>
        </a:p>
      </dgm:t>
    </dgm:pt>
    <dgm:pt modelId="{0BD6F5F2-8286-4A37-8814-71BAF4491202}" type="parTrans" cxnId="{5E8979C3-358D-41F0-B8F3-F9FCDADC4CCD}">
      <dgm:prSet/>
      <dgm:spPr/>
      <dgm:t>
        <a:bodyPr/>
        <a:lstStyle/>
        <a:p>
          <a:endParaRPr lang="en-US"/>
        </a:p>
      </dgm:t>
    </dgm:pt>
    <dgm:pt modelId="{970E2D95-C38B-4D57-85DA-35BC4A821835}" type="sibTrans" cxnId="{5E8979C3-358D-41F0-B8F3-F9FCDADC4CCD}">
      <dgm:prSet/>
      <dgm:spPr/>
      <dgm:t>
        <a:bodyPr/>
        <a:lstStyle/>
        <a:p>
          <a:endParaRPr lang="en-US"/>
        </a:p>
      </dgm:t>
    </dgm:pt>
    <dgm:pt modelId="{F889E4E3-6AAB-408B-A8FE-395C6F807CD5}">
      <dgm:prSet phldrT="[Text]"/>
      <dgm:spPr/>
      <dgm:t>
        <a:bodyPr/>
        <a:lstStyle/>
        <a:p>
          <a:r>
            <a:rPr lang="en-US" dirty="0" smtClean="0"/>
            <a:t>Product Licensees and Partners</a:t>
          </a:r>
          <a:endParaRPr lang="en-US" dirty="0"/>
        </a:p>
      </dgm:t>
    </dgm:pt>
    <dgm:pt modelId="{70D15667-34AB-46A7-80E9-42C75AC202F1}" type="parTrans" cxnId="{FFC8ADD9-6CBD-434D-ABDA-3941A6E552E5}">
      <dgm:prSet/>
      <dgm:spPr/>
      <dgm:t>
        <a:bodyPr/>
        <a:lstStyle/>
        <a:p>
          <a:endParaRPr lang="en-US"/>
        </a:p>
      </dgm:t>
    </dgm:pt>
    <dgm:pt modelId="{86679B3E-4FA6-4C36-B06C-A68AE80CE413}" type="sibTrans" cxnId="{FFC8ADD9-6CBD-434D-ABDA-3941A6E552E5}">
      <dgm:prSet/>
      <dgm:spPr/>
      <dgm:t>
        <a:bodyPr/>
        <a:lstStyle/>
        <a:p>
          <a:endParaRPr lang="en-US"/>
        </a:p>
      </dgm:t>
    </dgm:pt>
    <dgm:pt modelId="{87D97AA4-2130-4893-BAD5-DE646D7E6E78}">
      <dgm:prSet phldrT="[Text]"/>
      <dgm:spPr/>
      <dgm:t>
        <a:bodyPr/>
        <a:lstStyle/>
        <a:p>
          <a:r>
            <a:rPr lang="en-US" dirty="0" smtClean="0"/>
            <a:t>Finance Departments</a:t>
          </a:r>
          <a:endParaRPr lang="en-US" dirty="0"/>
        </a:p>
      </dgm:t>
    </dgm:pt>
    <dgm:pt modelId="{BAB1ABD9-C171-4C1C-B633-1522C0A44518}" type="parTrans" cxnId="{70E349E8-879F-4BB4-99AF-E537EDCE11AB}">
      <dgm:prSet/>
      <dgm:spPr/>
      <dgm:t>
        <a:bodyPr/>
        <a:lstStyle/>
        <a:p>
          <a:endParaRPr lang="en-US"/>
        </a:p>
      </dgm:t>
    </dgm:pt>
    <dgm:pt modelId="{40A459DE-AFA3-41FB-9848-30523D5E65BC}" type="sibTrans" cxnId="{70E349E8-879F-4BB4-99AF-E537EDCE11AB}">
      <dgm:prSet/>
      <dgm:spPr/>
      <dgm:t>
        <a:bodyPr/>
        <a:lstStyle/>
        <a:p>
          <a:endParaRPr lang="en-US"/>
        </a:p>
      </dgm:t>
    </dgm:pt>
    <dgm:pt modelId="{B7F4735F-6EA7-49B4-899C-F311A9E0B2A2}" type="pres">
      <dgm:prSet presAssocID="{F8F0554F-4D93-4150-9728-7B54D8741CC9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1666E2B-110E-493A-8A8B-4A625467E8AF}" type="pres">
      <dgm:prSet presAssocID="{8DDE7907-D270-4CFF-8452-E3DCDE24C9DD}" presName="centerShape" presStyleLbl="node0" presStyleIdx="0" presStyleCnt="1"/>
      <dgm:spPr/>
      <dgm:t>
        <a:bodyPr/>
        <a:lstStyle/>
        <a:p>
          <a:endParaRPr lang="en-US"/>
        </a:p>
      </dgm:t>
    </dgm:pt>
    <dgm:pt modelId="{D9D4D7BA-BA6D-4356-875A-E65D17B87A66}" type="pres">
      <dgm:prSet presAssocID="{D9C02DA3-C6B7-4D93-8991-1C07FDEDC3DB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68F9A7-5BD4-4112-9823-9EAB81409FCD}" type="pres">
      <dgm:prSet presAssocID="{D9C02DA3-C6B7-4D93-8991-1C07FDEDC3DB}" presName="dummy" presStyleCnt="0"/>
      <dgm:spPr/>
    </dgm:pt>
    <dgm:pt modelId="{2807E7F0-0E3B-4693-A36E-5C131675CA3C}" type="pres">
      <dgm:prSet presAssocID="{3807B4BC-EC2F-41A3-87CD-1BDE4834DFF6}" presName="sibTrans" presStyleLbl="sibTrans2D1" presStyleIdx="0" presStyleCnt="4"/>
      <dgm:spPr/>
      <dgm:t>
        <a:bodyPr/>
        <a:lstStyle/>
        <a:p>
          <a:endParaRPr lang="en-US"/>
        </a:p>
      </dgm:t>
    </dgm:pt>
    <dgm:pt modelId="{008CD76D-B43E-4EBF-81AA-AEB4E66BE8A8}" type="pres">
      <dgm:prSet presAssocID="{F55AD092-43F5-48C4-A886-A1E39F0F525F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C3FF60-CABE-4FB0-8866-1FED563FB32F}" type="pres">
      <dgm:prSet presAssocID="{F55AD092-43F5-48C4-A886-A1E39F0F525F}" presName="dummy" presStyleCnt="0"/>
      <dgm:spPr/>
    </dgm:pt>
    <dgm:pt modelId="{63AE53A5-7A34-487C-A6F7-14CA1B9E7C27}" type="pres">
      <dgm:prSet presAssocID="{970E2D95-C38B-4D57-85DA-35BC4A821835}" presName="sibTrans" presStyleLbl="sibTrans2D1" presStyleIdx="1" presStyleCnt="4"/>
      <dgm:spPr/>
      <dgm:t>
        <a:bodyPr/>
        <a:lstStyle/>
        <a:p>
          <a:endParaRPr lang="en-US"/>
        </a:p>
      </dgm:t>
    </dgm:pt>
    <dgm:pt modelId="{FFD7FA97-F812-44A1-9631-DDE8B26B7B7A}" type="pres">
      <dgm:prSet presAssocID="{F889E4E3-6AAB-408B-A8FE-395C6F807CD5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C95209-FA18-4F74-A01C-5AE0EDD44BAD}" type="pres">
      <dgm:prSet presAssocID="{F889E4E3-6AAB-408B-A8FE-395C6F807CD5}" presName="dummy" presStyleCnt="0"/>
      <dgm:spPr/>
    </dgm:pt>
    <dgm:pt modelId="{45E7C770-75BF-4A12-A8B4-513165B99310}" type="pres">
      <dgm:prSet presAssocID="{86679B3E-4FA6-4C36-B06C-A68AE80CE413}" presName="sibTrans" presStyleLbl="sibTrans2D1" presStyleIdx="2" presStyleCnt="4"/>
      <dgm:spPr/>
      <dgm:t>
        <a:bodyPr/>
        <a:lstStyle/>
        <a:p>
          <a:endParaRPr lang="en-US"/>
        </a:p>
      </dgm:t>
    </dgm:pt>
    <dgm:pt modelId="{8BAFBFE4-9AC3-4939-AF41-F8EBDA8E0FC1}" type="pres">
      <dgm:prSet presAssocID="{87D97AA4-2130-4893-BAD5-DE646D7E6E78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8FD362-2158-4080-ADCC-D6823351D4A1}" type="pres">
      <dgm:prSet presAssocID="{87D97AA4-2130-4893-BAD5-DE646D7E6E78}" presName="dummy" presStyleCnt="0"/>
      <dgm:spPr/>
    </dgm:pt>
    <dgm:pt modelId="{FA8BC0B2-925D-42AF-B37F-22210FCBFDED}" type="pres">
      <dgm:prSet presAssocID="{40A459DE-AFA3-41FB-9848-30523D5E65BC}" presName="sibTrans" presStyleLbl="sibTrans2D1" presStyleIdx="3" presStyleCnt="4"/>
      <dgm:spPr/>
      <dgm:t>
        <a:bodyPr/>
        <a:lstStyle/>
        <a:p>
          <a:endParaRPr lang="en-US"/>
        </a:p>
      </dgm:t>
    </dgm:pt>
  </dgm:ptLst>
  <dgm:cxnLst>
    <dgm:cxn modelId="{C5E7DA91-C8B6-4D20-AC2D-06EA76410A32}" type="presOf" srcId="{F889E4E3-6AAB-408B-A8FE-395C6F807CD5}" destId="{FFD7FA97-F812-44A1-9631-DDE8B26B7B7A}" srcOrd="0" destOrd="0" presId="urn:microsoft.com/office/officeart/2005/8/layout/radial6"/>
    <dgm:cxn modelId="{005EB6FC-69A9-43DA-86FC-A5E1CAE96B80}" type="presOf" srcId="{87D97AA4-2130-4893-BAD5-DE646D7E6E78}" destId="{8BAFBFE4-9AC3-4939-AF41-F8EBDA8E0FC1}" srcOrd="0" destOrd="0" presId="urn:microsoft.com/office/officeart/2005/8/layout/radial6"/>
    <dgm:cxn modelId="{5E8979C3-358D-41F0-B8F3-F9FCDADC4CCD}" srcId="{8DDE7907-D270-4CFF-8452-E3DCDE24C9DD}" destId="{F55AD092-43F5-48C4-A886-A1E39F0F525F}" srcOrd="1" destOrd="0" parTransId="{0BD6F5F2-8286-4A37-8814-71BAF4491202}" sibTransId="{970E2D95-C38B-4D57-85DA-35BC4A821835}"/>
    <dgm:cxn modelId="{FFC8ADD9-6CBD-434D-ABDA-3941A6E552E5}" srcId="{8DDE7907-D270-4CFF-8452-E3DCDE24C9DD}" destId="{F889E4E3-6AAB-408B-A8FE-395C6F807CD5}" srcOrd="2" destOrd="0" parTransId="{70D15667-34AB-46A7-80E9-42C75AC202F1}" sibTransId="{86679B3E-4FA6-4C36-B06C-A68AE80CE413}"/>
    <dgm:cxn modelId="{02E7B9F7-45EB-4EBB-8FDB-59666CC13F3C}" type="presOf" srcId="{F8F0554F-4D93-4150-9728-7B54D8741CC9}" destId="{B7F4735F-6EA7-49B4-899C-F311A9E0B2A2}" srcOrd="0" destOrd="0" presId="urn:microsoft.com/office/officeart/2005/8/layout/radial6"/>
    <dgm:cxn modelId="{EF0A916E-0B4B-4B56-BF0B-FCFADF8986D1}" type="presOf" srcId="{F55AD092-43F5-48C4-A886-A1E39F0F525F}" destId="{008CD76D-B43E-4EBF-81AA-AEB4E66BE8A8}" srcOrd="0" destOrd="0" presId="urn:microsoft.com/office/officeart/2005/8/layout/radial6"/>
    <dgm:cxn modelId="{70E349E8-879F-4BB4-99AF-E537EDCE11AB}" srcId="{8DDE7907-D270-4CFF-8452-E3DCDE24C9DD}" destId="{87D97AA4-2130-4893-BAD5-DE646D7E6E78}" srcOrd="3" destOrd="0" parTransId="{BAB1ABD9-C171-4C1C-B633-1522C0A44518}" sibTransId="{40A459DE-AFA3-41FB-9848-30523D5E65BC}"/>
    <dgm:cxn modelId="{4FB1337E-BE46-42A1-9500-C211940B97D2}" type="presOf" srcId="{3807B4BC-EC2F-41A3-87CD-1BDE4834DFF6}" destId="{2807E7F0-0E3B-4693-A36E-5C131675CA3C}" srcOrd="0" destOrd="0" presId="urn:microsoft.com/office/officeart/2005/8/layout/radial6"/>
    <dgm:cxn modelId="{7B02EE30-BB1D-41C2-AEF1-46CCF7D89CFF}" srcId="{F8F0554F-4D93-4150-9728-7B54D8741CC9}" destId="{8DDE7907-D270-4CFF-8452-E3DCDE24C9DD}" srcOrd="0" destOrd="0" parTransId="{52400AC6-D95A-4B56-8277-AA3FA2F72AEE}" sibTransId="{4006EDEE-E8C7-488E-80B9-B883CA16642E}"/>
    <dgm:cxn modelId="{702C975B-61BE-4B0F-B24B-72D1089498C6}" type="presOf" srcId="{D9C02DA3-C6B7-4D93-8991-1C07FDEDC3DB}" destId="{D9D4D7BA-BA6D-4356-875A-E65D17B87A66}" srcOrd="0" destOrd="0" presId="urn:microsoft.com/office/officeart/2005/8/layout/radial6"/>
    <dgm:cxn modelId="{5776FBEE-31BA-417C-A3A2-BC6420F41EC5}" type="presOf" srcId="{8DDE7907-D270-4CFF-8452-E3DCDE24C9DD}" destId="{81666E2B-110E-493A-8A8B-4A625467E8AF}" srcOrd="0" destOrd="0" presId="urn:microsoft.com/office/officeart/2005/8/layout/radial6"/>
    <dgm:cxn modelId="{ED10B140-DD88-4111-8DB6-333585FF601C}" type="presOf" srcId="{970E2D95-C38B-4D57-85DA-35BC4A821835}" destId="{63AE53A5-7A34-487C-A6F7-14CA1B9E7C27}" srcOrd="0" destOrd="0" presId="urn:microsoft.com/office/officeart/2005/8/layout/radial6"/>
    <dgm:cxn modelId="{B01885BD-E909-4ACA-B181-205083A65A78}" srcId="{8DDE7907-D270-4CFF-8452-E3DCDE24C9DD}" destId="{D9C02DA3-C6B7-4D93-8991-1C07FDEDC3DB}" srcOrd="0" destOrd="0" parTransId="{30999BD7-932C-44D0-933E-D99AA72DB035}" sibTransId="{3807B4BC-EC2F-41A3-87CD-1BDE4834DFF6}"/>
    <dgm:cxn modelId="{73529D7C-1A80-4A76-A63E-E718A9F2EBD0}" type="presOf" srcId="{86679B3E-4FA6-4C36-B06C-A68AE80CE413}" destId="{45E7C770-75BF-4A12-A8B4-513165B99310}" srcOrd="0" destOrd="0" presId="urn:microsoft.com/office/officeart/2005/8/layout/radial6"/>
    <dgm:cxn modelId="{DBABB12D-0E2E-40F0-A11E-700F4271288E}" type="presOf" srcId="{40A459DE-AFA3-41FB-9848-30523D5E65BC}" destId="{FA8BC0B2-925D-42AF-B37F-22210FCBFDED}" srcOrd="0" destOrd="0" presId="urn:microsoft.com/office/officeart/2005/8/layout/radial6"/>
    <dgm:cxn modelId="{28732EBE-EE89-4B75-B767-F1E934ED9A1D}" type="presParOf" srcId="{B7F4735F-6EA7-49B4-899C-F311A9E0B2A2}" destId="{81666E2B-110E-493A-8A8B-4A625467E8AF}" srcOrd="0" destOrd="0" presId="urn:microsoft.com/office/officeart/2005/8/layout/radial6"/>
    <dgm:cxn modelId="{8F29BCAB-2A51-4955-87A7-7495549DB0D8}" type="presParOf" srcId="{B7F4735F-6EA7-49B4-899C-F311A9E0B2A2}" destId="{D9D4D7BA-BA6D-4356-875A-E65D17B87A66}" srcOrd="1" destOrd="0" presId="urn:microsoft.com/office/officeart/2005/8/layout/radial6"/>
    <dgm:cxn modelId="{A38209ED-77CA-4154-8B69-FE5BFCB3F067}" type="presParOf" srcId="{B7F4735F-6EA7-49B4-899C-F311A9E0B2A2}" destId="{CD68F9A7-5BD4-4112-9823-9EAB81409FCD}" srcOrd="2" destOrd="0" presId="urn:microsoft.com/office/officeart/2005/8/layout/radial6"/>
    <dgm:cxn modelId="{539DF5AC-6B8B-4C82-A4D7-327775C3F0E3}" type="presParOf" srcId="{B7F4735F-6EA7-49B4-899C-F311A9E0B2A2}" destId="{2807E7F0-0E3B-4693-A36E-5C131675CA3C}" srcOrd="3" destOrd="0" presId="urn:microsoft.com/office/officeart/2005/8/layout/radial6"/>
    <dgm:cxn modelId="{54C40A23-4459-4DA7-A493-D73F1F4AE344}" type="presParOf" srcId="{B7F4735F-6EA7-49B4-899C-F311A9E0B2A2}" destId="{008CD76D-B43E-4EBF-81AA-AEB4E66BE8A8}" srcOrd="4" destOrd="0" presId="urn:microsoft.com/office/officeart/2005/8/layout/radial6"/>
    <dgm:cxn modelId="{043A8458-F43E-4CC0-AD72-4B6F7D1756E6}" type="presParOf" srcId="{B7F4735F-6EA7-49B4-899C-F311A9E0B2A2}" destId="{E4C3FF60-CABE-4FB0-8866-1FED563FB32F}" srcOrd="5" destOrd="0" presId="urn:microsoft.com/office/officeart/2005/8/layout/radial6"/>
    <dgm:cxn modelId="{B94F7222-5BA7-44B5-A677-E728DE527D00}" type="presParOf" srcId="{B7F4735F-6EA7-49B4-899C-F311A9E0B2A2}" destId="{63AE53A5-7A34-487C-A6F7-14CA1B9E7C27}" srcOrd="6" destOrd="0" presId="urn:microsoft.com/office/officeart/2005/8/layout/radial6"/>
    <dgm:cxn modelId="{B780EB36-0564-4A21-B6F6-13A1BDD0B41E}" type="presParOf" srcId="{B7F4735F-6EA7-49B4-899C-F311A9E0B2A2}" destId="{FFD7FA97-F812-44A1-9631-DDE8B26B7B7A}" srcOrd="7" destOrd="0" presId="urn:microsoft.com/office/officeart/2005/8/layout/radial6"/>
    <dgm:cxn modelId="{4C828349-38D6-4C80-A8D9-50C3BCB16B05}" type="presParOf" srcId="{B7F4735F-6EA7-49B4-899C-F311A9E0B2A2}" destId="{6DC95209-FA18-4F74-A01C-5AE0EDD44BAD}" srcOrd="8" destOrd="0" presId="urn:microsoft.com/office/officeart/2005/8/layout/radial6"/>
    <dgm:cxn modelId="{0DC88773-E28B-4AEC-8B40-92D70B799C29}" type="presParOf" srcId="{B7F4735F-6EA7-49B4-899C-F311A9E0B2A2}" destId="{45E7C770-75BF-4A12-A8B4-513165B99310}" srcOrd="9" destOrd="0" presId="urn:microsoft.com/office/officeart/2005/8/layout/radial6"/>
    <dgm:cxn modelId="{719097B1-0D6B-42FB-A004-5C086C3BEC87}" type="presParOf" srcId="{B7F4735F-6EA7-49B4-899C-F311A9E0B2A2}" destId="{8BAFBFE4-9AC3-4939-AF41-F8EBDA8E0FC1}" srcOrd="10" destOrd="0" presId="urn:microsoft.com/office/officeart/2005/8/layout/radial6"/>
    <dgm:cxn modelId="{6593A2DC-8D3F-4BFC-8287-95C2271ED38F}" type="presParOf" srcId="{B7F4735F-6EA7-49B4-899C-F311A9E0B2A2}" destId="{FD8FD362-2158-4080-ADCC-D6823351D4A1}" srcOrd="11" destOrd="0" presId="urn:microsoft.com/office/officeart/2005/8/layout/radial6"/>
    <dgm:cxn modelId="{DA7315BE-DE6D-4E48-83D6-6ADDF75F03C6}" type="presParOf" srcId="{B7F4735F-6EA7-49B4-899C-F311A9E0B2A2}" destId="{FA8BC0B2-925D-42AF-B37F-22210FCBFDED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20552CB-C3DE-4748-8079-2831CAFED3A2}" type="doc">
      <dgm:prSet loTypeId="urn:microsoft.com/office/officeart/2005/8/layout/venn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4BE936C-E0B1-4D94-8F24-2B83803AEF9F}">
      <dgm:prSet phldrT="[Text]"/>
      <dgm:spPr/>
      <dgm:t>
        <a:bodyPr/>
        <a:lstStyle/>
        <a:p>
          <a:r>
            <a:rPr lang="en-US" dirty="0" smtClean="0"/>
            <a:t>Company Management    $100k-$400k</a:t>
          </a:r>
          <a:endParaRPr lang="en-US" dirty="0"/>
        </a:p>
      </dgm:t>
    </dgm:pt>
    <dgm:pt modelId="{103D153B-2538-44DD-874D-815EB7CE5F04}" type="parTrans" cxnId="{B4A24110-5D53-41B8-80A7-1616A7220855}">
      <dgm:prSet/>
      <dgm:spPr/>
      <dgm:t>
        <a:bodyPr/>
        <a:lstStyle/>
        <a:p>
          <a:endParaRPr lang="en-US"/>
        </a:p>
      </dgm:t>
    </dgm:pt>
    <dgm:pt modelId="{6799235D-F304-4F65-A690-60498E901C9A}" type="sibTrans" cxnId="{B4A24110-5D53-41B8-80A7-1616A7220855}">
      <dgm:prSet/>
      <dgm:spPr/>
      <dgm:t>
        <a:bodyPr/>
        <a:lstStyle/>
        <a:p>
          <a:endParaRPr lang="en-US"/>
        </a:p>
      </dgm:t>
    </dgm:pt>
    <dgm:pt modelId="{83D9F687-9DA9-42F4-8D14-24174BDEFAE2}">
      <dgm:prSet phldrT="[Text]"/>
      <dgm:spPr/>
      <dgm:t>
        <a:bodyPr/>
        <a:lstStyle/>
        <a:p>
          <a:r>
            <a:rPr lang="en-US" dirty="0" smtClean="0"/>
            <a:t>Brand &amp; Business Managers </a:t>
          </a:r>
        </a:p>
        <a:p>
          <a:r>
            <a:rPr lang="en-US" dirty="0" smtClean="0"/>
            <a:t>$75k-$100k</a:t>
          </a:r>
          <a:endParaRPr lang="en-US" dirty="0"/>
        </a:p>
      </dgm:t>
    </dgm:pt>
    <dgm:pt modelId="{D6462131-C24D-4FFB-BF86-3729331DE4D8}" type="parTrans" cxnId="{14CE48F8-3033-4320-8E2C-A1455C4B4289}">
      <dgm:prSet/>
      <dgm:spPr/>
      <dgm:t>
        <a:bodyPr/>
        <a:lstStyle/>
        <a:p>
          <a:endParaRPr lang="en-US"/>
        </a:p>
      </dgm:t>
    </dgm:pt>
    <dgm:pt modelId="{4DF0029C-566B-495E-82DA-F6D0FEF2F06A}" type="sibTrans" cxnId="{14CE48F8-3033-4320-8E2C-A1455C4B4289}">
      <dgm:prSet/>
      <dgm:spPr/>
      <dgm:t>
        <a:bodyPr/>
        <a:lstStyle/>
        <a:p>
          <a:endParaRPr lang="en-US"/>
        </a:p>
      </dgm:t>
    </dgm:pt>
    <dgm:pt modelId="{3DDD2868-32EA-4C5D-BDB6-19E46529BCEA}">
      <dgm:prSet phldrT="[Text]"/>
      <dgm:spPr/>
      <dgm:t>
        <a:bodyPr/>
        <a:lstStyle/>
        <a:p>
          <a:r>
            <a:rPr lang="en-US" dirty="0" smtClean="0"/>
            <a:t>Design &amp; Development</a:t>
          </a:r>
        </a:p>
        <a:p>
          <a:r>
            <a:rPr lang="en-US" dirty="0" smtClean="0"/>
            <a:t>$50k-$80k</a:t>
          </a:r>
          <a:endParaRPr lang="en-US" dirty="0"/>
        </a:p>
      </dgm:t>
    </dgm:pt>
    <dgm:pt modelId="{9C3BE899-412C-4F21-9FE3-B8CD5CB55B74}" type="parTrans" cxnId="{C6365CFF-1423-4F8A-92D3-7C6F113477D1}">
      <dgm:prSet/>
      <dgm:spPr/>
      <dgm:t>
        <a:bodyPr/>
        <a:lstStyle/>
        <a:p>
          <a:endParaRPr lang="en-US"/>
        </a:p>
      </dgm:t>
    </dgm:pt>
    <dgm:pt modelId="{98E860F6-137E-4F38-ABAB-3407817523C3}" type="sibTrans" cxnId="{C6365CFF-1423-4F8A-92D3-7C6F113477D1}">
      <dgm:prSet/>
      <dgm:spPr/>
      <dgm:t>
        <a:bodyPr/>
        <a:lstStyle/>
        <a:p>
          <a:endParaRPr lang="en-US"/>
        </a:p>
      </dgm:t>
    </dgm:pt>
    <dgm:pt modelId="{6AC99C86-CBD3-4E84-97DC-EB6E0BC28CC6}">
      <dgm:prSet phldrT="[Text]"/>
      <dgm:spPr/>
      <dgm:t>
        <a:bodyPr/>
        <a:lstStyle/>
        <a:p>
          <a:r>
            <a:rPr lang="en-US" dirty="0" smtClean="0"/>
            <a:t>Administrative     $40k-$60k</a:t>
          </a:r>
          <a:endParaRPr lang="en-US" dirty="0"/>
        </a:p>
      </dgm:t>
    </dgm:pt>
    <dgm:pt modelId="{D4F4BE75-6BE0-4470-B040-F6DC94613080}" type="parTrans" cxnId="{9E796EEA-95C0-4052-932A-3D09D44F71D1}">
      <dgm:prSet/>
      <dgm:spPr/>
      <dgm:t>
        <a:bodyPr/>
        <a:lstStyle/>
        <a:p>
          <a:endParaRPr lang="en-US"/>
        </a:p>
      </dgm:t>
    </dgm:pt>
    <dgm:pt modelId="{D50E2B80-2BFA-4ABF-AF16-BA37BC9EFC0A}" type="sibTrans" cxnId="{9E796EEA-95C0-4052-932A-3D09D44F71D1}">
      <dgm:prSet/>
      <dgm:spPr/>
      <dgm:t>
        <a:bodyPr/>
        <a:lstStyle/>
        <a:p>
          <a:endParaRPr lang="en-US"/>
        </a:p>
      </dgm:t>
    </dgm:pt>
    <dgm:pt modelId="{B68FDB90-5246-40EA-B6E8-D89223EF4A5D}" type="pres">
      <dgm:prSet presAssocID="{920552CB-C3DE-4748-8079-2831CAFED3A2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6202F08-D422-409B-9CCC-215963A07691}" type="pres">
      <dgm:prSet presAssocID="{920552CB-C3DE-4748-8079-2831CAFED3A2}" presName="comp1" presStyleCnt="0"/>
      <dgm:spPr/>
    </dgm:pt>
    <dgm:pt modelId="{280D03B2-5124-4FFE-B2EA-9D0C5DF14AE3}" type="pres">
      <dgm:prSet presAssocID="{920552CB-C3DE-4748-8079-2831CAFED3A2}" presName="circle1" presStyleLbl="node1" presStyleIdx="0" presStyleCnt="4"/>
      <dgm:spPr/>
      <dgm:t>
        <a:bodyPr/>
        <a:lstStyle/>
        <a:p>
          <a:endParaRPr lang="en-US"/>
        </a:p>
      </dgm:t>
    </dgm:pt>
    <dgm:pt modelId="{95DE5207-025A-425E-B3D3-E91D76216FF8}" type="pres">
      <dgm:prSet presAssocID="{920552CB-C3DE-4748-8079-2831CAFED3A2}" presName="c1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9EDDC0-0E95-4F7C-8BD4-F0A9DFDC5429}" type="pres">
      <dgm:prSet presAssocID="{920552CB-C3DE-4748-8079-2831CAFED3A2}" presName="comp2" presStyleCnt="0"/>
      <dgm:spPr/>
    </dgm:pt>
    <dgm:pt modelId="{82F6B587-BE75-4509-BA53-DBC19D7C7903}" type="pres">
      <dgm:prSet presAssocID="{920552CB-C3DE-4748-8079-2831CAFED3A2}" presName="circle2" presStyleLbl="node1" presStyleIdx="1" presStyleCnt="4"/>
      <dgm:spPr/>
      <dgm:t>
        <a:bodyPr/>
        <a:lstStyle/>
        <a:p>
          <a:endParaRPr lang="en-US"/>
        </a:p>
      </dgm:t>
    </dgm:pt>
    <dgm:pt modelId="{96334835-36AC-42F9-BFE0-8702FD97F429}" type="pres">
      <dgm:prSet presAssocID="{920552CB-C3DE-4748-8079-2831CAFED3A2}" presName="c2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6232A9-0E2C-4EBD-BC2B-04B7B0EBC6C4}" type="pres">
      <dgm:prSet presAssocID="{920552CB-C3DE-4748-8079-2831CAFED3A2}" presName="comp3" presStyleCnt="0"/>
      <dgm:spPr/>
    </dgm:pt>
    <dgm:pt modelId="{7B201D4F-3ABB-4AA0-9DD1-4E34C1C24790}" type="pres">
      <dgm:prSet presAssocID="{920552CB-C3DE-4748-8079-2831CAFED3A2}" presName="circle3" presStyleLbl="node1" presStyleIdx="2" presStyleCnt="4"/>
      <dgm:spPr/>
      <dgm:t>
        <a:bodyPr/>
        <a:lstStyle/>
        <a:p>
          <a:endParaRPr lang="en-US"/>
        </a:p>
      </dgm:t>
    </dgm:pt>
    <dgm:pt modelId="{65173B94-3E04-4778-9AA5-85512EAA6E5C}" type="pres">
      <dgm:prSet presAssocID="{920552CB-C3DE-4748-8079-2831CAFED3A2}" presName="c3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E0B7E8-DF5E-4977-9086-B4D4B8AEAFAE}" type="pres">
      <dgm:prSet presAssocID="{920552CB-C3DE-4748-8079-2831CAFED3A2}" presName="comp4" presStyleCnt="0"/>
      <dgm:spPr/>
    </dgm:pt>
    <dgm:pt modelId="{5B04C7D4-0C66-40B7-99AF-6C0E5E463AEB}" type="pres">
      <dgm:prSet presAssocID="{920552CB-C3DE-4748-8079-2831CAFED3A2}" presName="circle4" presStyleLbl="node1" presStyleIdx="3" presStyleCnt="4"/>
      <dgm:spPr/>
      <dgm:t>
        <a:bodyPr/>
        <a:lstStyle/>
        <a:p>
          <a:endParaRPr lang="en-US"/>
        </a:p>
      </dgm:t>
    </dgm:pt>
    <dgm:pt modelId="{138BC12D-E79A-46F1-9873-0ECF244904FC}" type="pres">
      <dgm:prSet presAssocID="{920552CB-C3DE-4748-8079-2831CAFED3A2}" presName="c4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7858E6A-782A-4551-BEAF-0B02E17360AB}" type="presOf" srcId="{6AC99C86-CBD3-4E84-97DC-EB6E0BC28CC6}" destId="{5B04C7D4-0C66-40B7-99AF-6C0E5E463AEB}" srcOrd="0" destOrd="0" presId="urn:microsoft.com/office/officeart/2005/8/layout/venn2"/>
    <dgm:cxn modelId="{19602AF9-66B3-4124-B684-677B49280F7D}" type="presOf" srcId="{83D9F687-9DA9-42F4-8D14-24174BDEFAE2}" destId="{96334835-36AC-42F9-BFE0-8702FD97F429}" srcOrd="1" destOrd="0" presId="urn:microsoft.com/office/officeart/2005/8/layout/venn2"/>
    <dgm:cxn modelId="{9E796EEA-95C0-4052-932A-3D09D44F71D1}" srcId="{920552CB-C3DE-4748-8079-2831CAFED3A2}" destId="{6AC99C86-CBD3-4E84-97DC-EB6E0BC28CC6}" srcOrd="3" destOrd="0" parTransId="{D4F4BE75-6BE0-4470-B040-F6DC94613080}" sibTransId="{D50E2B80-2BFA-4ABF-AF16-BA37BC9EFC0A}"/>
    <dgm:cxn modelId="{60039824-EFA0-43CA-B3C3-17865D67F8EA}" type="presOf" srcId="{3DDD2868-32EA-4C5D-BDB6-19E46529BCEA}" destId="{7B201D4F-3ABB-4AA0-9DD1-4E34C1C24790}" srcOrd="0" destOrd="0" presId="urn:microsoft.com/office/officeart/2005/8/layout/venn2"/>
    <dgm:cxn modelId="{D14C4A3F-4729-442E-B508-1195EC25D650}" type="presOf" srcId="{04BE936C-E0B1-4D94-8F24-2B83803AEF9F}" destId="{95DE5207-025A-425E-B3D3-E91D76216FF8}" srcOrd="1" destOrd="0" presId="urn:microsoft.com/office/officeart/2005/8/layout/venn2"/>
    <dgm:cxn modelId="{DFF80984-E0E8-4A39-A2C4-683B97D495E1}" type="presOf" srcId="{6AC99C86-CBD3-4E84-97DC-EB6E0BC28CC6}" destId="{138BC12D-E79A-46F1-9873-0ECF244904FC}" srcOrd="1" destOrd="0" presId="urn:microsoft.com/office/officeart/2005/8/layout/venn2"/>
    <dgm:cxn modelId="{16D9D894-FA0A-4C33-8CE6-72E3496BD4FE}" type="presOf" srcId="{920552CB-C3DE-4748-8079-2831CAFED3A2}" destId="{B68FDB90-5246-40EA-B6E8-D89223EF4A5D}" srcOrd="0" destOrd="0" presId="urn:microsoft.com/office/officeart/2005/8/layout/venn2"/>
    <dgm:cxn modelId="{06FDBCFC-6CAF-4BB8-88CE-133B6033DD9C}" type="presOf" srcId="{04BE936C-E0B1-4D94-8F24-2B83803AEF9F}" destId="{280D03B2-5124-4FFE-B2EA-9D0C5DF14AE3}" srcOrd="0" destOrd="0" presId="urn:microsoft.com/office/officeart/2005/8/layout/venn2"/>
    <dgm:cxn modelId="{2A11669C-5BCF-4943-8E2F-F54AEADD5FF6}" type="presOf" srcId="{3DDD2868-32EA-4C5D-BDB6-19E46529BCEA}" destId="{65173B94-3E04-4778-9AA5-85512EAA6E5C}" srcOrd="1" destOrd="0" presId="urn:microsoft.com/office/officeart/2005/8/layout/venn2"/>
    <dgm:cxn modelId="{F2924DF5-3E0D-4798-9433-09ED9702A3A2}" type="presOf" srcId="{83D9F687-9DA9-42F4-8D14-24174BDEFAE2}" destId="{82F6B587-BE75-4509-BA53-DBC19D7C7903}" srcOrd="0" destOrd="0" presId="urn:microsoft.com/office/officeart/2005/8/layout/venn2"/>
    <dgm:cxn modelId="{C6365CFF-1423-4F8A-92D3-7C6F113477D1}" srcId="{920552CB-C3DE-4748-8079-2831CAFED3A2}" destId="{3DDD2868-32EA-4C5D-BDB6-19E46529BCEA}" srcOrd="2" destOrd="0" parTransId="{9C3BE899-412C-4F21-9FE3-B8CD5CB55B74}" sibTransId="{98E860F6-137E-4F38-ABAB-3407817523C3}"/>
    <dgm:cxn modelId="{14CE48F8-3033-4320-8E2C-A1455C4B4289}" srcId="{920552CB-C3DE-4748-8079-2831CAFED3A2}" destId="{83D9F687-9DA9-42F4-8D14-24174BDEFAE2}" srcOrd="1" destOrd="0" parTransId="{D6462131-C24D-4FFB-BF86-3729331DE4D8}" sibTransId="{4DF0029C-566B-495E-82DA-F6D0FEF2F06A}"/>
    <dgm:cxn modelId="{B4A24110-5D53-41B8-80A7-1616A7220855}" srcId="{920552CB-C3DE-4748-8079-2831CAFED3A2}" destId="{04BE936C-E0B1-4D94-8F24-2B83803AEF9F}" srcOrd="0" destOrd="0" parTransId="{103D153B-2538-44DD-874D-815EB7CE5F04}" sibTransId="{6799235D-F304-4F65-A690-60498E901C9A}"/>
    <dgm:cxn modelId="{DD2463B7-E78B-4DE3-9486-BF791773601F}" type="presParOf" srcId="{B68FDB90-5246-40EA-B6E8-D89223EF4A5D}" destId="{F6202F08-D422-409B-9CCC-215963A07691}" srcOrd="0" destOrd="0" presId="urn:microsoft.com/office/officeart/2005/8/layout/venn2"/>
    <dgm:cxn modelId="{A35711B8-26DB-412E-BBB7-FA1A1E8A8E91}" type="presParOf" srcId="{F6202F08-D422-409B-9CCC-215963A07691}" destId="{280D03B2-5124-4FFE-B2EA-9D0C5DF14AE3}" srcOrd="0" destOrd="0" presId="urn:microsoft.com/office/officeart/2005/8/layout/venn2"/>
    <dgm:cxn modelId="{8398B7F0-4D33-4163-B6A8-862342AD6A91}" type="presParOf" srcId="{F6202F08-D422-409B-9CCC-215963A07691}" destId="{95DE5207-025A-425E-B3D3-E91D76216FF8}" srcOrd="1" destOrd="0" presId="urn:microsoft.com/office/officeart/2005/8/layout/venn2"/>
    <dgm:cxn modelId="{89FB051A-11DD-4C49-B0F2-0ED2B75DD94D}" type="presParOf" srcId="{B68FDB90-5246-40EA-B6E8-D89223EF4A5D}" destId="{D09EDDC0-0E95-4F7C-8BD4-F0A9DFDC5429}" srcOrd="1" destOrd="0" presId="urn:microsoft.com/office/officeart/2005/8/layout/venn2"/>
    <dgm:cxn modelId="{57E75339-7164-46DC-950E-CAEA6FEC9B61}" type="presParOf" srcId="{D09EDDC0-0E95-4F7C-8BD4-F0A9DFDC5429}" destId="{82F6B587-BE75-4509-BA53-DBC19D7C7903}" srcOrd="0" destOrd="0" presId="urn:microsoft.com/office/officeart/2005/8/layout/venn2"/>
    <dgm:cxn modelId="{363049A4-0880-4834-B0E6-24DD7E8CFF77}" type="presParOf" srcId="{D09EDDC0-0E95-4F7C-8BD4-F0A9DFDC5429}" destId="{96334835-36AC-42F9-BFE0-8702FD97F429}" srcOrd="1" destOrd="0" presId="urn:microsoft.com/office/officeart/2005/8/layout/venn2"/>
    <dgm:cxn modelId="{67D85546-066C-46EF-8D2A-B416A92E699F}" type="presParOf" srcId="{B68FDB90-5246-40EA-B6E8-D89223EF4A5D}" destId="{696232A9-0E2C-4EBD-BC2B-04B7B0EBC6C4}" srcOrd="2" destOrd="0" presId="urn:microsoft.com/office/officeart/2005/8/layout/venn2"/>
    <dgm:cxn modelId="{EFCF62F4-B1BF-420F-AF54-2118D192AF87}" type="presParOf" srcId="{696232A9-0E2C-4EBD-BC2B-04B7B0EBC6C4}" destId="{7B201D4F-3ABB-4AA0-9DD1-4E34C1C24790}" srcOrd="0" destOrd="0" presId="urn:microsoft.com/office/officeart/2005/8/layout/venn2"/>
    <dgm:cxn modelId="{ECA93479-E4A5-4D56-8542-1DE24BBE4912}" type="presParOf" srcId="{696232A9-0E2C-4EBD-BC2B-04B7B0EBC6C4}" destId="{65173B94-3E04-4778-9AA5-85512EAA6E5C}" srcOrd="1" destOrd="0" presId="urn:microsoft.com/office/officeart/2005/8/layout/venn2"/>
    <dgm:cxn modelId="{787FDD3B-6DE6-422C-8503-CC37597A5C96}" type="presParOf" srcId="{B68FDB90-5246-40EA-B6E8-D89223EF4A5D}" destId="{D5E0B7E8-DF5E-4977-9086-B4D4B8AEAFAE}" srcOrd="3" destOrd="0" presId="urn:microsoft.com/office/officeart/2005/8/layout/venn2"/>
    <dgm:cxn modelId="{3DDF9D56-BF02-43C9-9ABD-B9919355937D}" type="presParOf" srcId="{D5E0B7E8-DF5E-4977-9086-B4D4B8AEAFAE}" destId="{5B04C7D4-0C66-40B7-99AF-6C0E5E463AEB}" srcOrd="0" destOrd="0" presId="urn:microsoft.com/office/officeart/2005/8/layout/venn2"/>
    <dgm:cxn modelId="{8C6E131C-0E59-46CC-B84E-165EA1603B59}" type="presParOf" srcId="{D5E0B7E8-DF5E-4977-9086-B4D4B8AEAFAE}" destId="{138BC12D-E79A-46F1-9873-0ECF244904FC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B6057C-B937-4C17-83EE-1379B4801F9C}">
      <dsp:nvSpPr>
        <dsp:cNvPr id="0" name=""/>
        <dsp:cNvSpPr/>
      </dsp:nvSpPr>
      <dsp:spPr>
        <a:xfrm>
          <a:off x="494029" y="0"/>
          <a:ext cx="7241540" cy="4525963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6D521D-F1C1-BC47-8972-EF7FD953E9AC}">
      <dsp:nvSpPr>
        <dsp:cNvPr id="0" name=""/>
        <dsp:cNvSpPr/>
      </dsp:nvSpPr>
      <dsp:spPr>
        <a:xfrm>
          <a:off x="1207321" y="3365506"/>
          <a:ext cx="166555" cy="16655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457494-58DA-4348-8BF7-A129AD8A05FA}">
      <dsp:nvSpPr>
        <dsp:cNvPr id="0" name=""/>
        <dsp:cNvSpPr/>
      </dsp:nvSpPr>
      <dsp:spPr>
        <a:xfrm>
          <a:off x="1290599" y="3448783"/>
          <a:ext cx="1238303" cy="10771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254" tIns="0" rIns="0" bIns="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I started in Advertising</a:t>
          </a:r>
          <a:endParaRPr lang="en-US" sz="1900" kern="1200" dirty="0"/>
        </a:p>
      </dsp:txBody>
      <dsp:txXfrm>
        <a:off x="1290599" y="3448783"/>
        <a:ext cx="1238303" cy="1077179"/>
      </dsp:txXfrm>
    </dsp:sp>
    <dsp:sp modelId="{173282EB-F0EE-A249-8562-42F959F124D1}">
      <dsp:nvSpPr>
        <dsp:cNvPr id="0" name=""/>
        <dsp:cNvSpPr/>
      </dsp:nvSpPr>
      <dsp:spPr>
        <a:xfrm>
          <a:off x="2384071" y="2312767"/>
          <a:ext cx="289661" cy="28966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8758DE-37B8-2E4D-8DB3-634EDFF16584}">
      <dsp:nvSpPr>
        <dsp:cNvPr id="0" name=""/>
        <dsp:cNvSpPr/>
      </dsp:nvSpPr>
      <dsp:spPr>
        <a:xfrm>
          <a:off x="2528902" y="2457597"/>
          <a:ext cx="1520723" cy="20683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3486" tIns="0" rIns="0" bIns="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I worked as a Product Manager at Mattel Toys</a:t>
          </a:r>
          <a:endParaRPr lang="en-US" sz="1900" kern="1200" dirty="0"/>
        </a:p>
      </dsp:txBody>
      <dsp:txXfrm>
        <a:off x="2528902" y="2457597"/>
        <a:ext cx="1520723" cy="2068365"/>
      </dsp:txXfrm>
    </dsp:sp>
    <dsp:sp modelId="{6975539D-95B3-CA40-9BEA-AABAD8833C82}">
      <dsp:nvSpPr>
        <dsp:cNvPr id="0" name=""/>
        <dsp:cNvSpPr/>
      </dsp:nvSpPr>
      <dsp:spPr>
        <a:xfrm>
          <a:off x="3886691" y="1537017"/>
          <a:ext cx="383801" cy="38380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9DF2C9-0E26-0844-9A25-6C0FF64B3F9B}">
      <dsp:nvSpPr>
        <dsp:cNvPr id="0" name=""/>
        <dsp:cNvSpPr/>
      </dsp:nvSpPr>
      <dsp:spPr>
        <a:xfrm>
          <a:off x="4078592" y="1728917"/>
          <a:ext cx="1520723" cy="27970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369" tIns="0" rIns="0" bIns="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I worked as a Sr. Licensing Manager at Disney Consumer Products</a:t>
          </a:r>
          <a:endParaRPr lang="en-US" sz="1900" kern="1200" dirty="0"/>
        </a:p>
      </dsp:txBody>
      <dsp:txXfrm>
        <a:off x="4078592" y="1728917"/>
        <a:ext cx="1520723" cy="2797045"/>
      </dsp:txXfrm>
    </dsp:sp>
    <dsp:sp modelId="{261ABDAD-160F-0347-89A0-43A7FE2DFB74}">
      <dsp:nvSpPr>
        <dsp:cNvPr id="0" name=""/>
        <dsp:cNvSpPr/>
      </dsp:nvSpPr>
      <dsp:spPr>
        <a:xfrm>
          <a:off x="5523279" y="1023772"/>
          <a:ext cx="514149" cy="51414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533FE8-C752-4D46-A17A-FA3DF85F3BEF}">
      <dsp:nvSpPr>
        <dsp:cNvPr id="0" name=""/>
        <dsp:cNvSpPr/>
      </dsp:nvSpPr>
      <dsp:spPr>
        <a:xfrm>
          <a:off x="5780354" y="1280847"/>
          <a:ext cx="1520723" cy="32451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2437" tIns="0" rIns="0" bIns="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I am now Licensing Director at Quiksilver Sportswear</a:t>
          </a:r>
          <a:endParaRPr lang="en-US" sz="1900" kern="1200" dirty="0"/>
        </a:p>
      </dsp:txBody>
      <dsp:txXfrm>
        <a:off x="5780354" y="1280847"/>
        <a:ext cx="1520723" cy="324511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1C463A-ECAA-453B-A73C-388F5AFB4F96}">
      <dsp:nvSpPr>
        <dsp:cNvPr id="0" name=""/>
        <dsp:cNvSpPr/>
      </dsp:nvSpPr>
      <dsp:spPr>
        <a:xfrm rot="5400000">
          <a:off x="-180689" y="182504"/>
          <a:ext cx="1204596" cy="84321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History</a:t>
          </a:r>
          <a:endParaRPr lang="en-US" sz="1800" kern="1200" dirty="0"/>
        </a:p>
      </dsp:txBody>
      <dsp:txXfrm rot="-5400000">
        <a:off x="1" y="423424"/>
        <a:ext cx="843217" cy="361379"/>
      </dsp:txXfrm>
    </dsp:sp>
    <dsp:sp modelId="{66A0EA41-AF18-431B-B159-8FD3441BA876}">
      <dsp:nvSpPr>
        <dsp:cNvPr id="0" name=""/>
        <dsp:cNvSpPr/>
      </dsp:nvSpPr>
      <dsp:spPr>
        <a:xfrm rot="5400000">
          <a:off x="4335414" y="-3490382"/>
          <a:ext cx="782987" cy="776738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/>
            <a:t>Quiksilver was founded in 1969</a:t>
          </a:r>
          <a:endParaRPr lang="en-US" sz="2400" kern="1200" dirty="0"/>
        </a:p>
      </dsp:txBody>
      <dsp:txXfrm rot="-5400000">
        <a:off x="843217" y="40037"/>
        <a:ext cx="7729160" cy="706543"/>
      </dsp:txXfrm>
    </dsp:sp>
    <dsp:sp modelId="{ABE2B68B-272C-4A0C-9E50-25D1C7CA2FAD}">
      <dsp:nvSpPr>
        <dsp:cNvPr id="0" name=""/>
        <dsp:cNvSpPr/>
      </dsp:nvSpPr>
      <dsp:spPr>
        <a:xfrm rot="5400000">
          <a:off x="-180689" y="1271098"/>
          <a:ext cx="1204596" cy="84321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Size</a:t>
          </a:r>
          <a:endParaRPr lang="en-US" sz="1800" kern="1200" dirty="0"/>
        </a:p>
      </dsp:txBody>
      <dsp:txXfrm rot="-5400000">
        <a:off x="1" y="1512018"/>
        <a:ext cx="843217" cy="361379"/>
      </dsp:txXfrm>
    </dsp:sp>
    <dsp:sp modelId="{30B514BE-46D7-4D38-A415-D7FF022783BA}">
      <dsp:nvSpPr>
        <dsp:cNvPr id="0" name=""/>
        <dsp:cNvSpPr/>
      </dsp:nvSpPr>
      <dsp:spPr>
        <a:xfrm rot="5400000">
          <a:off x="4335414" y="-2401788"/>
          <a:ext cx="782987" cy="776738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/>
            <a:t>We have over 6,100 employees with sales over $350 million per year.  </a:t>
          </a:r>
          <a:endParaRPr lang="en-US" sz="2400" kern="1200" dirty="0"/>
        </a:p>
      </dsp:txBody>
      <dsp:txXfrm rot="-5400000">
        <a:off x="843217" y="1128631"/>
        <a:ext cx="7729160" cy="706543"/>
      </dsp:txXfrm>
    </dsp:sp>
    <dsp:sp modelId="{11A6DF24-183C-4118-AD2D-2316AB1CB656}">
      <dsp:nvSpPr>
        <dsp:cNvPr id="0" name=""/>
        <dsp:cNvSpPr/>
      </dsp:nvSpPr>
      <dsp:spPr>
        <a:xfrm rot="5400000">
          <a:off x="-180689" y="2359691"/>
          <a:ext cx="1204596" cy="84321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Location</a:t>
          </a:r>
          <a:endParaRPr lang="en-US" sz="1800" kern="1200" dirty="0"/>
        </a:p>
      </dsp:txBody>
      <dsp:txXfrm rot="-5400000">
        <a:off x="1" y="2600611"/>
        <a:ext cx="843217" cy="361379"/>
      </dsp:txXfrm>
    </dsp:sp>
    <dsp:sp modelId="{2E4840C1-F354-44D9-A398-5161A3DBB89F}">
      <dsp:nvSpPr>
        <dsp:cNvPr id="0" name=""/>
        <dsp:cNvSpPr/>
      </dsp:nvSpPr>
      <dsp:spPr>
        <a:xfrm rot="5400000">
          <a:off x="4335414" y="-1313195"/>
          <a:ext cx="782987" cy="776738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/>
            <a:t>Our headquarters is in Huntington Beach and we have offices in France and Australia.</a:t>
          </a:r>
          <a:endParaRPr lang="en-US" sz="2400" kern="1200" dirty="0"/>
        </a:p>
      </dsp:txBody>
      <dsp:txXfrm rot="-5400000">
        <a:off x="843217" y="2217224"/>
        <a:ext cx="7729160" cy="706543"/>
      </dsp:txXfrm>
    </dsp:sp>
    <dsp:sp modelId="{226B8113-CD76-4B1D-94B0-BF4B1B173FF7}">
      <dsp:nvSpPr>
        <dsp:cNvPr id="0" name=""/>
        <dsp:cNvSpPr/>
      </dsp:nvSpPr>
      <dsp:spPr>
        <a:xfrm rot="5400000">
          <a:off x="-180689" y="3448284"/>
          <a:ext cx="1204596" cy="84321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Products</a:t>
          </a:r>
          <a:endParaRPr lang="en-US" sz="1800" kern="1200" dirty="0"/>
        </a:p>
      </dsp:txBody>
      <dsp:txXfrm rot="-5400000">
        <a:off x="1" y="3689204"/>
        <a:ext cx="843217" cy="361379"/>
      </dsp:txXfrm>
    </dsp:sp>
    <dsp:sp modelId="{6A2F2BFB-E64A-4CD0-A98A-7DE9447DD690}">
      <dsp:nvSpPr>
        <dsp:cNvPr id="0" name=""/>
        <dsp:cNvSpPr/>
      </dsp:nvSpPr>
      <dsp:spPr>
        <a:xfrm rot="5400000">
          <a:off x="4335414" y="-224602"/>
          <a:ext cx="782987" cy="776738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/>
            <a:t>We make sportswear under the Quiksilver, Roxy and DC Shoes brands</a:t>
          </a:r>
          <a:endParaRPr lang="en-US" sz="2400" kern="1200" dirty="0"/>
        </a:p>
      </dsp:txBody>
      <dsp:txXfrm rot="-5400000">
        <a:off x="843217" y="3305817"/>
        <a:ext cx="7729160" cy="706543"/>
      </dsp:txXfrm>
    </dsp:sp>
    <dsp:sp modelId="{B909DF7A-9810-49F1-8644-6B5E54C44566}">
      <dsp:nvSpPr>
        <dsp:cNvPr id="0" name=""/>
        <dsp:cNvSpPr/>
      </dsp:nvSpPr>
      <dsp:spPr>
        <a:xfrm rot="5400000">
          <a:off x="-180689" y="4536877"/>
          <a:ext cx="1204596" cy="84321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Services</a:t>
          </a:r>
          <a:endParaRPr lang="en-US" sz="1800" kern="1200" dirty="0"/>
        </a:p>
      </dsp:txBody>
      <dsp:txXfrm rot="-5400000">
        <a:off x="1" y="4777797"/>
        <a:ext cx="843217" cy="361379"/>
      </dsp:txXfrm>
    </dsp:sp>
    <dsp:sp modelId="{1BD4153D-BF13-46DC-AF90-F6C03C8C874D}">
      <dsp:nvSpPr>
        <dsp:cNvPr id="0" name=""/>
        <dsp:cNvSpPr/>
      </dsp:nvSpPr>
      <dsp:spPr>
        <a:xfrm rot="5400000">
          <a:off x="4335414" y="863990"/>
          <a:ext cx="782987" cy="776738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400" kern="1200" dirty="0"/>
        </a:p>
      </dsp:txBody>
      <dsp:txXfrm rot="-5400000">
        <a:off x="843217" y="4394409"/>
        <a:ext cx="7729160" cy="70654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8BC0B2-925D-42AF-B37F-22210FCBFDED}">
      <dsp:nvSpPr>
        <dsp:cNvPr id="0" name=""/>
        <dsp:cNvSpPr/>
      </dsp:nvSpPr>
      <dsp:spPr>
        <a:xfrm>
          <a:off x="2373658" y="521839"/>
          <a:ext cx="3482283" cy="3482283"/>
        </a:xfrm>
        <a:prstGeom prst="blockArc">
          <a:avLst>
            <a:gd name="adj1" fmla="val 10800000"/>
            <a:gd name="adj2" fmla="val 16200000"/>
            <a:gd name="adj3" fmla="val 464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E7C770-75BF-4A12-A8B4-513165B99310}">
      <dsp:nvSpPr>
        <dsp:cNvPr id="0" name=""/>
        <dsp:cNvSpPr/>
      </dsp:nvSpPr>
      <dsp:spPr>
        <a:xfrm>
          <a:off x="2373658" y="521839"/>
          <a:ext cx="3482283" cy="3482283"/>
        </a:xfrm>
        <a:prstGeom prst="blockArc">
          <a:avLst>
            <a:gd name="adj1" fmla="val 5400000"/>
            <a:gd name="adj2" fmla="val 10800000"/>
            <a:gd name="adj3" fmla="val 464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AE53A5-7A34-487C-A6F7-14CA1B9E7C27}">
      <dsp:nvSpPr>
        <dsp:cNvPr id="0" name=""/>
        <dsp:cNvSpPr/>
      </dsp:nvSpPr>
      <dsp:spPr>
        <a:xfrm>
          <a:off x="2373658" y="521839"/>
          <a:ext cx="3482283" cy="3482283"/>
        </a:xfrm>
        <a:prstGeom prst="blockArc">
          <a:avLst>
            <a:gd name="adj1" fmla="val 0"/>
            <a:gd name="adj2" fmla="val 5400000"/>
            <a:gd name="adj3" fmla="val 464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07E7F0-0E3B-4693-A36E-5C131675CA3C}">
      <dsp:nvSpPr>
        <dsp:cNvPr id="0" name=""/>
        <dsp:cNvSpPr/>
      </dsp:nvSpPr>
      <dsp:spPr>
        <a:xfrm>
          <a:off x="2373658" y="521839"/>
          <a:ext cx="3482283" cy="3482283"/>
        </a:xfrm>
        <a:prstGeom prst="blockArc">
          <a:avLst>
            <a:gd name="adj1" fmla="val 16200000"/>
            <a:gd name="adj2" fmla="val 0"/>
            <a:gd name="adj3" fmla="val 464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666E2B-110E-493A-8A8B-4A625467E8AF}">
      <dsp:nvSpPr>
        <dsp:cNvPr id="0" name=""/>
        <dsp:cNvSpPr/>
      </dsp:nvSpPr>
      <dsp:spPr>
        <a:xfrm>
          <a:off x="3313137" y="1461318"/>
          <a:ext cx="1603325" cy="160332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Director of Licensing</a:t>
          </a:r>
          <a:endParaRPr lang="en-US" sz="2200" kern="1200" dirty="0"/>
        </a:p>
      </dsp:txBody>
      <dsp:txXfrm>
        <a:off x="3547939" y="1696120"/>
        <a:ext cx="1133721" cy="1133721"/>
      </dsp:txXfrm>
    </dsp:sp>
    <dsp:sp modelId="{D9D4D7BA-BA6D-4356-875A-E65D17B87A66}">
      <dsp:nvSpPr>
        <dsp:cNvPr id="0" name=""/>
        <dsp:cNvSpPr/>
      </dsp:nvSpPr>
      <dsp:spPr>
        <a:xfrm>
          <a:off x="3553636" y="1079"/>
          <a:ext cx="1122327" cy="11223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Retailers</a:t>
          </a:r>
          <a:endParaRPr lang="en-US" sz="1100" kern="1200" dirty="0"/>
        </a:p>
      </dsp:txBody>
      <dsp:txXfrm>
        <a:off x="3717997" y="165440"/>
        <a:ext cx="793605" cy="793605"/>
      </dsp:txXfrm>
    </dsp:sp>
    <dsp:sp modelId="{008CD76D-B43E-4EBF-81AA-AEB4E66BE8A8}">
      <dsp:nvSpPr>
        <dsp:cNvPr id="0" name=""/>
        <dsp:cNvSpPr/>
      </dsp:nvSpPr>
      <dsp:spPr>
        <a:xfrm>
          <a:off x="5254373" y="1701817"/>
          <a:ext cx="1122327" cy="11223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Design &amp; Development</a:t>
          </a:r>
          <a:endParaRPr lang="en-US" sz="1100" kern="1200" dirty="0"/>
        </a:p>
      </dsp:txBody>
      <dsp:txXfrm>
        <a:off x="5418734" y="1866178"/>
        <a:ext cx="793605" cy="793605"/>
      </dsp:txXfrm>
    </dsp:sp>
    <dsp:sp modelId="{FFD7FA97-F812-44A1-9631-DDE8B26B7B7A}">
      <dsp:nvSpPr>
        <dsp:cNvPr id="0" name=""/>
        <dsp:cNvSpPr/>
      </dsp:nvSpPr>
      <dsp:spPr>
        <a:xfrm>
          <a:off x="3553636" y="3402555"/>
          <a:ext cx="1122327" cy="11223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Product Licensees and Partners</a:t>
          </a:r>
          <a:endParaRPr lang="en-US" sz="1100" kern="1200" dirty="0"/>
        </a:p>
      </dsp:txBody>
      <dsp:txXfrm>
        <a:off x="3717997" y="3566916"/>
        <a:ext cx="793605" cy="793605"/>
      </dsp:txXfrm>
    </dsp:sp>
    <dsp:sp modelId="{8BAFBFE4-9AC3-4939-AF41-F8EBDA8E0FC1}">
      <dsp:nvSpPr>
        <dsp:cNvPr id="0" name=""/>
        <dsp:cNvSpPr/>
      </dsp:nvSpPr>
      <dsp:spPr>
        <a:xfrm>
          <a:off x="1852898" y="1701817"/>
          <a:ext cx="1122327" cy="11223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Finance Departments</a:t>
          </a:r>
          <a:endParaRPr lang="en-US" sz="1100" kern="1200" dirty="0"/>
        </a:p>
      </dsp:txBody>
      <dsp:txXfrm>
        <a:off x="2017259" y="1866178"/>
        <a:ext cx="793605" cy="79360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0D03B2-5124-4FFE-B2EA-9D0C5DF14AE3}">
      <dsp:nvSpPr>
        <dsp:cNvPr id="0" name=""/>
        <dsp:cNvSpPr/>
      </dsp:nvSpPr>
      <dsp:spPr>
        <a:xfrm>
          <a:off x="1851818" y="0"/>
          <a:ext cx="4525963" cy="452596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Company Management    $100k-$400k</a:t>
          </a:r>
          <a:endParaRPr lang="en-US" sz="1000" kern="1200" dirty="0"/>
        </a:p>
      </dsp:txBody>
      <dsp:txXfrm>
        <a:off x="3482070" y="226298"/>
        <a:ext cx="1265459" cy="678894"/>
      </dsp:txXfrm>
    </dsp:sp>
    <dsp:sp modelId="{82F6B587-BE75-4509-BA53-DBC19D7C7903}">
      <dsp:nvSpPr>
        <dsp:cNvPr id="0" name=""/>
        <dsp:cNvSpPr/>
      </dsp:nvSpPr>
      <dsp:spPr>
        <a:xfrm>
          <a:off x="2304414" y="905192"/>
          <a:ext cx="3620770" cy="362077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Brand &amp; Business Managers 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$75k-$100k</a:t>
          </a:r>
          <a:endParaRPr lang="en-US" sz="1000" kern="1200" dirty="0"/>
        </a:p>
      </dsp:txBody>
      <dsp:txXfrm>
        <a:off x="3482070" y="1122438"/>
        <a:ext cx="1265459" cy="651738"/>
      </dsp:txXfrm>
    </dsp:sp>
    <dsp:sp modelId="{7B201D4F-3ABB-4AA0-9DD1-4E34C1C24790}">
      <dsp:nvSpPr>
        <dsp:cNvPr id="0" name=""/>
        <dsp:cNvSpPr/>
      </dsp:nvSpPr>
      <dsp:spPr>
        <a:xfrm>
          <a:off x="2757011" y="1810385"/>
          <a:ext cx="2715577" cy="271557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Design &amp; Development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$50k-$80k</a:t>
          </a:r>
          <a:endParaRPr lang="en-US" sz="1000" kern="1200" dirty="0"/>
        </a:p>
      </dsp:txBody>
      <dsp:txXfrm>
        <a:off x="3482070" y="2014053"/>
        <a:ext cx="1265459" cy="611005"/>
      </dsp:txXfrm>
    </dsp:sp>
    <dsp:sp modelId="{5B04C7D4-0C66-40B7-99AF-6C0E5E463AEB}">
      <dsp:nvSpPr>
        <dsp:cNvPr id="0" name=""/>
        <dsp:cNvSpPr/>
      </dsp:nvSpPr>
      <dsp:spPr>
        <a:xfrm>
          <a:off x="3209607" y="2715577"/>
          <a:ext cx="1810385" cy="181038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Administrative     $40k-$60k</a:t>
          </a:r>
          <a:endParaRPr lang="en-US" sz="1000" kern="1200" dirty="0"/>
        </a:p>
      </dsp:txBody>
      <dsp:txXfrm>
        <a:off x="3474732" y="3168174"/>
        <a:ext cx="1280135" cy="9051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3A7CCC-1C6A-D246-A09F-26BC28E7742F}" type="datetimeFigureOut">
              <a:rPr lang="en-US" smtClean="0"/>
              <a:t>1/27/15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F8B054-93E3-1D43-99AC-92C538F226C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8696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70AA8B-C0B0-49DC-A79B-CAEEBBCE26C0}" type="datetimeFigureOut">
              <a:rPr lang="en-US" smtClean="0"/>
              <a:pPr/>
              <a:t>1/27/15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629F3F-0E87-40EC-BFBE-C0725E033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958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7054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6774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6774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</a:t>
            </a:r>
            <a:r>
              <a:rPr lang="en-US" baseline="0" dirty="0" smtClean="0"/>
              <a:t> may use this chart to describe your journey to the current career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91418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6774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 this graph</a:t>
            </a:r>
            <a:r>
              <a:rPr lang="en-US" baseline="0" dirty="0" smtClean="0"/>
              <a:t> to give more description of your current company (history, size, location, products and services, etc.)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3989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 this graph</a:t>
            </a:r>
            <a:r>
              <a:rPr lang="en-US" baseline="0" dirty="0" smtClean="0"/>
              <a:t> to give more description of your role specifically (responsibilities, typical work week, direct reports, etc.)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3989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</a:t>
            </a:r>
            <a:r>
              <a:rPr lang="en-US" baseline="0" dirty="0" smtClean="0"/>
              <a:t> this graph to show general compensation ranges for people in various roles in your company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3989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825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11973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8649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8649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6774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6774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6774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864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295D2-AE44-4374-A884-1A794EA1BC3F}" type="datetimeFigureOut">
              <a:rPr lang="en-US" smtClean="0"/>
              <a:pPr/>
              <a:t>1/27/15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295D2-AE44-4374-A884-1A794EA1BC3F}" type="datetimeFigureOut">
              <a:rPr lang="en-US" smtClean="0"/>
              <a:pPr/>
              <a:t>1/27/15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295D2-AE44-4374-A884-1A794EA1BC3F}" type="datetimeFigureOut">
              <a:rPr lang="en-US" smtClean="0"/>
              <a:pPr/>
              <a:t>1/27/15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295D2-AE44-4374-A884-1A794EA1BC3F}" type="datetimeFigureOut">
              <a:rPr lang="en-US" smtClean="0"/>
              <a:pPr/>
              <a:t>1/27/15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295D2-AE44-4374-A884-1A794EA1BC3F}" type="datetimeFigureOut">
              <a:rPr lang="en-US" smtClean="0"/>
              <a:pPr/>
              <a:t>1/27/15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295D2-AE44-4374-A884-1A794EA1BC3F}" type="datetimeFigureOut">
              <a:rPr lang="en-US" smtClean="0"/>
              <a:pPr/>
              <a:t>1/27/15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295D2-AE44-4374-A884-1A794EA1BC3F}" type="datetimeFigureOut">
              <a:rPr lang="en-US" smtClean="0"/>
              <a:pPr/>
              <a:t>1/27/15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295D2-AE44-4374-A884-1A794EA1BC3F}" type="datetimeFigureOut">
              <a:rPr lang="en-US" smtClean="0"/>
              <a:pPr/>
              <a:t>1/27/15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295D2-AE44-4374-A884-1A794EA1BC3F}" type="datetimeFigureOut">
              <a:rPr lang="en-US" smtClean="0"/>
              <a:pPr/>
              <a:t>1/27/15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295D2-AE44-4374-A884-1A794EA1BC3F}" type="datetimeFigureOut">
              <a:rPr lang="en-US" smtClean="0"/>
              <a:pPr/>
              <a:t>1/27/15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295D2-AE44-4374-A884-1A794EA1BC3F}" type="datetimeFigureOut">
              <a:rPr lang="en-US" smtClean="0"/>
              <a:pPr/>
              <a:t>1/27/15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10E295D2-AE44-4374-A884-1A794EA1BC3F}" type="datetimeFigureOut">
              <a:rPr lang="en-US" smtClean="0"/>
              <a:pPr/>
              <a:t>1/27/15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image" Target="../media/image19.png"/><Relationship Id="rId9" Type="http://schemas.openxmlformats.org/officeDocument/2006/relationships/image" Target="../media/image20.png"/><Relationship Id="rId10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5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4" Type="http://schemas.openxmlformats.org/officeDocument/2006/relationships/diagramLayout" Target="../diagrams/layout3.xml"/><Relationship Id="rId5" Type="http://schemas.openxmlformats.org/officeDocument/2006/relationships/diagramQuickStyle" Target="../diagrams/quickStyle3.xml"/><Relationship Id="rId6" Type="http://schemas.openxmlformats.org/officeDocument/2006/relationships/diagramColors" Target="../diagrams/colors3.xml"/><Relationship Id="rId7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4" Type="http://schemas.openxmlformats.org/officeDocument/2006/relationships/diagramLayout" Target="../diagrams/layout4.xml"/><Relationship Id="rId5" Type="http://schemas.openxmlformats.org/officeDocument/2006/relationships/diagramQuickStyle" Target="../diagrams/quickStyle4.xml"/><Relationship Id="rId6" Type="http://schemas.openxmlformats.org/officeDocument/2006/relationships/diagramColors" Target="../diagrams/colors4.xml"/><Relationship Id="rId7" Type="http://schemas.microsoft.com/office/2007/relationships/diagramDrawing" Target="../diagrams/drawing4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eg"/><Relationship Id="rId3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9665" y="1295400"/>
            <a:ext cx="9144000" cy="2895601"/>
          </a:xfrm>
        </p:spPr>
        <p:txBody>
          <a:bodyPr/>
          <a:lstStyle/>
          <a:p>
            <a:r>
              <a:rPr lang="en-US" sz="7200" dirty="0" smtClean="0">
                <a:latin typeface="Bauhaus 93" pitchFamily="82" charset="0"/>
              </a:rPr>
              <a:t>Tamara Siegel</a:t>
            </a:r>
            <a:endParaRPr lang="en-US" sz="7200" dirty="0">
              <a:latin typeface="Bauhaus 93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260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u="sng" dirty="0" smtClean="0"/>
              <a:t>Fondest memories from HS</a:t>
            </a:r>
            <a:endParaRPr lang="en-US" u="sng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u="sng" dirty="0" smtClean="0"/>
              <a:t>Obstacles </a:t>
            </a:r>
            <a:r>
              <a:rPr lang="en-US" u="sng" dirty="0" smtClean="0"/>
              <a:t>I overcame in HS</a:t>
            </a:r>
            <a:endParaRPr lang="en-US" u="sng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Father Daughter </a:t>
            </a:r>
            <a:r>
              <a:rPr lang="en-US" dirty="0" smtClean="0"/>
              <a:t>Dance</a:t>
            </a:r>
          </a:p>
          <a:p>
            <a:endParaRPr lang="en-US" dirty="0"/>
          </a:p>
          <a:p>
            <a:r>
              <a:rPr lang="en-US" dirty="0" smtClean="0"/>
              <a:t>Graduation!</a:t>
            </a: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-4916"/>
            <a:ext cx="8229600" cy="1219200"/>
          </a:xfrm>
        </p:spPr>
        <p:txBody>
          <a:bodyPr/>
          <a:lstStyle/>
          <a:p>
            <a:r>
              <a:rPr lang="en-US" dirty="0" smtClean="0">
                <a:latin typeface="Bauhaus 93" pitchFamily="82" charset="0"/>
              </a:rPr>
              <a:t>HIGH SCHOOL</a:t>
            </a:r>
            <a:endParaRPr lang="en-US" dirty="0">
              <a:latin typeface="Bauhaus 93" pitchFamily="82" charset="0"/>
            </a:endParaRPr>
          </a:p>
        </p:txBody>
      </p:sp>
      <p:sp>
        <p:nvSpPr>
          <p:cNvPr id="7" name="Content Placeholder 3"/>
          <p:cNvSpPr>
            <a:spLocks noGrp="1"/>
          </p:cNvSpPr>
          <p:nvPr>
            <p:ph sz="quarter" idx="13"/>
          </p:nvPr>
        </p:nvSpPr>
        <p:spPr>
          <a:xfrm>
            <a:off x="4873752" y="2209800"/>
            <a:ext cx="4041648" cy="3913632"/>
          </a:xfrm>
        </p:spPr>
        <p:txBody>
          <a:bodyPr/>
          <a:lstStyle/>
          <a:p>
            <a:r>
              <a:rPr lang="en-US" dirty="0" smtClean="0"/>
              <a:t>Skiing/Swimming like everyone else (despite hip problems)</a:t>
            </a:r>
          </a:p>
          <a:p>
            <a:endParaRPr lang="en-US" dirty="0" smtClean="0"/>
          </a:p>
          <a:p>
            <a:r>
              <a:rPr lang="en-US" dirty="0" smtClean="0"/>
              <a:t>Juggling working weekends</a:t>
            </a:r>
          </a:p>
          <a:p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24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Bauhaus 93" pitchFamily="82" charset="0"/>
              </a:rPr>
              <a:t>College &amp;</a:t>
            </a:r>
            <a:br>
              <a:rPr lang="en-US" dirty="0" smtClean="0">
                <a:latin typeface="Bauhaus 93" pitchFamily="82" charset="0"/>
              </a:rPr>
            </a:br>
            <a:r>
              <a:rPr lang="en-US" dirty="0" smtClean="0">
                <a:latin typeface="Bauhaus 93" pitchFamily="82" charset="0"/>
              </a:rPr>
              <a:t>Graduate School</a:t>
            </a:r>
            <a:endParaRPr lang="en-US" dirty="0">
              <a:latin typeface="Bauhaus 93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399753"/>
          </a:xfrm>
        </p:spPr>
        <p:txBody>
          <a:bodyPr/>
          <a:lstStyle/>
          <a:p>
            <a:r>
              <a:rPr lang="en-US" dirty="0" smtClean="0"/>
              <a:t>I studied undergrad at McGill University in Montreal, Canada and then went to Pepperdine University in Malibu, California for business school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12131"/>
          <a:stretch/>
        </p:blipFill>
        <p:spPr>
          <a:xfrm>
            <a:off x="533400" y="2819400"/>
            <a:ext cx="2971800" cy="37155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2400" y="3048000"/>
            <a:ext cx="4488430" cy="309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314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4724400" y="1905000"/>
            <a:ext cx="4041648" cy="3913187"/>
          </a:xfrm>
        </p:spPr>
        <p:txBody>
          <a:bodyPr/>
          <a:lstStyle/>
          <a:p>
            <a:r>
              <a:rPr lang="en-US" dirty="0" smtClean="0"/>
              <a:t>I </a:t>
            </a:r>
            <a:r>
              <a:rPr lang="en-US" dirty="0" smtClean="0"/>
              <a:t>spent </a:t>
            </a:r>
            <a:r>
              <a:rPr lang="en-US" dirty="0" smtClean="0"/>
              <a:t>1 year studying and working in Paris, </a:t>
            </a:r>
            <a:r>
              <a:rPr lang="en-US" dirty="0" smtClean="0"/>
              <a:t>France </a:t>
            </a:r>
          </a:p>
          <a:p>
            <a:endParaRPr lang="en-US" dirty="0" smtClean="0"/>
          </a:p>
          <a:p>
            <a:r>
              <a:rPr lang="en-US" dirty="0" smtClean="0"/>
              <a:t>I </a:t>
            </a:r>
            <a:r>
              <a:rPr lang="en-US" dirty="0" smtClean="0"/>
              <a:t>worked at a French Advertising Company -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Bauhaus 93" pitchFamily="82" charset="0"/>
              </a:rPr>
              <a:t>College &amp;</a:t>
            </a:r>
            <a:br>
              <a:rPr lang="en-US" dirty="0" smtClean="0">
                <a:latin typeface="Bauhaus 93" pitchFamily="82" charset="0"/>
              </a:rPr>
            </a:br>
            <a:r>
              <a:rPr lang="en-US" dirty="0" smtClean="0">
                <a:latin typeface="Bauhaus 93" pitchFamily="82" charset="0"/>
              </a:rPr>
              <a:t>Graduate School</a:t>
            </a:r>
            <a:endParaRPr lang="en-US" dirty="0">
              <a:latin typeface="Bauhaus 93" pitchFamily="8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690"/>
          <a:stretch/>
        </p:blipFill>
        <p:spPr>
          <a:xfrm>
            <a:off x="5029200" y="4495800"/>
            <a:ext cx="3237904" cy="1193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2895600"/>
            <a:ext cx="4237523" cy="2870200"/>
          </a:xfrm>
          <a:prstGeom prst="rect">
            <a:avLst/>
          </a:prstGeom>
        </p:spPr>
      </p:pic>
      <p:pic>
        <p:nvPicPr>
          <p:cNvPr id="10" name="Content Placeholder 1"/>
          <p:cNvPicPr>
            <a:picLocks noGrp="1" noChangeAspect="1"/>
          </p:cNvPicPr>
          <p:nvPr>
            <p:ph sz="quarter" idx="13"/>
          </p:nvPr>
        </p:nvPicPr>
        <p:blipFill>
          <a:blip r:embed="rId5"/>
          <a:srcRect l="10042" r="10042"/>
          <a:stretch>
            <a:fillRect/>
          </a:stretch>
        </p:blipFill>
        <p:spPr>
          <a:xfrm>
            <a:off x="228600" y="2209800"/>
            <a:ext cx="1450848" cy="1404894"/>
          </a:xfrm>
        </p:spPr>
      </p:pic>
    </p:spTree>
    <p:extLst>
      <p:ext uri="{BB962C8B-B14F-4D97-AF65-F5344CB8AC3E}">
        <p14:creationId xmlns:p14="http://schemas.microsoft.com/office/powerpoint/2010/main" val="2239095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u="sng" dirty="0" smtClean="0"/>
              <a:t>Fondest memories</a:t>
            </a:r>
            <a:endParaRPr lang="en-US" u="sng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u="sng" dirty="0" smtClean="0"/>
              <a:t>Obstacles </a:t>
            </a:r>
            <a:r>
              <a:rPr lang="en-US" u="sng" dirty="0" smtClean="0"/>
              <a:t>that </a:t>
            </a:r>
            <a:r>
              <a:rPr lang="en-US" u="sng" dirty="0" smtClean="0"/>
              <a:t>you had to overcome</a:t>
            </a:r>
            <a:endParaRPr lang="en-US" u="sng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Working and Traveling </a:t>
            </a:r>
            <a:r>
              <a:rPr lang="en-US" dirty="0" smtClean="0"/>
              <a:t>oversees</a:t>
            </a:r>
          </a:p>
          <a:p>
            <a:endParaRPr lang="en-US" dirty="0"/>
          </a:p>
          <a:p>
            <a:r>
              <a:rPr lang="en-US" dirty="0" smtClean="0"/>
              <a:t>Being independent and on my own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Car accident that almost stopped me from going to Paris</a:t>
            </a:r>
          </a:p>
          <a:p>
            <a:endParaRPr lang="en-US" dirty="0" smtClean="0"/>
          </a:p>
          <a:p>
            <a:r>
              <a:rPr lang="en-US" dirty="0" smtClean="0"/>
              <a:t>Being </a:t>
            </a:r>
            <a:r>
              <a:rPr lang="en-US" dirty="0" smtClean="0"/>
              <a:t>far from friends and </a:t>
            </a:r>
            <a:r>
              <a:rPr lang="en-US" dirty="0" smtClean="0"/>
              <a:t>family</a:t>
            </a:r>
          </a:p>
          <a:p>
            <a:endParaRPr lang="en-US" dirty="0" smtClean="0"/>
          </a:p>
          <a:p>
            <a:r>
              <a:rPr lang="en-US" dirty="0" smtClean="0"/>
              <a:t>Unsure of what I wanted to do after </a:t>
            </a:r>
            <a:r>
              <a:rPr lang="en-US" dirty="0" smtClean="0"/>
              <a:t>school, where to live as my parents moved from Canada to California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Bauhaus 93" pitchFamily="82" charset="0"/>
              </a:rPr>
              <a:t>College &amp;</a:t>
            </a:r>
            <a:br>
              <a:rPr lang="en-US" dirty="0" smtClean="0">
                <a:latin typeface="Bauhaus 93" pitchFamily="82" charset="0"/>
              </a:rPr>
            </a:br>
            <a:r>
              <a:rPr lang="en-US" dirty="0" smtClean="0">
                <a:latin typeface="Bauhaus 93" pitchFamily="82" charset="0"/>
              </a:rPr>
              <a:t>Graduate School</a:t>
            </a:r>
            <a:endParaRPr lang="en-US" dirty="0">
              <a:latin typeface="Bauhaus 93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759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/>
          <a:lstStyle/>
          <a:p>
            <a:r>
              <a:rPr lang="en-US" dirty="0" smtClean="0">
                <a:latin typeface="Bauhaus 93" pitchFamily="82" charset="0"/>
              </a:rPr>
              <a:t>Career Path</a:t>
            </a:r>
            <a:endParaRPr lang="en-US" dirty="0">
              <a:latin typeface="Bauhaus 93" pitchFamily="82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9934459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/>
          <a:srcRect t="1" b="3823"/>
          <a:stretch/>
        </p:blipFill>
        <p:spPr>
          <a:xfrm>
            <a:off x="1981200" y="2971800"/>
            <a:ext cx="762000" cy="7403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00400" y="2209800"/>
            <a:ext cx="1295400" cy="6823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05400" y="1752600"/>
            <a:ext cx="1577736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448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667000" y="1524000"/>
            <a:ext cx="2313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Getting into my work!!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34789" y="0"/>
            <a:ext cx="8229600" cy="1219200"/>
          </a:xfrm>
        </p:spPr>
        <p:txBody>
          <a:bodyPr/>
          <a:lstStyle/>
          <a:p>
            <a:r>
              <a:rPr lang="en-US" dirty="0" smtClean="0">
                <a:latin typeface="Bauhaus 93" pitchFamily="82" charset="0"/>
              </a:rPr>
              <a:t>Career</a:t>
            </a:r>
            <a:endParaRPr lang="en-US" dirty="0">
              <a:latin typeface="Bauhaus 93" pitchFamily="8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3467" y="64854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 descr="snow white and fairy 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2" t="19769" r="23039" b="11125"/>
          <a:stretch/>
        </p:blipFill>
        <p:spPr>
          <a:xfrm>
            <a:off x="5257800" y="1447800"/>
            <a:ext cx="3260418" cy="3139269"/>
          </a:xfrm>
          <a:prstGeom prst="rect">
            <a:avLst/>
          </a:prstGeom>
        </p:spPr>
      </p:pic>
      <p:pic>
        <p:nvPicPr>
          <p:cNvPr id="10" name="Picture 9" descr="IMG_1313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5" r="20107"/>
          <a:stretch/>
        </p:blipFill>
        <p:spPr>
          <a:xfrm>
            <a:off x="152400" y="1219199"/>
            <a:ext cx="2277705" cy="3819273"/>
          </a:xfrm>
          <a:prstGeom prst="rect">
            <a:avLst/>
          </a:prstGeom>
        </p:spPr>
      </p:pic>
      <p:pic>
        <p:nvPicPr>
          <p:cNvPr id="9" name="Picture 8" descr="lassie-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2667000"/>
            <a:ext cx="2228265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328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stephen.minix\AppData\Local\Microsoft\Windows\Temporary Internet Files\Content.IE5\H06GTAOS\MC900071067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057400"/>
            <a:ext cx="4124608" cy="4053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The biggest work challenge I’ve had to overcome is :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Balancing my career with being a mother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/>
          <a:lstStyle/>
          <a:p>
            <a:r>
              <a:rPr lang="en-US" dirty="0" smtClean="0">
                <a:latin typeface="Bauhaus 93" pitchFamily="82" charset="0"/>
              </a:rPr>
              <a:t>Career</a:t>
            </a:r>
            <a:endParaRPr lang="en-US" dirty="0">
              <a:latin typeface="Bauhaus 93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766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9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Bauhaus 93" pitchFamily="82" charset="0"/>
              </a:rPr>
              <a:t>CURRENT ROLE</a:t>
            </a:r>
            <a:endParaRPr lang="en-US" dirty="0">
              <a:latin typeface="Bauhaus 93" pitchFamily="82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3667030"/>
              </p:ext>
            </p:extLst>
          </p:nvPr>
        </p:nvGraphicFramePr>
        <p:xfrm>
          <a:off x="304800" y="1066800"/>
          <a:ext cx="8610600" cy="556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64841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34229268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/>
          <a:lstStyle/>
          <a:p>
            <a:r>
              <a:rPr lang="en-US" dirty="0" smtClean="0">
                <a:latin typeface="Bauhaus 93" pitchFamily="82" charset="0"/>
              </a:rPr>
              <a:t>Current Role</a:t>
            </a:r>
            <a:endParaRPr lang="en-US" dirty="0">
              <a:latin typeface="Bauhaus 93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4927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07605748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/>
          <a:lstStyle/>
          <a:p>
            <a:r>
              <a:rPr lang="en-US" dirty="0" smtClean="0">
                <a:latin typeface="Bauhaus 93" pitchFamily="82" charset="0"/>
              </a:rPr>
              <a:t>Career Compensation</a:t>
            </a:r>
            <a:endParaRPr lang="en-US" dirty="0">
              <a:latin typeface="Bauhaus 93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895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9200"/>
          </a:xfrm>
        </p:spPr>
        <p:txBody>
          <a:bodyPr/>
          <a:lstStyle/>
          <a:p>
            <a:r>
              <a:rPr lang="en-US" dirty="0" smtClean="0">
                <a:latin typeface="Bauhaus 93" pitchFamily="82" charset="0"/>
              </a:rPr>
              <a:t>INTRODUCTION</a:t>
            </a:r>
            <a:endParaRPr lang="en-US" dirty="0">
              <a:latin typeface="Bauhaus 93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371600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Hi, I am Tamara Siegel and I am 45 years old.</a:t>
            </a:r>
          </a:p>
          <a:p>
            <a:endParaRPr lang="en-US" sz="1600" dirty="0" smtClean="0"/>
          </a:p>
          <a:p>
            <a:r>
              <a:rPr lang="en-US" dirty="0" smtClean="0"/>
              <a:t>I work for </a:t>
            </a:r>
            <a:r>
              <a:rPr lang="en-US" dirty="0" smtClean="0"/>
              <a:t> </a:t>
            </a:r>
            <a:endParaRPr lang="en-US" dirty="0" smtClean="0"/>
          </a:p>
          <a:p>
            <a:endParaRPr lang="en-US" sz="1800" dirty="0" smtClean="0"/>
          </a:p>
          <a:p>
            <a:r>
              <a:rPr lang="en-US" dirty="0" smtClean="0"/>
              <a:t>Quiksilver produces </a:t>
            </a:r>
            <a:r>
              <a:rPr lang="en-US" dirty="0" smtClean="0"/>
              <a:t>boardshorts</a:t>
            </a:r>
            <a:r>
              <a:rPr lang="en-US" dirty="0" smtClean="0"/>
              <a:t> and other clothing items for the action sports </a:t>
            </a:r>
            <a:r>
              <a:rPr lang="en-US" dirty="0" smtClean="0"/>
              <a:t>market</a:t>
            </a:r>
            <a:r>
              <a:rPr lang="en-US" dirty="0"/>
              <a:t> </a:t>
            </a:r>
            <a:r>
              <a:rPr lang="en-US" dirty="0" smtClean="0"/>
              <a:t>under Quiksilver, DC Shoes and Roxy brands.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I am </a:t>
            </a:r>
            <a:r>
              <a:rPr lang="en-US" dirty="0" smtClean="0"/>
              <a:t>the Director </a:t>
            </a:r>
            <a:r>
              <a:rPr lang="en-US" dirty="0" smtClean="0"/>
              <a:t>of Licensing at Quiksilver.  We have recently started to </a:t>
            </a:r>
            <a:r>
              <a:rPr lang="en-US" dirty="0" smtClean="0"/>
              <a:t>partner with experts </a:t>
            </a:r>
            <a:r>
              <a:rPr lang="en-US" dirty="0" smtClean="0"/>
              <a:t>in </a:t>
            </a:r>
            <a:r>
              <a:rPr lang="en-US" dirty="0" smtClean="0"/>
              <a:t>categories </a:t>
            </a:r>
            <a:r>
              <a:rPr lang="en-US" dirty="0" smtClean="0"/>
              <a:t>like watches, backpacks and </a:t>
            </a:r>
            <a:r>
              <a:rPr lang="en-US" dirty="0" smtClean="0"/>
              <a:t>beach towels </a:t>
            </a:r>
            <a:r>
              <a:rPr lang="en-US" dirty="0" smtClean="0"/>
              <a:t>to </a:t>
            </a:r>
            <a:r>
              <a:rPr lang="en-US" dirty="0" smtClean="0"/>
              <a:t>produce our products. 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24079"/>
          <a:stretch/>
        </p:blipFill>
        <p:spPr>
          <a:xfrm>
            <a:off x="2362200" y="1905000"/>
            <a:ext cx="2082669" cy="66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418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</p:spPr>
        <p:txBody>
          <a:bodyPr/>
          <a:lstStyle/>
          <a:p>
            <a:r>
              <a:rPr lang="en-US" dirty="0" smtClean="0">
                <a:latin typeface="Bauhaus 93" pitchFamily="82" charset="0"/>
              </a:rPr>
              <a:t>QUESTION AND ANSWER</a:t>
            </a:r>
            <a:endParaRPr lang="en-US" dirty="0">
              <a:latin typeface="Bauhaus 93" pitchFamily="82" charset="0"/>
            </a:endParaRPr>
          </a:p>
        </p:txBody>
      </p:sp>
      <p:pic>
        <p:nvPicPr>
          <p:cNvPr id="4098" name="Picture 2" descr="C:\Users\stephen.minix\AppData\Local\Microsoft\Windows\Temporary Internet Files\Content.IE5\H06GTAOS\MC900385446[1]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826" y="1600200"/>
            <a:ext cx="6336348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2185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 txBox="1">
            <a:spLocks/>
          </p:cNvSpPr>
          <p:nvPr/>
        </p:nvSpPr>
        <p:spPr>
          <a:xfrm>
            <a:off x="2895600" y="1828800"/>
            <a:ext cx="2819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r>
              <a:rPr lang="en-US" dirty="0" smtClean="0">
                <a:latin typeface="+mj-lt"/>
              </a:rPr>
              <a:t>This is a picture of me at age 7. </a:t>
            </a:r>
            <a:endParaRPr lang="en-US" dirty="0">
              <a:latin typeface="+mj-lt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52400" y="1828800"/>
            <a:ext cx="2819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r>
              <a:rPr lang="en-US" dirty="0" smtClean="0">
                <a:latin typeface="+mj-lt"/>
              </a:rPr>
              <a:t>This is a picture of me at age 2. </a:t>
            </a:r>
            <a:endParaRPr lang="en-US" dirty="0"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66800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dirty="0" smtClean="0">
                <a:latin typeface="Bauhaus 93" pitchFamily="82" charset="0"/>
              </a:rPr>
              <a:t>Early</a:t>
            </a:r>
            <a:r>
              <a:rPr lang="en-US" dirty="0" smtClean="0"/>
              <a:t> Years…</a:t>
            </a:r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7200" y="1295400"/>
            <a:ext cx="8229600" cy="83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>
                <a:latin typeface="+mj-lt"/>
              </a:rPr>
              <a:t>I was born and raised in Toronto Canada and grew up in a small town in Alberta.</a:t>
            </a:r>
          </a:p>
          <a:p>
            <a:pPr marL="0" indent="0">
              <a:buFont typeface="Arial" pitchFamily="34" charset="0"/>
              <a:buNone/>
            </a:pPr>
            <a:endParaRPr lang="en-US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quarter" idx="13"/>
          </p:nvPr>
        </p:nvPicPr>
        <p:blipFill>
          <a:blip r:embed="rId3"/>
          <a:srcRect t="11325" b="11325"/>
          <a:stretch>
            <a:fillRect/>
          </a:stretch>
        </p:blipFill>
        <p:spPr>
          <a:xfrm>
            <a:off x="2895600" y="2209800"/>
            <a:ext cx="2816907" cy="3154680"/>
          </a:xfrm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5867400" y="2286000"/>
            <a:ext cx="2819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/>
          </a:p>
          <a:p>
            <a:pPr marL="0" indent="0">
              <a:buFont typeface="Arial" pitchFamily="34" charset="0"/>
              <a:buNone/>
            </a:pPr>
            <a:endParaRPr lang="en-US" dirty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r>
              <a:rPr lang="en-US" dirty="0" smtClean="0">
                <a:latin typeface="+mj-lt"/>
              </a:rPr>
              <a:t>This is a picture of me at age 11</a:t>
            </a:r>
            <a:r>
              <a:rPr lang="en-US" dirty="0" smtClean="0"/>
              <a:t>. 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2514600"/>
            <a:ext cx="2654169" cy="2844800"/>
          </a:xfrm>
          <a:prstGeom prst="rect">
            <a:avLst/>
          </a:prstGeom>
        </p:spPr>
      </p:pic>
      <p:pic>
        <p:nvPicPr>
          <p:cNvPr id="17" name="Content Placeholder 16"/>
          <p:cNvPicPr>
            <a:picLocks noGrp="1" noChangeAspect="1"/>
          </p:cNvPicPr>
          <p:nvPr>
            <p:ph sz="half" idx="2"/>
          </p:nvPr>
        </p:nvPicPr>
        <p:blipFill>
          <a:blip r:embed="rId5"/>
          <a:srcRect l="9964" r="9964"/>
          <a:stretch>
            <a:fillRect/>
          </a:stretch>
        </p:blipFill>
        <p:spPr>
          <a:xfrm>
            <a:off x="5867400" y="2209800"/>
            <a:ext cx="2855776" cy="3200400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1000" y="1752600"/>
            <a:ext cx="685800" cy="38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898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66800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dirty="0" smtClean="0">
                <a:latin typeface="Bauhaus 93" pitchFamily="82" charset="0"/>
              </a:rPr>
              <a:t>Early</a:t>
            </a:r>
            <a:r>
              <a:rPr lang="en-US" dirty="0" smtClean="0"/>
              <a:t> Years…</a:t>
            </a:r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7200" y="1295400"/>
            <a:ext cx="8382000" cy="83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>
                <a:latin typeface="+mj-lt"/>
              </a:rPr>
              <a:t>I was born without a hip socket and had several operations in order to walk…</a:t>
            </a:r>
          </a:p>
          <a:p>
            <a:pPr marL="0" indent="0">
              <a:buFont typeface="Arial" pitchFamily="34" charset="0"/>
              <a:buNone/>
            </a:pP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2286000"/>
            <a:ext cx="5219700" cy="328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753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2011928"/>
            <a:ext cx="4038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r>
              <a:rPr lang="en-US" dirty="0" smtClean="0">
                <a:latin typeface="+mj-lt"/>
              </a:rPr>
              <a:t>This is a picture of me with </a:t>
            </a:r>
            <a:r>
              <a:rPr lang="en-US" dirty="0" smtClean="0">
                <a:latin typeface="+mj-lt"/>
              </a:rPr>
              <a:t>my </a:t>
            </a:r>
            <a:r>
              <a:rPr lang="en-US" dirty="0" smtClean="0">
                <a:latin typeface="+mj-lt"/>
              </a:rPr>
              <a:t>f</a:t>
            </a:r>
            <a:r>
              <a:rPr lang="en-US" dirty="0" smtClean="0">
                <a:latin typeface="+mj-lt"/>
              </a:rPr>
              <a:t>ather </a:t>
            </a:r>
            <a:r>
              <a:rPr lang="en-US" dirty="0" smtClean="0">
                <a:latin typeface="+mj-lt"/>
              </a:rPr>
              <a:t>Dolliver</a:t>
            </a:r>
            <a:r>
              <a:rPr lang="en-US" dirty="0" smtClean="0">
                <a:latin typeface="+mj-lt"/>
              </a:rPr>
              <a:t> and </a:t>
            </a:r>
            <a:r>
              <a:rPr lang="en-US" dirty="0" smtClean="0">
                <a:latin typeface="+mj-lt"/>
              </a:rPr>
              <a:t>my brother </a:t>
            </a:r>
            <a:r>
              <a:rPr lang="en-US" dirty="0" smtClean="0">
                <a:latin typeface="+mj-lt"/>
              </a:rPr>
              <a:t>Blayne</a:t>
            </a:r>
            <a:r>
              <a:rPr lang="en-US" dirty="0" smtClean="0">
                <a:latin typeface="+mj-lt"/>
              </a:rPr>
              <a:t> (mom Joan was th</a:t>
            </a:r>
            <a:r>
              <a:rPr lang="en-US" dirty="0" smtClean="0">
                <a:latin typeface="+mj-lt"/>
              </a:rPr>
              <a:t>e photographer).</a:t>
            </a:r>
            <a:endParaRPr lang="en-US" dirty="0">
              <a:latin typeface="+mj-lt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640826" y="2011928"/>
            <a:ext cx="4038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latin typeface="+mj-lt"/>
              </a:rPr>
              <a:t>This is a picture of me, my husband Mark and my two kids, Justin and Amanda</a:t>
            </a:r>
            <a:endParaRPr lang="en-US" dirty="0"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66800"/>
          </a:xfrm>
        </p:spPr>
        <p:txBody>
          <a:bodyPr/>
          <a:lstStyle/>
          <a:p>
            <a:r>
              <a:rPr lang="en-US" dirty="0" smtClean="0"/>
              <a:t>More </a:t>
            </a:r>
            <a:r>
              <a:rPr lang="en-US" dirty="0" smtClean="0">
                <a:latin typeface="Bauhaus 93" pitchFamily="82" charset="0"/>
              </a:rPr>
              <a:t>Early</a:t>
            </a:r>
            <a:r>
              <a:rPr lang="en-US" dirty="0" smtClean="0"/>
              <a:t> Years…</a:t>
            </a:r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7200" y="1295400"/>
            <a:ext cx="8229600" cy="83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>
                <a:latin typeface="+mj-lt"/>
              </a:rPr>
              <a:t>A little about my family…Then &amp; Now…</a:t>
            </a:r>
          </a:p>
          <a:p>
            <a:pPr marL="0" indent="0">
              <a:buFont typeface="Arial" pitchFamily="34" charset="0"/>
              <a:buNone/>
            </a:pPr>
            <a:endParaRPr lang="en-US" dirty="0"/>
          </a:p>
        </p:txBody>
      </p:sp>
      <p:pic>
        <p:nvPicPr>
          <p:cNvPr id="5" name="Content Placeholder 4" descr="IMG_1685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2" r="20282"/>
          <a:stretch>
            <a:fillRect/>
          </a:stretch>
        </p:blipFill>
        <p:spPr>
          <a:xfrm>
            <a:off x="5257800" y="2514600"/>
            <a:ext cx="2678707" cy="3001963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quarter" idx="13"/>
          </p:nvPr>
        </p:nvPicPr>
        <p:blipFill>
          <a:blip r:embed="rId3"/>
          <a:srcRect l="16127" r="16127"/>
          <a:stretch>
            <a:fillRect/>
          </a:stretch>
        </p:blipFill>
        <p:spPr>
          <a:xfrm>
            <a:off x="914400" y="2286000"/>
            <a:ext cx="2895600" cy="3242810"/>
          </a:xfrm>
        </p:spPr>
      </p:pic>
    </p:spTree>
    <p:extLst>
      <p:ext uri="{BB962C8B-B14F-4D97-AF65-F5344CB8AC3E}">
        <p14:creationId xmlns:p14="http://schemas.microsoft.com/office/powerpoint/2010/main" val="3654111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916"/>
            <a:ext cx="8229600" cy="1219200"/>
          </a:xfrm>
        </p:spPr>
        <p:txBody>
          <a:bodyPr/>
          <a:lstStyle/>
          <a:p>
            <a:r>
              <a:rPr lang="en-US" dirty="0" smtClean="0">
                <a:latin typeface="Bauhaus 93" pitchFamily="82" charset="0"/>
              </a:rPr>
              <a:t>HIGH SCHOOL</a:t>
            </a:r>
            <a:endParaRPr lang="en-US" dirty="0">
              <a:latin typeface="Bauhaus 93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3399753"/>
          </a:xfrm>
        </p:spPr>
        <p:txBody>
          <a:bodyPr/>
          <a:lstStyle/>
          <a:p>
            <a:r>
              <a:rPr lang="en-US" dirty="0" smtClean="0"/>
              <a:t>I attended </a:t>
            </a:r>
            <a:r>
              <a:rPr lang="en-US" dirty="0" smtClean="0"/>
              <a:t>Havergal</a:t>
            </a:r>
            <a:r>
              <a:rPr lang="en-US" dirty="0" smtClean="0"/>
              <a:t> College in Toronto (you call it High School in the US). 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2286000"/>
            <a:ext cx="5867400" cy="445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165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181600" cy="3657599"/>
          </a:xfrm>
        </p:spPr>
        <p:txBody>
          <a:bodyPr>
            <a:normAutofit/>
          </a:bodyPr>
          <a:lstStyle/>
          <a:p>
            <a:r>
              <a:rPr lang="en-US" dirty="0"/>
              <a:t>As a HS student I was involved </a:t>
            </a:r>
            <a:r>
              <a:rPr lang="en-US" dirty="0" smtClean="0"/>
              <a:t>in</a:t>
            </a:r>
          </a:p>
          <a:p>
            <a:endParaRPr lang="en-US" dirty="0"/>
          </a:p>
          <a:p>
            <a:pPr lvl="1"/>
            <a:r>
              <a:rPr lang="en-US" sz="2000" dirty="0" smtClean="0"/>
              <a:t>Field Hockey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 smtClean="0"/>
              <a:t>Yearbook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 smtClean="0"/>
              <a:t>Band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-4916"/>
            <a:ext cx="8229600" cy="1219200"/>
          </a:xfrm>
        </p:spPr>
        <p:txBody>
          <a:bodyPr/>
          <a:lstStyle/>
          <a:p>
            <a:r>
              <a:rPr lang="en-US" dirty="0" smtClean="0">
                <a:latin typeface="Bauhaus 93" pitchFamily="82" charset="0"/>
              </a:rPr>
              <a:t>HIGH SCHOOL</a:t>
            </a:r>
            <a:endParaRPr lang="en-US" dirty="0">
              <a:latin typeface="Bauhaus 93" pitchFamily="82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3124200"/>
            <a:ext cx="8229600" cy="33997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11735" t="16507" r="27187" b="7108"/>
          <a:stretch/>
        </p:blipFill>
        <p:spPr>
          <a:xfrm>
            <a:off x="5867400" y="1371600"/>
            <a:ext cx="2505893" cy="4843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416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u="sng" dirty="0" smtClean="0"/>
              <a:t>Things I enjoyed in HS</a:t>
            </a:r>
            <a:endParaRPr lang="en-US" u="sng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u="sng" dirty="0" smtClean="0"/>
              <a:t>Things I did not enjoy in HS</a:t>
            </a:r>
            <a:endParaRPr lang="en-US" u="sng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Friends</a:t>
            </a:r>
          </a:p>
          <a:p>
            <a:endParaRPr lang="en-US" dirty="0" smtClean="0"/>
          </a:p>
          <a:p>
            <a:r>
              <a:rPr lang="en-US" dirty="0" smtClean="0"/>
              <a:t>Political Science (enjoyed the debates!)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 smtClean="0"/>
              <a:t>Commuting – it took </a:t>
            </a:r>
            <a:r>
              <a:rPr lang="en-US" dirty="0" smtClean="0"/>
              <a:t>me    1½ </a:t>
            </a:r>
            <a:r>
              <a:rPr lang="en-US" dirty="0" smtClean="0"/>
              <a:t>hours </a:t>
            </a:r>
            <a:r>
              <a:rPr lang="en-US" dirty="0" smtClean="0"/>
              <a:t>to </a:t>
            </a:r>
            <a:r>
              <a:rPr lang="en-US" dirty="0" smtClean="0"/>
              <a:t>get to </a:t>
            </a:r>
            <a:r>
              <a:rPr lang="en-US" dirty="0" smtClean="0"/>
              <a:t>school!</a:t>
            </a:r>
          </a:p>
          <a:p>
            <a:endParaRPr lang="en-US" dirty="0" smtClean="0"/>
          </a:p>
          <a:p>
            <a:r>
              <a:rPr lang="en-US" dirty="0" smtClean="0"/>
              <a:t>All Girls School – way too much gossip and “BFF’s</a:t>
            </a:r>
            <a:r>
              <a:rPr lang="en-US" dirty="0" smtClean="0"/>
              <a:t>”</a:t>
            </a:r>
          </a:p>
          <a:p>
            <a:endParaRPr lang="en-US" dirty="0" smtClean="0"/>
          </a:p>
          <a:p>
            <a:r>
              <a:rPr lang="en-US" dirty="0" smtClean="0"/>
              <a:t>Latin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-4916"/>
            <a:ext cx="8229600" cy="1219200"/>
          </a:xfrm>
        </p:spPr>
        <p:txBody>
          <a:bodyPr/>
          <a:lstStyle/>
          <a:p>
            <a:r>
              <a:rPr lang="en-US" dirty="0" smtClean="0">
                <a:latin typeface="Bauhaus 93" pitchFamily="82" charset="0"/>
              </a:rPr>
              <a:t>HIGH SCHOOL</a:t>
            </a:r>
            <a:endParaRPr lang="en-US" dirty="0">
              <a:latin typeface="Bauhaus 93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4199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590800" y="1447800"/>
            <a:ext cx="4041775" cy="609600"/>
          </a:xfrm>
        </p:spPr>
        <p:txBody>
          <a:bodyPr/>
          <a:lstStyle/>
          <a:p>
            <a:r>
              <a:rPr lang="en-US" u="sng" dirty="0" smtClean="0"/>
              <a:t>Jobs I worked while in HS</a:t>
            </a:r>
            <a:endParaRPr lang="en-US" u="sng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914400" y="2209801"/>
            <a:ext cx="8077200" cy="6096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Canada’s Wonderland – Restaurant </a:t>
            </a:r>
            <a:r>
              <a:rPr lang="en-US" dirty="0" smtClean="0"/>
              <a:t>Manager (lots of uniforms!)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-4916"/>
            <a:ext cx="8229600" cy="1219200"/>
          </a:xfrm>
        </p:spPr>
        <p:txBody>
          <a:bodyPr/>
          <a:lstStyle/>
          <a:p>
            <a:r>
              <a:rPr lang="en-US" dirty="0" smtClean="0">
                <a:latin typeface="Bauhaus 93" pitchFamily="82" charset="0"/>
              </a:rPr>
              <a:t>HIGH SCHOOL</a:t>
            </a:r>
            <a:endParaRPr lang="en-US" dirty="0">
              <a:latin typeface="Bauhaus 93" pitchFamily="8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2743200"/>
            <a:ext cx="3924463" cy="304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600" y="2743200"/>
            <a:ext cx="25875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353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1975</TotalTime>
  <Words>689</Words>
  <Application>Microsoft Macintosh PowerPoint</Application>
  <PresentationFormat>On-screen Show (4:3)</PresentationFormat>
  <Paragraphs>204</Paragraphs>
  <Slides>20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Executive</vt:lpstr>
      <vt:lpstr>Tamara Siegel</vt:lpstr>
      <vt:lpstr>INTRODUCTION</vt:lpstr>
      <vt:lpstr>The Early Years…</vt:lpstr>
      <vt:lpstr>The Early Years…</vt:lpstr>
      <vt:lpstr>More Early Years…</vt:lpstr>
      <vt:lpstr>HIGH SCHOOL</vt:lpstr>
      <vt:lpstr>HIGH SCHOOL</vt:lpstr>
      <vt:lpstr>HIGH SCHOOL</vt:lpstr>
      <vt:lpstr>HIGH SCHOOL</vt:lpstr>
      <vt:lpstr>HIGH SCHOOL</vt:lpstr>
      <vt:lpstr>College &amp; Graduate School</vt:lpstr>
      <vt:lpstr>College &amp; Graduate School</vt:lpstr>
      <vt:lpstr>College &amp; Graduate School</vt:lpstr>
      <vt:lpstr>Career Path</vt:lpstr>
      <vt:lpstr>Career</vt:lpstr>
      <vt:lpstr>Career</vt:lpstr>
      <vt:lpstr>CURRENT ROLE</vt:lpstr>
      <vt:lpstr>Current Role</vt:lpstr>
      <vt:lpstr>Career Compensation</vt:lpstr>
      <vt:lpstr>QUESTION AND ANSWER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YBA GUEST RESOURCE TEMPLATE</dc:title>
  <dc:creator>Stephen Minix</dc:creator>
  <cp:lastModifiedBy>Tamara Siegel</cp:lastModifiedBy>
  <cp:revision>67</cp:revision>
  <cp:lastPrinted>2015-01-27T23:16:42Z</cp:lastPrinted>
  <dcterms:created xsi:type="dcterms:W3CDTF">2013-01-02T21:12:08Z</dcterms:created>
  <dcterms:modified xsi:type="dcterms:W3CDTF">2015-01-27T23:19:42Z</dcterms:modified>
</cp:coreProperties>
</file>